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91" r:id="rId3"/>
    <p:sldId id="292" r:id="rId4"/>
    <p:sldId id="293" r:id="rId5"/>
    <p:sldId id="294" r:id="rId6"/>
    <p:sldId id="295" r:id="rId7"/>
    <p:sldId id="308" r:id="rId8"/>
    <p:sldId id="297" r:id="rId9"/>
    <p:sldId id="298" r:id="rId10"/>
    <p:sldId id="299" r:id="rId11"/>
    <p:sldId id="300" r:id="rId12"/>
    <p:sldId id="30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ЮляВика" initials="Ю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89" autoAdjust="0"/>
    <p:restoredTop sz="94660"/>
  </p:normalViewPr>
  <p:slideViewPr>
    <p:cSldViewPr>
      <p:cViewPr varScale="1">
        <p:scale>
          <a:sx n="96" d="100"/>
          <a:sy n="96" d="100"/>
        </p:scale>
        <p:origin x="8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C414E-C7C8-4846-B51E-C89BC75741E8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5A7EC-2467-4F56-AA26-7338FDA5A1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357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A7EC-2467-4F56-AA26-7338FDA5A17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581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A7EC-2467-4F56-AA26-7338FDA5A17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577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A7EC-2467-4F56-AA26-7338FDA5A17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035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A7EC-2467-4F56-AA26-7338FDA5A17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709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A7EC-2467-4F56-AA26-7338FDA5A17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320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A7EC-2467-4F56-AA26-7338FDA5A17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237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A7EC-2467-4F56-AA26-7338FDA5A17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689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A7EC-2467-4F56-AA26-7338FDA5A17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664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A7EC-2467-4F56-AA26-7338FDA5A17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020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A7EC-2467-4F56-AA26-7338FDA5A17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172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A7EC-2467-4F56-AA26-7338FDA5A17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197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0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5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12968" cy="4149080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Муниципальное образовательное учреждение</a:t>
            </a:r>
            <a:b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дополнительного образования детей города Бузулука</a:t>
            </a:r>
            <a:b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«Центр детского творчества «Радуга»</a:t>
            </a:r>
            <a:r>
              <a:rPr lang="ru-RU" sz="2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Открытое 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занятие </a:t>
            </a:r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«Рисование каркасного куба в перспективе»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1316" y="4653136"/>
            <a:ext cx="8136904" cy="201622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Разработала: Филатова Мария Владимировна,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етодист  высшей квалификационной категории</a:t>
            </a:r>
          </a:p>
          <a:p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Бузулук, 2020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54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10748" y="764704"/>
            <a:ext cx="6400800" cy="572879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САНГИНА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/>
          <a:srcRect l="51533"/>
          <a:stretch/>
        </p:blipFill>
        <p:spPr>
          <a:xfrm>
            <a:off x="539552" y="1628800"/>
            <a:ext cx="7992888" cy="499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5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75656" y="162718"/>
            <a:ext cx="6400800" cy="57606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 работы сангиной 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/>
          <a:srcRect b="41172"/>
          <a:stretch/>
        </p:blipFill>
        <p:spPr>
          <a:xfrm>
            <a:off x="467544" y="1168356"/>
            <a:ext cx="8186700" cy="31189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t="63260" b="3970"/>
          <a:stretch/>
        </p:blipFill>
        <p:spPr>
          <a:xfrm>
            <a:off x="467544" y="4849924"/>
            <a:ext cx="8186700" cy="1891443"/>
          </a:xfrm>
          <a:prstGeom prst="rect">
            <a:avLst/>
          </a:prstGeom>
        </p:spPr>
      </p:pic>
      <p:sp>
        <p:nvSpPr>
          <p:cNvPr id="7" name="Подзаголовок 4"/>
          <p:cNvSpPr txBox="1">
            <a:spLocks/>
          </p:cNvSpPr>
          <p:nvPr/>
        </p:nvSpPr>
        <p:spPr>
          <a:xfrm>
            <a:off x="3472391" y="4287333"/>
            <a:ext cx="2407329" cy="5625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растушевка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одзаголовок 4"/>
          <p:cNvSpPr txBox="1">
            <a:spLocks/>
          </p:cNvSpPr>
          <p:nvPr/>
        </p:nvSpPr>
        <p:spPr>
          <a:xfrm>
            <a:off x="3275856" y="640242"/>
            <a:ext cx="2407329" cy="5625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триховка 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06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4"/>
          <p:cNvSpPr txBox="1">
            <a:spLocks/>
          </p:cNvSpPr>
          <p:nvPr/>
        </p:nvSpPr>
        <p:spPr>
          <a:xfrm>
            <a:off x="1259632" y="260648"/>
            <a:ext cx="6400800" cy="723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Штриховка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растушёвка  куба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908720"/>
            <a:ext cx="8136904" cy="584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95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1731" y="116632"/>
            <a:ext cx="8784976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Объемные геометрические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фигуры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4" cstate="print"/>
          <a:srcRect t="7125" r="50287" b="52706"/>
          <a:stretch/>
        </p:blipFill>
        <p:spPr bwMode="auto">
          <a:xfrm>
            <a:off x="611560" y="1628800"/>
            <a:ext cx="7848872" cy="4824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906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75655" y="128645"/>
            <a:ext cx="6400800" cy="736659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 в быту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692696"/>
            <a:ext cx="4104456" cy="41044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2348880"/>
            <a:ext cx="4283968" cy="428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1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225894"/>
            <a:ext cx="8784976" cy="1752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правильный многогранник, каждая грань которого представляет собой квадрат. Все ребра куба равны.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1737" t="1701" r="1737" b="2750"/>
          <a:stretch/>
        </p:blipFill>
        <p:spPr>
          <a:xfrm>
            <a:off x="2123728" y="1988839"/>
            <a:ext cx="4784575" cy="4732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81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75656" y="260648"/>
            <a:ext cx="6400800" cy="6480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Фронтальная перспектива куба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97650" y="1340768"/>
            <a:ext cx="6756812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96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75656" y="116632"/>
            <a:ext cx="6400800" cy="57606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Угловая перспектива куба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7080" y="980728"/>
            <a:ext cx="6942560" cy="482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96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2697" y="-8658"/>
            <a:ext cx="9019151" cy="980769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Работы, выполненные разными художественными материалами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1474317"/>
            <a:ext cx="3565771" cy="2510897"/>
          </a:xfrm>
          <a:prstGeom prst="rect">
            <a:avLst/>
          </a:prstGeom>
        </p:spPr>
      </p:pic>
      <p:sp>
        <p:nvSpPr>
          <p:cNvPr id="7" name="Подзаголовок 4"/>
          <p:cNvSpPr txBox="1">
            <a:spLocks/>
          </p:cNvSpPr>
          <p:nvPr/>
        </p:nvSpPr>
        <p:spPr>
          <a:xfrm>
            <a:off x="6871206" y="1037449"/>
            <a:ext cx="1343622" cy="43686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соус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4487420"/>
            <a:ext cx="3841473" cy="2321743"/>
          </a:xfrm>
          <a:prstGeom prst="rect">
            <a:avLst/>
          </a:prstGeom>
        </p:spPr>
      </p:pic>
      <p:sp>
        <p:nvSpPr>
          <p:cNvPr id="9" name="Подзаголовок 4"/>
          <p:cNvSpPr txBox="1">
            <a:spLocks/>
          </p:cNvSpPr>
          <p:nvPr/>
        </p:nvSpPr>
        <p:spPr>
          <a:xfrm>
            <a:off x="3347864" y="4053415"/>
            <a:ext cx="1488580" cy="41634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сангина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947" y="1468249"/>
            <a:ext cx="3525732" cy="2505377"/>
          </a:xfrm>
          <a:prstGeom prst="rect">
            <a:avLst/>
          </a:prstGeom>
        </p:spPr>
      </p:pic>
      <p:sp>
        <p:nvSpPr>
          <p:cNvPr id="15" name="Подзаголовок 4"/>
          <p:cNvSpPr txBox="1">
            <a:spLocks/>
          </p:cNvSpPr>
          <p:nvPr/>
        </p:nvSpPr>
        <p:spPr>
          <a:xfrm>
            <a:off x="803845" y="1037449"/>
            <a:ext cx="1343622" cy="43686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90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1484784"/>
            <a:ext cx="7179272" cy="4860367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32680" y="226969"/>
            <a:ext cx="6400800" cy="58669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Леонардо да Винчи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65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1196752"/>
            <a:ext cx="3372220" cy="4864430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13214" y="30948"/>
            <a:ext cx="6400800" cy="648072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сангиной в разных жанрах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305" y="1273910"/>
            <a:ext cx="3727495" cy="4819386"/>
          </a:xfrm>
          <a:prstGeom prst="rect">
            <a:avLst/>
          </a:prstGeom>
        </p:spPr>
      </p:pic>
      <p:sp>
        <p:nvSpPr>
          <p:cNvPr id="9" name="Подзаголовок 4"/>
          <p:cNvSpPr txBox="1">
            <a:spLocks/>
          </p:cNvSpPr>
          <p:nvPr/>
        </p:nvSpPr>
        <p:spPr>
          <a:xfrm>
            <a:off x="899592" y="692696"/>
            <a:ext cx="1656184" cy="399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одзаголовок 4"/>
          <p:cNvSpPr txBox="1">
            <a:spLocks/>
          </p:cNvSpPr>
          <p:nvPr/>
        </p:nvSpPr>
        <p:spPr>
          <a:xfrm>
            <a:off x="6012160" y="692696"/>
            <a:ext cx="2260340" cy="399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ейзаж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46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2518</TotalTime>
  <Words>87</Words>
  <Application>Microsoft Office PowerPoint</Application>
  <PresentationFormat>Экран (4:3)</PresentationFormat>
  <Paragraphs>35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Муниципальное образовательное учреждение  дополнительного образования детей города Бузулука «Центр детского творчества «Радуга»   Открытое занятие  «Рисование каркасного куба в перспективе»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ЮляВика</dc:creator>
  <cp:lastModifiedBy>Мария</cp:lastModifiedBy>
  <cp:revision>107</cp:revision>
  <dcterms:created xsi:type="dcterms:W3CDTF">2015-01-07T13:43:25Z</dcterms:created>
  <dcterms:modified xsi:type="dcterms:W3CDTF">2021-04-05T10:18:41Z</dcterms:modified>
</cp:coreProperties>
</file>