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7" r:id="rId3"/>
    <p:sldId id="326" r:id="rId4"/>
    <p:sldId id="325" r:id="rId5"/>
    <p:sldId id="324" r:id="rId6"/>
    <p:sldId id="323" r:id="rId7"/>
    <p:sldId id="266" r:id="rId8"/>
    <p:sldId id="268" r:id="rId9"/>
    <p:sldId id="276" r:id="rId10"/>
    <p:sldId id="277" r:id="rId11"/>
    <p:sldId id="275" r:id="rId12"/>
    <p:sldId id="274" r:id="rId13"/>
    <p:sldId id="267" r:id="rId14"/>
    <p:sldId id="272" r:id="rId15"/>
    <p:sldId id="273" r:id="rId16"/>
    <p:sldId id="271" r:id="rId17"/>
    <p:sldId id="270" r:id="rId18"/>
    <p:sldId id="278" r:id="rId19"/>
    <p:sldId id="294" r:id="rId20"/>
    <p:sldId id="307" r:id="rId21"/>
    <p:sldId id="297" r:id="rId22"/>
    <p:sldId id="306" r:id="rId23"/>
  </p:sldIdLst>
  <p:sldSz cx="9906000" cy="6858000" type="A4"/>
  <p:notesSz cx="7100888" cy="102330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114" d="100"/>
          <a:sy n="114" d="100"/>
        </p:scale>
        <p:origin x="1230" y="114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9" d="100"/>
          <a:sy n="89" d="100"/>
        </p:scale>
        <p:origin x="303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/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/>
          </p:cNvPr>
          <p:cNvSpPr>
            <a:spLocks noGrp="1"/>
          </p:cNvSpPr>
          <p:nvPr>
            <p:ph type="dt" sz="quarter" idx="1"/>
          </p:nvPr>
        </p:nvSpPr>
        <p:spPr>
          <a:xfrm>
            <a:off x="4022725" y="0"/>
            <a:ext cx="3076575" cy="512763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9EC19921-BA52-4D91-8920-B8810AFDFB03}" type="datetime1">
              <a:rPr lang="ru-RU"/>
              <a:pPr>
                <a:defRPr/>
              </a:pPr>
              <a:t>19.03.2021</a:t>
            </a:fld>
            <a:endParaRPr lang="ru-RU"/>
          </a:p>
        </p:txBody>
      </p:sp>
      <p:sp>
        <p:nvSpPr>
          <p:cNvPr id="4" name="Нижний колонтитул 3">
            <a:extLst/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6575" cy="512762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 4">
            <a:extLst/>
          </p:cNvPr>
          <p:cNvSpPr>
            <a:spLocks noGrp="1"/>
          </p:cNvSpPr>
          <p:nvPr>
            <p:ph type="sldNum" sz="quarter" idx="3"/>
          </p:nvPr>
        </p:nvSpPr>
        <p:spPr>
          <a:xfrm>
            <a:off x="4022725" y="9720263"/>
            <a:ext cx="3076575" cy="512762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C01526EE-7D61-406A-86CD-3895E48A73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92B53D1B-A71E-4A95-955C-E321882446AE}" type="datetime1">
              <a:rPr lang="ru-RU"/>
              <a:pPr>
                <a:defRPr/>
              </a:pPr>
              <a:t>19.03.2021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79463" y="766763"/>
            <a:ext cx="5541962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1662" cy="4605338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</a:t>
            </a:r>
            <a:r>
              <a:rPr lang="ru-RU" noProof="0" dirty="0"/>
              <a:t>уровень</a:t>
            </a:r>
          </a:p>
          <a:p>
            <a:pPr lvl="2"/>
            <a:r>
              <a:rPr lang="ru-RU" noProof="0" dirty="0"/>
              <a:t>Третий уровень</a:t>
            </a:r>
          </a:p>
          <a:p>
            <a:pPr lvl="3"/>
            <a:r>
              <a:rPr lang="ru-RU" noProof="0" dirty="0"/>
              <a:t>Четвертый уровень</a:t>
            </a:r>
          </a:p>
          <a:p>
            <a:pPr lvl="4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4022725" y="9720263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7F742926-729E-4CE5-8E4B-A6CE4098DF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989013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890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890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890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890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/>
            <a:endParaRPr lang="ru-RU"/>
          </a:p>
        </p:txBody>
      </p:sp>
      <p:sp>
        <p:nvSpPr>
          <p:cNvPr id="1024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D25FAC-B19E-4D07-8CAE-0C2ADEB1C926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/>
            <a:endParaRPr lang="ru-RU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008D78-CC97-4349-B06D-8C155116481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/>
            <a:endParaRPr lang="ru-RU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96F8E8-A471-4892-9BBC-6E0E22369461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/>
            <a:endParaRPr lang="ru-RU"/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D0E9283-1398-4B44-B984-8184623B855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/>
            <a:endParaRPr lang="ru-RU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4E31BD-E47B-408F-B5E2-FBE99CFE7CF0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/>
            <a:endParaRPr lang="ru-RU"/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AD91BC-AF2E-4C48-B11A-1870351BD3D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/>
            <a:endParaRPr lang="ru-RU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C08E1C9-4B37-45B6-A7CB-BF0C4990ADB1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/>
            <a:endParaRPr lang="ru-RU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F55679-46E5-436B-863A-2C921524F683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/>
            <a:endParaRPr lang="ru-RU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B0CDF-B501-4FE5-8DA6-562D727D12AA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896E4E-AAD2-4544-8A84-B07A88F08676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/>
            <a:endParaRPr lang="ru-RU"/>
          </a:p>
        </p:txBody>
      </p:sp>
      <p:sp>
        <p:nvSpPr>
          <p:cNvPr id="1229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6F67B8-7AF2-468F-8099-500117A805D2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/>
            <a:endParaRPr lang="ru-RU"/>
          </a:p>
        </p:txBody>
      </p:sp>
      <p:sp>
        <p:nvSpPr>
          <p:cNvPr id="1229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6F67B8-7AF2-468F-8099-500117A805D2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870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/>
            <a:endParaRPr lang="ru-RU"/>
          </a:p>
        </p:txBody>
      </p:sp>
      <p:sp>
        <p:nvSpPr>
          <p:cNvPr id="1229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6F67B8-7AF2-468F-8099-500117A805D2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7270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/>
            <a:endParaRPr lang="ru-RU"/>
          </a:p>
        </p:txBody>
      </p:sp>
      <p:sp>
        <p:nvSpPr>
          <p:cNvPr id="1229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6F67B8-7AF2-468F-8099-500117A805D2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0700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/>
            <a:endParaRPr lang="ru-RU"/>
          </a:p>
        </p:txBody>
      </p:sp>
      <p:sp>
        <p:nvSpPr>
          <p:cNvPr id="1229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6F67B8-7AF2-468F-8099-500117A805D2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6798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/>
            <a:endParaRPr lang="ru-RU"/>
          </a:p>
        </p:txBody>
      </p:sp>
      <p:sp>
        <p:nvSpPr>
          <p:cNvPr id="1433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6EC66D-179A-4EEB-8D62-355E3B97FA39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/>
            <a:endParaRPr lang="ru-RU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390383-B5DC-4C09-BFE6-81298BC23057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/>
            <a:endParaRPr lang="ru-RU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EDE351-DC79-413F-B190-111976A1A321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9"/>
          <p:cNvGrpSpPr>
            <a:grpSpLocks/>
          </p:cNvGrpSpPr>
          <p:nvPr userDrawn="1"/>
        </p:nvGrpSpPr>
        <p:grpSpPr bwMode="auto">
          <a:xfrm>
            <a:off x="0" y="-11113"/>
            <a:ext cx="9906000" cy="6515101"/>
            <a:chOff x="-1" y="-10825"/>
            <a:chExt cx="9144002" cy="6515395"/>
          </a:xfrm>
        </p:grpSpPr>
        <p:pic>
          <p:nvPicPr>
            <p:cNvPr id="5" name="Графический объект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-10825"/>
              <a:ext cx="3429000" cy="3181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Графический объект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5401" y="-10825"/>
              <a:ext cx="7848600" cy="3522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Графический объект 1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1825" y="2232482"/>
              <a:ext cx="1282976" cy="1108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Графический объект 1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962082"/>
              <a:ext cx="2757625" cy="3542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Графический объект 14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" y="2313169"/>
              <a:ext cx="2259131" cy="2895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549650" y="1213333"/>
            <a:ext cx="5770761" cy="1425577"/>
          </a:xfrm>
        </p:spPr>
        <p:txBody>
          <a:bodyPr rtlCol="0" anchor="b"/>
          <a:lstStyle>
            <a:lvl1pPr algn="r">
              <a:defRPr sz="4500" b="1">
                <a:solidFill>
                  <a:schemeClr val="bg2"/>
                </a:solidFill>
              </a:defRPr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118100" y="3849667"/>
            <a:ext cx="4202311" cy="1234575"/>
          </a:xfrm>
          <a:noFill/>
        </p:spPr>
        <p:txBody>
          <a:bodyPr rtlCol="0"/>
          <a:lstStyle>
            <a:lvl1pPr marL="0" marR="36576" indent="0" algn="l">
              <a:spcBef>
                <a:spcPts val="0"/>
              </a:spcBef>
              <a:buNone/>
              <a:defRPr>
                <a:ln>
                  <a:noFill/>
                </a:ln>
                <a:solidFill>
                  <a:schemeClr val="bg2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noProof="0"/>
              <a:t>Образец подзаголовка</a:t>
            </a:r>
          </a:p>
        </p:txBody>
      </p:sp>
      <p:sp>
        <p:nvSpPr>
          <p:cNvPr id="12" name="Дата 27"/>
          <p:cNvSpPr>
            <a:spLocks noGrp="1"/>
          </p:cNvSpPr>
          <p:nvPr>
            <p:ph type="dt" sz="half" idx="10"/>
          </p:nvPr>
        </p:nvSpPr>
        <p:spPr>
          <a:xfrm>
            <a:off x="3046413" y="6321425"/>
            <a:ext cx="6273800" cy="365125"/>
          </a:xfrm>
          <a:prstGeom prst="rect">
            <a:avLst/>
          </a:prstGeom>
        </p:spPr>
        <p:txBody>
          <a:bodyPr tIns="0" bIns="0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0F1847B8-54F3-4EB1-9D8D-C679A3B545D8}" type="datetime1">
              <a:rPr lang="ru-RU"/>
              <a:pPr>
                <a:defRPr/>
              </a:pPr>
              <a:t>19.03.2021</a:t>
            </a:fld>
            <a:endParaRPr lang="ru-RU"/>
          </a:p>
        </p:txBody>
      </p:sp>
      <p:sp>
        <p:nvSpPr>
          <p:cNvPr id="13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3046413" y="5959475"/>
            <a:ext cx="62738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5206" y="384048"/>
            <a:ext cx="5022342" cy="676656"/>
          </a:xfrm>
        </p:spPr>
        <p:txBody>
          <a:bodyPr rtlCol="0"/>
          <a:lstStyle/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72000"/>
          </a:xfrm>
        </p:spPr>
        <p:txBody>
          <a:bodyPr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6359525" y="173038"/>
            <a:ext cx="23971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www.website.com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E708F-99F0-4ECC-9833-E052F2A39E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10"/>
          <p:cNvGrpSpPr>
            <a:grpSpLocks/>
          </p:cNvGrpSpPr>
          <p:nvPr userDrawn="1"/>
        </p:nvGrpSpPr>
        <p:grpSpPr bwMode="auto">
          <a:xfrm>
            <a:off x="5530850" y="3175"/>
            <a:ext cx="4375150" cy="1101725"/>
            <a:chOff x="5334000" y="-37306"/>
            <a:chExt cx="3281716" cy="895350"/>
          </a:xfrm>
        </p:grpSpPr>
        <p:pic>
          <p:nvPicPr>
            <p:cNvPr id="5" name="Графический объект 1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8301" y="-37306"/>
              <a:ext cx="3167415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Графический объект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0" y="-37306"/>
              <a:ext cx="819150" cy="895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Заголовок 1">
            <a:extLst/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14" name="Объект 2">
            <a:extLst/>
          </p:cNvPr>
          <p:cNvSpPr>
            <a:spLocks noGrp="1"/>
          </p:cNvSpPr>
          <p:nvPr>
            <p:ph idx="1"/>
          </p:nvPr>
        </p:nvSpPr>
        <p:spPr>
          <a:xfrm>
            <a:off x="495300" y="1425655"/>
            <a:ext cx="8370570" cy="571500"/>
          </a:xfrm>
        </p:spPr>
        <p:txBody>
          <a:bodyPr rtlCol="0">
            <a:normAutofit/>
          </a:bodyPr>
          <a:lstStyle>
            <a:lvl1pPr marL="64008" indent="0">
              <a:buFont typeface="Arial" panose="020B0604020202020204" pitchFamily="34" charset="0"/>
              <a:buNone/>
              <a:defRPr sz="2000"/>
            </a:lvl1pPr>
            <a:lvl2pPr marL="537210" indent="0">
              <a:buNone/>
              <a:defRPr/>
            </a:lvl2pPr>
            <a:lvl3pPr marL="877824" indent="0">
              <a:buNone/>
              <a:defRPr/>
            </a:lvl3pPr>
            <a:lvl4pPr marL="1161288" indent="0">
              <a:buNone/>
              <a:defRPr/>
            </a:lvl4pPr>
            <a:lvl5pPr marL="1389888" indent="0">
              <a:buNone/>
              <a:defRPr/>
            </a:lvl5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7" name="Нижний колонтитул 2">
            <a:extLst/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www.website.com</a:t>
            </a:r>
            <a:endParaRPr lang="ru-RU"/>
          </a:p>
        </p:txBody>
      </p:sp>
      <p:sp>
        <p:nvSpPr>
          <p:cNvPr id="8" name="Номер слайда 3">
            <a:extLst/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CA0FA-38A4-4A1C-9B03-7C240BF2CA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marL="182880" algn="l">
              <a:defRPr/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3" name="Объект 2"/>
          <p:cNvSpPr>
            <a:spLocks noGrp="1"/>
          </p:cNvSpPr>
          <p:nvPr>
            <p:ph sz="half" idx="1"/>
          </p:nvPr>
        </p:nvSpPr>
        <p:spPr>
          <a:xfrm>
            <a:off x="495300" y="1722438"/>
            <a:ext cx="4375150" cy="4525963"/>
          </a:xfrm>
        </p:spPr>
        <p:txBody>
          <a:bodyPr rtlCol="0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5035550" y="1722438"/>
            <a:ext cx="4375150" cy="4525963"/>
          </a:xfrm>
        </p:spPr>
        <p:txBody>
          <a:bodyPr rtlCol="0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0"/>
          </p:nvPr>
        </p:nvSpPr>
        <p:spPr>
          <a:xfrm>
            <a:off x="6359525" y="173038"/>
            <a:ext cx="23971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www.website.com</a:t>
            </a:r>
            <a:endParaRPr lang="ru-RU"/>
          </a:p>
        </p:txBody>
      </p:sp>
      <p:sp>
        <p:nvSpPr>
          <p:cNvPr id="6" name="Номер слайда 6">
            <a:extLst/>
          </p:cNvPr>
          <p:cNvSpPr>
            <a:spLocks noGrp="1"/>
          </p:cNvSpPr>
          <p:nvPr>
            <p:ph type="sldNum" sz="quarter" idx="11"/>
          </p:nvPr>
        </p:nvSpPr>
        <p:spPr>
          <a:xfrm>
            <a:off x="8861425" y="173038"/>
            <a:ext cx="544513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EE173D-A4F2-4C9A-8E61-D5758A768A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37744" y="1295400"/>
            <a:ext cx="990600" cy="5015864"/>
          </a:xfrm>
        </p:spPr>
        <p:txBody>
          <a:bodyPr vert="vert270" rtlCol="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230511" y="1295400"/>
            <a:ext cx="2641600" cy="5015864"/>
          </a:xfrm>
        </p:spPr>
        <p:txBody>
          <a:bodyPr rtlCol="0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3955521" y="1295400"/>
            <a:ext cx="5715762" cy="5013960"/>
          </a:xfrm>
        </p:spPr>
        <p:txBody>
          <a:bodyPr rtlCol="0">
            <a:normAutofit/>
          </a:bodyPr>
          <a:lstStyle>
            <a:lvl1pPr>
              <a:spcBef>
                <a:spcPts val="0"/>
              </a:spcBef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0"/>
          </p:nvPr>
        </p:nvSpPr>
        <p:spPr>
          <a:xfrm>
            <a:off x="6356350" y="173038"/>
            <a:ext cx="2517775" cy="30162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r>
              <a:rPr lang="en-US"/>
              <a:t>www.website.com</a:t>
            </a:r>
            <a:endParaRPr lang="ru-RU"/>
          </a:p>
        </p:txBody>
      </p:sp>
      <p:sp>
        <p:nvSpPr>
          <p:cNvPr id="6" name="Номер слайда 6">
            <a:extLst/>
          </p:cNvPr>
          <p:cNvSpPr>
            <a:spLocks noGrp="1"/>
          </p:cNvSpPr>
          <p:nvPr>
            <p:ph type="sldNum" sz="quarter" idx="11"/>
          </p:nvPr>
        </p:nvSpPr>
        <p:spPr>
          <a:xfrm>
            <a:off x="8874125" y="173038"/>
            <a:ext cx="544513" cy="30162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92F042A-55FD-4271-92B8-D1CE6BBBA7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4A90DE1-827C-485C-B060-0BC2C5680276}" type="datetimeFigureOut">
              <a:rPr lang="ru-RU" altLang="ru-RU"/>
              <a:pPr>
                <a:defRPr/>
              </a:pPr>
              <a:t>19.03.2021</a:t>
            </a:fld>
            <a:endParaRPr lang="ru-RU" altLang="ru-RU"/>
          </a:p>
        </p:txBody>
      </p:sp>
      <p:sp>
        <p:nvSpPr>
          <p:cNvPr id="3" name="Rectangle 7">
            <a:extLst/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8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AF39B-7929-4333-A5C7-944F44243B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4131442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Группа 19"/>
          <p:cNvGrpSpPr>
            <a:grpSpLocks/>
          </p:cNvGrpSpPr>
          <p:nvPr userDrawn="1"/>
        </p:nvGrpSpPr>
        <p:grpSpPr bwMode="auto">
          <a:xfrm>
            <a:off x="5530850" y="3175"/>
            <a:ext cx="4375150" cy="1101725"/>
            <a:chOff x="5334000" y="-37306"/>
            <a:chExt cx="3281716" cy="895350"/>
          </a:xfrm>
        </p:grpSpPr>
        <p:pic>
          <p:nvPicPr>
            <p:cNvPr id="1033" name="Графический объект 17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8301" y="-37306"/>
              <a:ext cx="3167415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4" name="Графический объект 18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0" y="-37306"/>
              <a:ext cx="819150" cy="895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7" name="Заголовок 21"/>
          <p:cNvSpPr>
            <a:spLocks noGrp="1"/>
          </p:cNvSpPr>
          <p:nvPr>
            <p:ph type="title"/>
          </p:nvPr>
        </p:nvSpPr>
        <p:spPr bwMode="auto">
          <a:xfrm>
            <a:off x="506413" y="381000"/>
            <a:ext cx="5024437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95300" y="1566863"/>
            <a:ext cx="8915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356350" y="174625"/>
            <a:ext cx="2397125" cy="300038"/>
          </a:xfrm>
          <a:prstGeom prst="rect">
            <a:avLst/>
          </a:prstGeom>
        </p:spPr>
        <p:txBody>
          <a:bodyPr vert="horz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www.website.com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866188" y="173038"/>
            <a:ext cx="544512" cy="301625"/>
          </a:xfrm>
          <a:prstGeom prst="rect">
            <a:avLst/>
          </a:prstGeom>
        </p:spPr>
        <p:txBody>
          <a:bodyPr vert="horz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bg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54BE4B2-7E6D-49E0-AAB6-986A173388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Графический объект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07013"/>
            <a:ext cx="1320800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Рисунок 26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545013"/>
            <a:ext cx="1352551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hf hdr="0" dt="0"/>
  <p:txStyles>
    <p:titleStyle>
      <a:lvl1pPr marL="182563" algn="l" rtl="0" eaLnBrk="0" fontAlgn="base" hangingPunct="0">
        <a:spcBef>
          <a:spcPct val="0"/>
        </a:spcBef>
        <a:spcAft>
          <a:spcPct val="0"/>
        </a:spcAft>
        <a:defRPr sz="4000" b="1" kern="1200">
          <a:ln w="6350">
            <a:noFill/>
          </a:ln>
          <a:solidFill>
            <a:schemeClr val="accent1"/>
          </a:solidFill>
          <a:latin typeface="+mj-lt"/>
          <a:ea typeface="+mj-ea"/>
          <a:cs typeface="+mj-cs"/>
        </a:defRPr>
      </a:lvl1pPr>
      <a:lvl2pPr marL="182563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1"/>
          </a:solidFill>
          <a:latin typeface="Segoe UI" pitchFamily="34" charset="0"/>
        </a:defRPr>
      </a:lvl2pPr>
      <a:lvl3pPr marL="182563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1"/>
          </a:solidFill>
          <a:latin typeface="Segoe UI" pitchFamily="34" charset="0"/>
        </a:defRPr>
      </a:lvl3pPr>
      <a:lvl4pPr marL="182563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1"/>
          </a:solidFill>
          <a:latin typeface="Segoe UI" pitchFamily="34" charset="0"/>
        </a:defRPr>
      </a:lvl4pPr>
      <a:lvl5pPr marL="182563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1"/>
          </a:solidFill>
          <a:latin typeface="Segoe UI" pitchFamily="34" charset="0"/>
        </a:defRPr>
      </a:lvl5pPr>
      <a:lvl6pPr marL="639763" algn="l" rtl="0" fontAlgn="base">
        <a:spcBef>
          <a:spcPct val="0"/>
        </a:spcBef>
        <a:spcAft>
          <a:spcPct val="0"/>
        </a:spcAft>
        <a:defRPr sz="4000" b="1">
          <a:solidFill>
            <a:schemeClr val="accent1"/>
          </a:solidFill>
          <a:latin typeface="Segoe UI" pitchFamily="34" charset="0"/>
        </a:defRPr>
      </a:lvl6pPr>
      <a:lvl7pPr marL="1096963" algn="l" rtl="0" fontAlgn="base">
        <a:spcBef>
          <a:spcPct val="0"/>
        </a:spcBef>
        <a:spcAft>
          <a:spcPct val="0"/>
        </a:spcAft>
        <a:defRPr sz="4000" b="1">
          <a:solidFill>
            <a:schemeClr val="accent1"/>
          </a:solidFill>
          <a:latin typeface="Segoe UI" pitchFamily="34" charset="0"/>
        </a:defRPr>
      </a:lvl7pPr>
      <a:lvl8pPr marL="1554163" algn="l" rtl="0" fontAlgn="base">
        <a:spcBef>
          <a:spcPct val="0"/>
        </a:spcBef>
        <a:spcAft>
          <a:spcPct val="0"/>
        </a:spcAft>
        <a:defRPr sz="4000" b="1">
          <a:solidFill>
            <a:schemeClr val="accent1"/>
          </a:solidFill>
          <a:latin typeface="Segoe UI" pitchFamily="34" charset="0"/>
        </a:defRPr>
      </a:lvl8pPr>
      <a:lvl9pPr marL="2011363" algn="l" rtl="0" fontAlgn="base">
        <a:spcBef>
          <a:spcPct val="0"/>
        </a:spcBef>
        <a:spcAft>
          <a:spcPct val="0"/>
        </a:spcAft>
        <a:defRPr sz="4000" b="1">
          <a:solidFill>
            <a:schemeClr val="accent1"/>
          </a:solidFill>
          <a:latin typeface="Segoe UI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ts val="1000"/>
        </a:spcAft>
        <a:buClr>
          <a:schemeClr val="accent1"/>
        </a:buClr>
        <a:buSzPct val="80000"/>
        <a:buFont typeface="Arial" charset="0"/>
        <a:buChar char="•"/>
        <a:defRPr sz="2800" kern="1200">
          <a:solidFill>
            <a:schemeClr val="bg2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ts val="1000"/>
        </a:spcAft>
        <a:buClr>
          <a:schemeClr val="accent1"/>
        </a:buClr>
        <a:buSzPct val="95000"/>
        <a:buFont typeface="Arial" charset="0"/>
        <a:buChar char="•"/>
        <a:defRPr sz="2400" kern="1200">
          <a:solidFill>
            <a:schemeClr val="bg2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ts val="1000"/>
        </a:spcAft>
        <a:buClr>
          <a:schemeClr val="accent1"/>
        </a:buClr>
        <a:buFont typeface="Arial" charset="0"/>
        <a:buChar char="•"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ts val="1000"/>
        </a:spcAft>
        <a:buClr>
          <a:schemeClr val="accent1"/>
        </a:buClr>
        <a:buFont typeface="Arial" charset="0"/>
        <a:buChar char="•"/>
        <a:defRPr kern="1200">
          <a:solidFill>
            <a:schemeClr val="bg2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ts val="1000"/>
        </a:spcAft>
        <a:buClr>
          <a:schemeClr val="accent1"/>
        </a:buClr>
        <a:buFont typeface="Arial" charset="0"/>
        <a:buChar char="•"/>
        <a:defRPr kern="1200">
          <a:solidFill>
            <a:schemeClr val="bg2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Grp="1"/>
          </p:cNvSpPr>
          <p:nvPr>
            <p:ph type="ctrTitle"/>
          </p:nvPr>
        </p:nvSpPr>
        <p:spPr>
          <a:xfrm>
            <a:off x="3629025" y="517526"/>
            <a:ext cx="5326856" cy="2187577"/>
          </a:xfrm>
          <a:noFill/>
          <a:effectLst>
            <a:glow rad="101600">
              <a:schemeClr val="tx1">
                <a:alpha val="60000"/>
              </a:schemeClr>
            </a:glow>
          </a:effectLst>
        </p:spPr>
        <p:txBody>
          <a:bodyPr>
            <a:noAutofit/>
          </a:bodyPr>
          <a:lstStyle/>
          <a:p>
            <a:pPr eaLnBrk="1" hangingPunct="1"/>
            <a:r>
              <a:rPr lang="ru-RU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Приложение 3                                                                         </a:t>
            </a:r>
          </a:p>
        </p:txBody>
      </p:sp>
      <p:sp>
        <p:nvSpPr>
          <p:cNvPr id="9220" name="Прямоугольник 2"/>
          <p:cNvSpPr>
            <a:spLocks noGrp="1"/>
          </p:cNvSpPr>
          <p:nvPr>
            <p:ph type="subTitle" idx="1"/>
          </p:nvPr>
        </p:nvSpPr>
        <p:spPr>
          <a:xfrm>
            <a:off x="4376738" y="3849688"/>
            <a:ext cx="4943475" cy="1235075"/>
          </a:xfrm>
        </p:spPr>
        <p:txBody>
          <a:bodyPr/>
          <a:lstStyle/>
          <a:p>
            <a:pPr marR="0" algn="r" eaLnBrk="1" hangingPunct="1">
              <a:spcBef>
                <a:spcPct val="0"/>
              </a:spcBef>
            </a:pPr>
            <a:r>
              <a:rPr lang="ru-RU">
                <a:solidFill>
                  <a:srgbClr val="5C5C5C"/>
                </a:solidFill>
              </a:rPr>
              <a:t>Статьи в СМИ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1"/>
          <p:cNvSpPr>
            <a:spLocks noGrp="1"/>
          </p:cNvSpPr>
          <p:nvPr>
            <p:ph type="title"/>
          </p:nvPr>
        </p:nvSpPr>
        <p:spPr>
          <a:xfrm>
            <a:off x="200025" y="474663"/>
            <a:ext cx="5392738" cy="1177925"/>
          </a:xfrm>
        </p:spPr>
        <p:txBody>
          <a:bodyPr/>
          <a:lstStyle/>
          <a:p>
            <a:pPr eaLnBrk="1" hangingPunct="1"/>
            <a:r>
              <a:rPr lang="ru-RU" sz="2400" b="0">
                <a:ln>
                  <a:noFill/>
                </a:ln>
              </a:rPr>
              <a:t>Поздравление с Днем Победы</a:t>
            </a:r>
            <a:br>
              <a:rPr lang="ru-RU" sz="2400" b="0">
                <a:ln>
                  <a:noFill/>
                </a:ln>
              </a:rPr>
            </a:br>
            <a:r>
              <a:rPr lang="ru-RU" sz="1800" b="0" i="1">
                <a:ln>
                  <a:noFill/>
                </a:ln>
              </a:rPr>
              <a:t>«Вечерний Оренбург», №35 от 07.05.2020 г.</a:t>
            </a:r>
            <a:br>
              <a:rPr lang="ru-RU" sz="1800" b="0" i="1">
                <a:ln>
                  <a:noFill/>
                </a:ln>
              </a:rPr>
            </a:br>
            <a:endParaRPr lang="ru-RU" sz="2400" b="0">
              <a:ln>
                <a:noFill/>
              </a:ln>
            </a:endParaRPr>
          </a:p>
        </p:txBody>
      </p:sp>
      <p:sp>
        <p:nvSpPr>
          <p:cNvPr id="19458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08B150-3975-4B78-831D-B5E0FFEAEAC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>
              <a:cs typeface="Arial" charset="0"/>
            </a:endParaRPr>
          </a:p>
        </p:txBody>
      </p:sp>
      <p:pic>
        <p:nvPicPr>
          <p:cNvPr id="19459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213" y="1268413"/>
            <a:ext cx="3792537" cy="552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338" y="2852738"/>
            <a:ext cx="432117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: вправо 5">
            <a:extLst/>
          </p:cNvPr>
          <p:cNvSpPr/>
          <p:nvPr/>
        </p:nvSpPr>
        <p:spPr>
          <a:xfrm rot="20104284">
            <a:off x="4802599" y="5287664"/>
            <a:ext cx="720080" cy="144016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1"/>
          <p:cNvSpPr>
            <a:spLocks noGrp="1"/>
          </p:cNvSpPr>
          <p:nvPr>
            <p:ph type="title"/>
          </p:nvPr>
        </p:nvSpPr>
        <p:spPr>
          <a:xfrm>
            <a:off x="200025" y="474663"/>
            <a:ext cx="5392738" cy="1177925"/>
          </a:xfrm>
        </p:spPr>
        <p:txBody>
          <a:bodyPr/>
          <a:lstStyle/>
          <a:p>
            <a:pPr eaLnBrk="1" hangingPunct="1"/>
            <a:r>
              <a:rPr lang="ru-RU" sz="2400" b="0">
                <a:ln>
                  <a:noFill/>
                </a:ln>
              </a:rPr>
              <a:t>Медработники - герои!</a:t>
            </a:r>
            <a:br>
              <a:rPr lang="ru-RU" sz="2400" b="0">
                <a:ln>
                  <a:noFill/>
                </a:ln>
              </a:rPr>
            </a:br>
            <a:r>
              <a:rPr lang="ru-RU" sz="1800" b="0" i="1">
                <a:ln>
                  <a:noFill/>
                </a:ln>
              </a:rPr>
              <a:t>«Оренбургская сударыня», №14 от 14.04.2020 г.</a:t>
            </a:r>
            <a:br>
              <a:rPr lang="ru-RU" sz="1800" b="0" i="1">
                <a:ln>
                  <a:noFill/>
                </a:ln>
              </a:rPr>
            </a:br>
            <a:endParaRPr lang="ru-RU" sz="2400" b="0">
              <a:ln>
                <a:noFill/>
              </a:ln>
            </a:endParaRPr>
          </a:p>
        </p:txBody>
      </p:sp>
      <p:sp>
        <p:nvSpPr>
          <p:cNvPr id="21506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470E79-07F6-4A13-B87B-02837B9F708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>
              <a:cs typeface="Arial" charset="0"/>
            </a:endParaRPr>
          </a:p>
        </p:txBody>
      </p:sp>
      <p:pic>
        <p:nvPicPr>
          <p:cNvPr id="10" name="Рисунок 9">
            <a:extLst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044" y="2204864"/>
            <a:ext cx="3867912" cy="3651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1"/>
          <p:cNvSpPr>
            <a:spLocks noGrp="1"/>
          </p:cNvSpPr>
          <p:nvPr>
            <p:ph type="title"/>
          </p:nvPr>
        </p:nvSpPr>
        <p:spPr>
          <a:xfrm>
            <a:off x="200025" y="474663"/>
            <a:ext cx="5392738" cy="1177925"/>
          </a:xfrm>
        </p:spPr>
        <p:txBody>
          <a:bodyPr/>
          <a:lstStyle/>
          <a:p>
            <a:pPr eaLnBrk="1" hangingPunct="1"/>
            <a:r>
              <a:rPr lang="ru-RU" sz="2400" b="0">
                <a:ln>
                  <a:noFill/>
                </a:ln>
              </a:rPr>
              <a:t>Поздравление </a:t>
            </a:r>
            <a:br>
              <a:rPr lang="ru-RU" sz="2400" b="0">
                <a:ln>
                  <a:noFill/>
                </a:ln>
              </a:rPr>
            </a:br>
            <a:r>
              <a:rPr lang="ru-RU" sz="2400" b="0">
                <a:ln>
                  <a:noFill/>
                </a:ln>
              </a:rPr>
              <a:t>с Международным женским днем!</a:t>
            </a:r>
            <a:br>
              <a:rPr lang="ru-RU" sz="2400" b="0">
                <a:ln>
                  <a:noFill/>
                </a:ln>
              </a:rPr>
            </a:br>
            <a:r>
              <a:rPr lang="ru-RU" sz="1800" b="0" i="1">
                <a:ln>
                  <a:noFill/>
                </a:ln>
              </a:rPr>
              <a:t>«Оренбургская сударыня», №8 от 03.03.2020 г.</a:t>
            </a:r>
            <a:br>
              <a:rPr lang="ru-RU" sz="1800" b="0" i="1">
                <a:ln>
                  <a:noFill/>
                </a:ln>
              </a:rPr>
            </a:br>
            <a:endParaRPr lang="ru-RU" sz="2400" b="0">
              <a:ln>
                <a:noFill/>
              </a:ln>
            </a:endParaRPr>
          </a:p>
        </p:txBody>
      </p:sp>
      <p:sp>
        <p:nvSpPr>
          <p:cNvPr id="23554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C1667D-FA96-4DDB-ACCB-8A584A4A1DF2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>
              <a:cs typeface="Arial" charset="0"/>
            </a:endParaRPr>
          </a:p>
        </p:txBody>
      </p:sp>
      <p:pic>
        <p:nvPicPr>
          <p:cNvPr id="5" name="Рисунок 4">
            <a:extLst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780" y="2060848"/>
            <a:ext cx="3568440" cy="3571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Прямоугольник 1"/>
          <p:cNvSpPr>
            <a:spLocks noGrp="1"/>
          </p:cNvSpPr>
          <p:nvPr>
            <p:ph type="title"/>
          </p:nvPr>
        </p:nvSpPr>
        <p:spPr>
          <a:xfrm>
            <a:off x="200025" y="95250"/>
            <a:ext cx="5392738" cy="1557338"/>
          </a:xfrm>
        </p:spPr>
        <p:txBody>
          <a:bodyPr/>
          <a:lstStyle/>
          <a:p>
            <a:pPr eaLnBrk="1" hangingPunct="1"/>
            <a:r>
              <a:rPr lang="ru-RU" sz="2400" b="0">
                <a:ln>
                  <a:noFill/>
                </a:ln>
              </a:rPr>
              <a:t>5 октября – День Учителя в России</a:t>
            </a:r>
            <a:br>
              <a:rPr lang="ru-RU" sz="2400" b="0">
                <a:ln>
                  <a:noFill/>
                </a:ln>
              </a:rPr>
            </a:br>
            <a:r>
              <a:rPr lang="ru-RU" sz="1800" b="0" i="1">
                <a:ln>
                  <a:noFill/>
                </a:ln>
              </a:rPr>
              <a:t>«Оренбургская сударыня», №40 от 08.10.2019 г.</a:t>
            </a:r>
            <a:br>
              <a:rPr lang="ru-RU" sz="1800" b="0" i="1">
                <a:ln>
                  <a:noFill/>
                </a:ln>
              </a:rPr>
            </a:br>
            <a:br>
              <a:rPr lang="ru-RU" sz="2400" b="0">
                <a:ln>
                  <a:noFill/>
                </a:ln>
              </a:rPr>
            </a:br>
            <a:endParaRPr lang="ru-RU" sz="2400" b="0">
              <a:ln>
                <a:noFill/>
              </a:ln>
            </a:endParaRPr>
          </a:p>
        </p:txBody>
      </p:sp>
      <p:sp>
        <p:nvSpPr>
          <p:cNvPr id="25602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E83BF0-987A-4F67-A3EC-FAE4338FE51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>
              <a:cs typeface="Arial" charset="0"/>
            </a:endParaRPr>
          </a:p>
        </p:txBody>
      </p:sp>
      <p:pic>
        <p:nvPicPr>
          <p:cNvPr id="8" name="Рисунок 7">
            <a:extLst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59" y="1347216"/>
            <a:ext cx="4123944" cy="41635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048" y="1810750"/>
            <a:ext cx="3904488" cy="3541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рямоугольник 1"/>
          <p:cNvSpPr>
            <a:spLocks noGrp="1"/>
          </p:cNvSpPr>
          <p:nvPr>
            <p:ph type="title"/>
          </p:nvPr>
        </p:nvSpPr>
        <p:spPr>
          <a:xfrm>
            <a:off x="200025" y="474663"/>
            <a:ext cx="5392738" cy="1177925"/>
          </a:xfrm>
        </p:spPr>
        <p:txBody>
          <a:bodyPr/>
          <a:lstStyle/>
          <a:p>
            <a:pPr eaLnBrk="1" hangingPunct="1"/>
            <a:r>
              <a:rPr lang="ru-RU" sz="2400" b="0">
                <a:ln>
                  <a:noFill/>
                </a:ln>
              </a:rPr>
              <a:t>Обложка газеты</a:t>
            </a:r>
            <a:br>
              <a:rPr lang="ru-RU" sz="2400" b="0">
                <a:ln>
                  <a:noFill/>
                </a:ln>
              </a:rPr>
            </a:br>
            <a:r>
              <a:rPr lang="ru-RU" sz="1800" b="0" i="1">
                <a:ln>
                  <a:noFill/>
                </a:ln>
              </a:rPr>
              <a:t>«Оренбургская сударыня», №27 от 09.07.2019 г.</a:t>
            </a:r>
            <a:br>
              <a:rPr lang="ru-RU" sz="1800" b="0" i="1">
                <a:ln>
                  <a:noFill/>
                </a:ln>
              </a:rPr>
            </a:br>
            <a:endParaRPr lang="ru-RU" sz="2400" b="0">
              <a:ln>
                <a:noFill/>
              </a:ln>
            </a:endParaRPr>
          </a:p>
        </p:txBody>
      </p:sp>
      <p:sp>
        <p:nvSpPr>
          <p:cNvPr id="27650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25A119-1954-4EDB-BA88-1A5E1614045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>
              <a:cs typeface="Arial" charset="0"/>
            </a:endParaRPr>
          </a:p>
        </p:txBody>
      </p:sp>
      <p:pic>
        <p:nvPicPr>
          <p:cNvPr id="27651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313" y="1341438"/>
            <a:ext cx="4527550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Прямоугольник 1"/>
          <p:cNvSpPr>
            <a:spLocks noGrp="1"/>
          </p:cNvSpPr>
          <p:nvPr>
            <p:ph type="title"/>
          </p:nvPr>
        </p:nvSpPr>
        <p:spPr>
          <a:xfrm>
            <a:off x="200025" y="474663"/>
            <a:ext cx="5392738" cy="1177925"/>
          </a:xfrm>
        </p:spPr>
        <p:txBody>
          <a:bodyPr/>
          <a:lstStyle/>
          <a:p>
            <a:pPr eaLnBrk="1" hangingPunct="1"/>
            <a:r>
              <a:rPr lang="ru-RU" sz="2400" b="0">
                <a:ln>
                  <a:noFill/>
                </a:ln>
              </a:rPr>
              <a:t>Поздравление с Днем знаний!</a:t>
            </a:r>
            <a:br>
              <a:rPr lang="ru-RU" sz="2400" b="0">
                <a:ln>
                  <a:noFill/>
                </a:ln>
              </a:rPr>
            </a:br>
            <a:r>
              <a:rPr lang="ru-RU" sz="1800" b="0" i="1">
                <a:ln>
                  <a:noFill/>
                </a:ln>
              </a:rPr>
              <a:t>«Оренбургская сударыня», №35 от 03.09.2019 г.</a:t>
            </a:r>
            <a:br>
              <a:rPr lang="ru-RU" sz="1800" b="0" i="1">
                <a:ln>
                  <a:noFill/>
                </a:ln>
              </a:rPr>
            </a:br>
            <a:endParaRPr lang="ru-RU" sz="2400" b="0">
              <a:ln>
                <a:noFill/>
              </a:ln>
            </a:endParaRPr>
          </a:p>
        </p:txBody>
      </p:sp>
      <p:sp>
        <p:nvSpPr>
          <p:cNvPr id="29698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15F8F2-41DD-4A53-B01B-C6BB324DA61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>
              <a:cs typeface="Arial" charset="0"/>
            </a:endParaRPr>
          </a:p>
        </p:txBody>
      </p:sp>
      <p:pic>
        <p:nvPicPr>
          <p:cNvPr id="29699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413" y="1844675"/>
            <a:ext cx="4510087" cy="379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Прямоугольник 1"/>
          <p:cNvSpPr>
            <a:spLocks noGrp="1"/>
          </p:cNvSpPr>
          <p:nvPr>
            <p:ph type="title"/>
          </p:nvPr>
        </p:nvSpPr>
        <p:spPr>
          <a:xfrm>
            <a:off x="200025" y="474663"/>
            <a:ext cx="5392738" cy="1177925"/>
          </a:xfrm>
        </p:spPr>
        <p:txBody>
          <a:bodyPr/>
          <a:lstStyle/>
          <a:p>
            <a:pPr eaLnBrk="1" hangingPunct="1"/>
            <a:r>
              <a:rPr lang="ru-RU" sz="2400" b="0">
                <a:ln>
                  <a:noFill/>
                </a:ln>
              </a:rPr>
              <a:t>Что год грядущий нам готовит?</a:t>
            </a:r>
            <a:br>
              <a:rPr lang="ru-RU" sz="2400" b="0">
                <a:ln>
                  <a:noFill/>
                </a:ln>
              </a:rPr>
            </a:br>
            <a:r>
              <a:rPr lang="ru-RU" sz="1800" b="0" i="1">
                <a:ln>
                  <a:noFill/>
                </a:ln>
              </a:rPr>
              <a:t>«Оренбургская сударыня», №1 от 09.01.2019 г.</a:t>
            </a:r>
            <a:br>
              <a:rPr lang="ru-RU" sz="1800" b="0" i="1">
                <a:ln>
                  <a:noFill/>
                </a:ln>
              </a:rPr>
            </a:br>
            <a:endParaRPr lang="ru-RU" sz="2400" b="0">
              <a:ln>
                <a:noFill/>
              </a:ln>
            </a:endParaRPr>
          </a:p>
        </p:txBody>
      </p:sp>
      <p:sp>
        <p:nvSpPr>
          <p:cNvPr id="31746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DF60FA-EDE4-47B4-89CB-980026D71F0C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>
              <a:cs typeface="Arial" charset="0"/>
            </a:endParaRPr>
          </a:p>
        </p:txBody>
      </p:sp>
      <p:pic>
        <p:nvPicPr>
          <p:cNvPr id="31747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725" y="1557338"/>
            <a:ext cx="2114550" cy="467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Прямоугольник 1"/>
          <p:cNvSpPr>
            <a:spLocks noGrp="1"/>
          </p:cNvSpPr>
          <p:nvPr>
            <p:ph type="title"/>
          </p:nvPr>
        </p:nvSpPr>
        <p:spPr>
          <a:xfrm>
            <a:off x="200025" y="333375"/>
            <a:ext cx="5392738" cy="1319213"/>
          </a:xfrm>
        </p:spPr>
        <p:txBody>
          <a:bodyPr/>
          <a:lstStyle/>
          <a:p>
            <a:pPr eaLnBrk="1" hangingPunct="1"/>
            <a:r>
              <a:rPr lang="ru-RU" sz="2400" b="0">
                <a:ln>
                  <a:noFill/>
                </a:ln>
              </a:rPr>
              <a:t>В новое столетие – </a:t>
            </a:r>
            <a:br>
              <a:rPr lang="ru-RU" sz="2400" b="0">
                <a:ln>
                  <a:noFill/>
                </a:ln>
              </a:rPr>
            </a:br>
            <a:r>
              <a:rPr lang="ru-RU" sz="2400" b="0">
                <a:ln>
                  <a:noFill/>
                </a:ln>
              </a:rPr>
              <a:t>с новым директором</a:t>
            </a:r>
            <a:br>
              <a:rPr lang="ru-RU" sz="2400" b="0">
                <a:ln>
                  <a:noFill/>
                </a:ln>
              </a:rPr>
            </a:br>
            <a:r>
              <a:rPr lang="ru-RU" sz="1800" b="0" i="1">
                <a:ln>
                  <a:noFill/>
                </a:ln>
              </a:rPr>
              <a:t>«Оренбургская сударыня», №47 от 27.11.2018 г.</a:t>
            </a:r>
            <a:br>
              <a:rPr lang="ru-RU" sz="1800" b="0" i="1">
                <a:ln>
                  <a:noFill/>
                </a:ln>
              </a:rPr>
            </a:br>
            <a:endParaRPr lang="ru-RU" sz="2400" b="0">
              <a:ln>
                <a:noFill/>
              </a:ln>
            </a:endParaRPr>
          </a:p>
        </p:txBody>
      </p:sp>
      <p:sp>
        <p:nvSpPr>
          <p:cNvPr id="33794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4D63E5-2E28-44BB-B227-CCAF4D3D96D1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>
              <a:cs typeface="Arial" charset="0"/>
            </a:endParaRPr>
          </a:p>
        </p:txBody>
      </p:sp>
      <p:pic>
        <p:nvPicPr>
          <p:cNvPr id="33795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325" y="1484313"/>
            <a:ext cx="4262438" cy="520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725" y="1989138"/>
            <a:ext cx="3843338" cy="419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Grp="1"/>
          </p:cNvSpPr>
          <p:nvPr>
            <p:ph type="ctrTitle"/>
          </p:nvPr>
        </p:nvSpPr>
        <p:spPr>
          <a:xfrm>
            <a:off x="3657600" y="533401"/>
            <a:ext cx="5326856" cy="2187577"/>
          </a:xfrm>
          <a:noFill/>
          <a:ln/>
          <a:effectLst>
            <a:glow rad="101600">
              <a:schemeClr val="tx1">
                <a:alpha val="6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Приложение 4</a:t>
            </a:r>
          </a:p>
        </p:txBody>
      </p:sp>
      <p:sp>
        <p:nvSpPr>
          <p:cNvPr id="3" name="Прямоугольник 2"/>
          <p:cNvSpPr>
            <a:spLocks noGrp="1"/>
          </p:cNvSpPr>
          <p:nvPr>
            <p:ph type="subTitle" idx="1"/>
          </p:nvPr>
        </p:nvSpPr>
        <p:spPr>
          <a:xfrm>
            <a:off x="4521200" y="3849688"/>
            <a:ext cx="4799013" cy="1235075"/>
          </a:xfrm>
        </p:spPr>
        <p:txBody>
          <a:bodyPr>
            <a:normAutofit/>
          </a:bodyPr>
          <a:lstStyle/>
          <a:p>
            <a:pPr marR="0" algn="r">
              <a:spcBef>
                <a:spcPct val="0"/>
              </a:spcBef>
            </a:pPr>
            <a:r>
              <a:rPr lang="ru-RU">
                <a:solidFill>
                  <a:srgbClr val="5C5C5C"/>
                </a:solidFill>
              </a:rPr>
              <a:t>Грамоты. Дипломы.</a:t>
            </a:r>
          </a:p>
          <a:p>
            <a:pPr marR="0" algn="r">
              <a:spcBef>
                <a:spcPct val="0"/>
              </a:spcBef>
            </a:pPr>
            <a:r>
              <a:rPr lang="ru-RU">
                <a:solidFill>
                  <a:srgbClr val="5C5C5C"/>
                </a:solidFill>
              </a:rPr>
              <a:t>Благодарственные письма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00" name="Picture 16" descr="ГР-Scan1 (1)">
            <a:extLst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464" y="404813"/>
            <a:ext cx="4238625" cy="6121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7602" name="Picture 18" descr="П">
            <a:extLst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1" y="404813"/>
            <a:ext cx="4327525" cy="6121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Прямоугольник 1"/>
          <p:cNvSpPr>
            <a:spLocks noGrp="1"/>
          </p:cNvSpPr>
          <p:nvPr>
            <p:ph type="title"/>
          </p:nvPr>
        </p:nvSpPr>
        <p:spPr>
          <a:xfrm>
            <a:off x="415924" y="95250"/>
            <a:ext cx="5329163" cy="1557338"/>
          </a:xfrm>
        </p:spPr>
        <p:txBody>
          <a:bodyPr/>
          <a:lstStyle/>
          <a:p>
            <a:pPr eaLnBrk="1" hangingPunct="1"/>
            <a:r>
              <a:rPr lang="ru-RU" sz="2400" b="0" dirty="0">
                <a:ln>
                  <a:noFill/>
                </a:ln>
              </a:rPr>
              <a:t>«Женщина года» в Оренбурге</a:t>
            </a:r>
            <a:br>
              <a:rPr lang="ru-RU" sz="2400" b="0" dirty="0">
                <a:ln>
                  <a:noFill/>
                </a:ln>
              </a:rPr>
            </a:br>
            <a:r>
              <a:rPr lang="ru-RU" sz="1800" b="0" i="1" dirty="0">
                <a:ln>
                  <a:noFill/>
                </a:ln>
              </a:rPr>
              <a:t>«Оренбургская Сударыня», №9 от 09.03.2021 г.</a:t>
            </a:r>
            <a:br>
              <a:rPr lang="ru-RU" sz="2400" b="0" dirty="0">
                <a:ln>
                  <a:noFill/>
                </a:ln>
              </a:rPr>
            </a:br>
            <a:endParaRPr lang="ru-RU" sz="2400" b="0" dirty="0">
              <a:ln>
                <a:noFill/>
              </a:ln>
            </a:endParaRPr>
          </a:p>
        </p:txBody>
      </p:sp>
      <p:sp>
        <p:nvSpPr>
          <p:cNvPr id="11266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06D58E-8222-4145-A51E-651349F5BC7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>
              <a:cs typeface="Arial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3C5F7DD-611B-4BBD-8E1D-81704B3A442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64766" y="1414875"/>
            <a:ext cx="2644219" cy="489834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01DA841-EDD6-4160-AFE7-90A3A6DAC5A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7016" y="1414875"/>
            <a:ext cx="2568747" cy="53478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601" name="Picture 9" descr="1">
            <a:extLst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5" y="260350"/>
            <a:ext cx="4324350" cy="6192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0602" name="Picture 10" descr="2">
            <a:extLst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651" y="260350"/>
            <a:ext cx="4246563" cy="6192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76" name="Picture 20" descr="1">
            <a:extLst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438" y="404813"/>
            <a:ext cx="4305300" cy="609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0677" name="Picture 21" descr="3">
            <a:extLst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5" y="404813"/>
            <a:ext cx="4305300" cy="609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81" name="Picture 13" descr="7">
            <a:extLst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6" y="260350"/>
            <a:ext cx="4373563" cy="6192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9582" name="Picture 14" descr="8">
            <a:extLst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464" y="260350"/>
            <a:ext cx="4219575" cy="6192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Прямоугольник 1"/>
          <p:cNvSpPr>
            <a:spLocks noGrp="1"/>
          </p:cNvSpPr>
          <p:nvPr>
            <p:ph type="title"/>
          </p:nvPr>
        </p:nvSpPr>
        <p:spPr>
          <a:xfrm>
            <a:off x="415925" y="95250"/>
            <a:ext cx="5176838" cy="1557338"/>
          </a:xfrm>
        </p:spPr>
        <p:txBody>
          <a:bodyPr/>
          <a:lstStyle/>
          <a:p>
            <a:pPr eaLnBrk="1" hangingPunct="1"/>
            <a:r>
              <a:rPr lang="ru-RU" sz="2400" b="0" dirty="0">
                <a:ln>
                  <a:noFill/>
                </a:ln>
              </a:rPr>
              <a:t>Детство, творчество, таланты!</a:t>
            </a:r>
            <a:br>
              <a:rPr lang="ru-RU" sz="2400" b="0" dirty="0">
                <a:ln>
                  <a:noFill/>
                </a:ln>
              </a:rPr>
            </a:br>
            <a:r>
              <a:rPr lang="ru-RU" sz="1800" b="0" i="1" dirty="0">
                <a:ln>
                  <a:noFill/>
                </a:ln>
              </a:rPr>
              <a:t>«Вечерний Оренбург», №13 от 25.02.2021 г.</a:t>
            </a:r>
            <a:br>
              <a:rPr lang="ru-RU" sz="2400" b="0" dirty="0">
                <a:ln>
                  <a:noFill/>
                </a:ln>
              </a:rPr>
            </a:br>
            <a:endParaRPr lang="ru-RU" sz="2400" b="0" dirty="0">
              <a:ln>
                <a:noFill/>
              </a:ln>
            </a:endParaRPr>
          </a:p>
        </p:txBody>
      </p:sp>
      <p:sp>
        <p:nvSpPr>
          <p:cNvPr id="11266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06D58E-8222-4145-A51E-651349F5BC7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>
              <a:cs typeface="Arial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E2A9FC-778F-425B-B220-B0A4488B82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568" y="1124743"/>
            <a:ext cx="7848872" cy="5358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03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Прямоугольник 1"/>
          <p:cNvSpPr>
            <a:spLocks noGrp="1"/>
          </p:cNvSpPr>
          <p:nvPr>
            <p:ph type="title"/>
          </p:nvPr>
        </p:nvSpPr>
        <p:spPr>
          <a:xfrm>
            <a:off x="415925" y="95250"/>
            <a:ext cx="5176838" cy="1557338"/>
          </a:xfrm>
        </p:spPr>
        <p:txBody>
          <a:bodyPr/>
          <a:lstStyle/>
          <a:p>
            <a:pPr eaLnBrk="1" hangingPunct="1"/>
            <a:r>
              <a:rPr lang="ru-RU" sz="2800" b="0" dirty="0">
                <a:ln>
                  <a:noFill/>
                </a:ln>
              </a:rPr>
              <a:t>Детство, творчество, таланты!</a:t>
            </a:r>
            <a:br>
              <a:rPr lang="ru-RU" sz="2800" b="0" dirty="0">
                <a:ln>
                  <a:noFill/>
                </a:ln>
              </a:rPr>
            </a:br>
            <a:r>
              <a:rPr lang="ru-RU" sz="2800" b="0" dirty="0">
                <a:ln>
                  <a:noFill/>
                </a:ln>
              </a:rPr>
              <a:t>«Вечерний Оренбург», №13 от 25.02.2021 г.</a:t>
            </a:r>
            <a:br>
              <a:rPr lang="ru-RU" sz="2800" b="0" dirty="0">
                <a:ln>
                  <a:noFill/>
                </a:ln>
              </a:rPr>
            </a:br>
            <a:endParaRPr lang="ru-RU" sz="2400" b="0" dirty="0">
              <a:ln>
                <a:noFill/>
              </a:ln>
            </a:endParaRPr>
          </a:p>
        </p:txBody>
      </p:sp>
      <p:sp>
        <p:nvSpPr>
          <p:cNvPr id="11266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06D58E-8222-4145-A51E-651349F5BC7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cs typeface="Arial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E2A9FC-778F-425B-B220-B0A4488B82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12640" y="1639543"/>
            <a:ext cx="6480720" cy="511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94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Прямоугольник 1"/>
          <p:cNvSpPr>
            <a:spLocks noGrp="1"/>
          </p:cNvSpPr>
          <p:nvPr>
            <p:ph type="title"/>
          </p:nvPr>
        </p:nvSpPr>
        <p:spPr>
          <a:xfrm>
            <a:off x="415925" y="95250"/>
            <a:ext cx="5176838" cy="1557338"/>
          </a:xfrm>
        </p:spPr>
        <p:txBody>
          <a:bodyPr/>
          <a:lstStyle/>
          <a:p>
            <a:pPr eaLnBrk="1" hangingPunct="1"/>
            <a:r>
              <a:rPr lang="ru-RU" sz="2400" b="0" dirty="0">
                <a:ln>
                  <a:noFill/>
                </a:ln>
              </a:rPr>
              <a:t>Спасибо вам, папы!</a:t>
            </a:r>
            <a:br>
              <a:rPr lang="ru-RU" sz="2400" b="0" dirty="0">
                <a:ln>
                  <a:noFill/>
                </a:ln>
              </a:rPr>
            </a:br>
            <a:r>
              <a:rPr lang="ru-RU" sz="1800" b="0" i="1" dirty="0">
                <a:ln>
                  <a:noFill/>
                </a:ln>
              </a:rPr>
              <a:t>«Оренбургская Сударыня», №7 от 23.02.2021 г.</a:t>
            </a:r>
            <a:br>
              <a:rPr lang="ru-RU" sz="2400" b="0" dirty="0">
                <a:ln>
                  <a:noFill/>
                </a:ln>
              </a:rPr>
            </a:br>
            <a:endParaRPr lang="ru-RU" sz="2400" b="0" dirty="0">
              <a:ln>
                <a:noFill/>
              </a:ln>
            </a:endParaRPr>
          </a:p>
        </p:txBody>
      </p:sp>
      <p:sp>
        <p:nvSpPr>
          <p:cNvPr id="11266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06D58E-8222-4145-A51E-651349F5BC7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>
              <a:cs typeface="Arial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F44A414-C7E5-4D97-AD8B-507F34FE20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6556" y="1196752"/>
            <a:ext cx="7992888" cy="4845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7248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Прямоугольник 1"/>
          <p:cNvSpPr>
            <a:spLocks noGrp="1"/>
          </p:cNvSpPr>
          <p:nvPr>
            <p:ph type="title"/>
          </p:nvPr>
        </p:nvSpPr>
        <p:spPr>
          <a:xfrm>
            <a:off x="415925" y="95250"/>
            <a:ext cx="5176838" cy="1557338"/>
          </a:xfrm>
        </p:spPr>
        <p:txBody>
          <a:bodyPr/>
          <a:lstStyle/>
          <a:p>
            <a:pPr eaLnBrk="1" hangingPunct="1"/>
            <a:r>
              <a:rPr lang="ru-RU" sz="2400" b="0">
                <a:ln>
                  <a:noFill/>
                </a:ln>
              </a:rPr>
              <a:t>ДОМ СЧАСТЛИВОГО ДЕТСТВА</a:t>
            </a:r>
            <a:br>
              <a:rPr lang="ru-RU" sz="2400" b="0">
                <a:ln>
                  <a:noFill/>
                </a:ln>
              </a:rPr>
            </a:br>
            <a:r>
              <a:rPr lang="ru-RU" sz="1800" b="0" i="1">
                <a:ln>
                  <a:noFill/>
                </a:ln>
              </a:rPr>
              <a:t>«Вечерний Оренбург», №99 от 16.12.2020 г.</a:t>
            </a:r>
            <a:br>
              <a:rPr lang="ru-RU" sz="2400" b="0">
                <a:ln>
                  <a:noFill/>
                </a:ln>
              </a:rPr>
            </a:br>
            <a:endParaRPr lang="ru-RU" sz="2400" b="0">
              <a:ln>
                <a:noFill/>
              </a:ln>
            </a:endParaRPr>
          </a:p>
        </p:txBody>
      </p:sp>
      <p:sp>
        <p:nvSpPr>
          <p:cNvPr id="11266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06D58E-8222-4145-A51E-651349F5BC7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>
              <a:cs typeface="Arial" charset="0"/>
            </a:endParaRPr>
          </a:p>
        </p:txBody>
      </p:sp>
      <p:pic>
        <p:nvPicPr>
          <p:cNvPr id="33" name="Рисунок 32">
            <a:extLst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88604" y="1124744"/>
            <a:ext cx="7128792" cy="54726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944540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рямоугольник 1"/>
          <p:cNvSpPr>
            <a:spLocks noGrp="1"/>
          </p:cNvSpPr>
          <p:nvPr>
            <p:ph type="title"/>
          </p:nvPr>
        </p:nvSpPr>
        <p:spPr>
          <a:xfrm>
            <a:off x="415925" y="95250"/>
            <a:ext cx="5176838" cy="1557338"/>
          </a:xfrm>
        </p:spPr>
        <p:txBody>
          <a:bodyPr/>
          <a:lstStyle/>
          <a:p>
            <a:pPr eaLnBrk="1" hangingPunct="1"/>
            <a:r>
              <a:rPr lang="ru-RU" sz="2400" b="0">
                <a:ln>
                  <a:noFill/>
                </a:ln>
              </a:rPr>
              <a:t>ДОМ СЧАСТЛИВОГО ДЕТСТВА</a:t>
            </a:r>
            <a:br>
              <a:rPr lang="ru-RU" sz="2400" b="0">
                <a:ln>
                  <a:noFill/>
                </a:ln>
              </a:rPr>
            </a:br>
            <a:r>
              <a:rPr lang="ru-RU" sz="1800" b="0" i="1">
                <a:ln>
                  <a:noFill/>
                </a:ln>
              </a:rPr>
              <a:t>«Вечерний Оренбург», №99 от 16.12.2020 г.</a:t>
            </a:r>
            <a:br>
              <a:rPr lang="ru-RU" sz="1800" b="0" i="1">
                <a:ln>
                  <a:noFill/>
                </a:ln>
              </a:rPr>
            </a:br>
            <a:r>
              <a:rPr lang="ru-RU" sz="1800" b="0" i="1">
                <a:ln>
                  <a:noFill/>
                </a:ln>
              </a:rPr>
              <a:t>(продолжение)</a:t>
            </a:r>
            <a:br>
              <a:rPr lang="ru-RU" sz="2400" b="0">
                <a:ln>
                  <a:noFill/>
                </a:ln>
              </a:rPr>
            </a:br>
            <a:endParaRPr lang="ru-RU" sz="2400" b="0">
              <a:ln>
                <a:noFill/>
              </a:ln>
            </a:endParaRPr>
          </a:p>
        </p:txBody>
      </p:sp>
      <p:sp>
        <p:nvSpPr>
          <p:cNvPr id="13314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92DDBD-4B81-4750-9E49-E11BD618F35B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>
              <a:cs typeface="Arial" charset="0"/>
            </a:endParaRPr>
          </a:p>
        </p:txBody>
      </p:sp>
      <p:pic>
        <p:nvPicPr>
          <p:cNvPr id="6" name="Рисунок 5">
            <a:extLst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80592" y="1484784"/>
            <a:ext cx="7344816" cy="50696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1"/>
          <p:cNvSpPr>
            <a:spLocks noGrp="1"/>
          </p:cNvSpPr>
          <p:nvPr>
            <p:ph type="title"/>
          </p:nvPr>
        </p:nvSpPr>
        <p:spPr>
          <a:xfrm>
            <a:off x="200025" y="474663"/>
            <a:ext cx="5392738" cy="1177925"/>
          </a:xfrm>
        </p:spPr>
        <p:txBody>
          <a:bodyPr/>
          <a:lstStyle/>
          <a:p>
            <a:pPr eaLnBrk="1" hangingPunct="1"/>
            <a:r>
              <a:rPr lang="ru-RU" sz="2400" b="0" dirty="0">
                <a:ln>
                  <a:noFill/>
                </a:ln>
              </a:rPr>
              <a:t>На них равняется Дворец</a:t>
            </a:r>
            <a:br>
              <a:rPr lang="ru-RU" sz="2400" b="0" dirty="0">
                <a:ln>
                  <a:noFill/>
                </a:ln>
              </a:rPr>
            </a:br>
            <a:r>
              <a:rPr lang="ru-RU" sz="1800" b="0" i="1" dirty="0">
                <a:ln>
                  <a:noFill/>
                </a:ln>
              </a:rPr>
              <a:t>«Оренбургская сударыня», №37 от 22.09.2020 г.</a:t>
            </a:r>
            <a:br>
              <a:rPr lang="ru-RU" sz="1800" b="0" i="1" dirty="0">
                <a:ln>
                  <a:noFill/>
                </a:ln>
              </a:rPr>
            </a:br>
            <a:endParaRPr lang="ru-RU" sz="2400" b="0" dirty="0">
              <a:ln>
                <a:noFill/>
              </a:ln>
            </a:endParaRPr>
          </a:p>
        </p:txBody>
      </p:sp>
      <p:sp>
        <p:nvSpPr>
          <p:cNvPr id="15362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B9F4B8-DFE4-4C0B-A593-0C7E51A0806C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>
              <a:cs typeface="Arial" charset="0"/>
            </a:endParaRPr>
          </a:p>
        </p:txBody>
      </p:sp>
      <p:pic>
        <p:nvPicPr>
          <p:cNvPr id="15" name="Рисунок 14">
            <a:extLst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944" y="1709642"/>
            <a:ext cx="3852672" cy="40538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>
            <a:extLst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882" y="2002250"/>
            <a:ext cx="2029974" cy="29654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1"/>
          <p:cNvSpPr>
            <a:spLocks noGrp="1"/>
          </p:cNvSpPr>
          <p:nvPr>
            <p:ph type="title"/>
          </p:nvPr>
        </p:nvSpPr>
        <p:spPr>
          <a:xfrm>
            <a:off x="200025" y="474663"/>
            <a:ext cx="5392738" cy="1177925"/>
          </a:xfrm>
        </p:spPr>
        <p:txBody>
          <a:bodyPr/>
          <a:lstStyle/>
          <a:p>
            <a:pPr eaLnBrk="1" hangingPunct="1"/>
            <a:r>
              <a:rPr lang="ru-RU" sz="2400" b="0">
                <a:ln>
                  <a:noFill/>
                </a:ln>
              </a:rPr>
              <a:t>Уроки «дистанта»</a:t>
            </a:r>
            <a:br>
              <a:rPr lang="ru-RU" sz="2400" b="0">
                <a:ln>
                  <a:noFill/>
                </a:ln>
              </a:rPr>
            </a:br>
            <a:r>
              <a:rPr lang="ru-RU" sz="1800" b="0" i="1">
                <a:ln>
                  <a:noFill/>
                </a:ln>
              </a:rPr>
              <a:t>«Оренбургская сударыня», №35 от 08.09.2020 г.</a:t>
            </a:r>
            <a:br>
              <a:rPr lang="ru-RU" sz="1800" b="0" i="1">
                <a:ln>
                  <a:noFill/>
                </a:ln>
              </a:rPr>
            </a:br>
            <a:endParaRPr lang="ru-RU" sz="2400" b="0">
              <a:ln>
                <a:noFill/>
              </a:ln>
            </a:endParaRPr>
          </a:p>
        </p:txBody>
      </p:sp>
      <p:sp>
        <p:nvSpPr>
          <p:cNvPr id="17410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4C3F6C-85EA-4CB7-9361-2405F11F6124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>
              <a:cs typeface="Arial" charset="0"/>
            </a:endParaRPr>
          </a:p>
        </p:txBody>
      </p:sp>
      <p:pic>
        <p:nvPicPr>
          <p:cNvPr id="12" name="Рисунок 11">
            <a:extLst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3969" y="1376772"/>
            <a:ext cx="4399031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>
            <a:extLst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69024" y="2708920"/>
            <a:ext cx="4399032" cy="19546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Custom 48">
      <a:dk1>
        <a:sysClr val="windowText" lastClr="000000"/>
      </a:dk1>
      <a:lt1>
        <a:sysClr val="window" lastClr="FFFFFF"/>
      </a:lt1>
      <a:dk2>
        <a:srgbClr val="262626"/>
      </a:dk2>
      <a:lt2>
        <a:srgbClr val="F2F2F2"/>
      </a:lt2>
      <a:accent1>
        <a:srgbClr val="C94C25"/>
      </a:accent1>
      <a:accent2>
        <a:srgbClr val="EA8640"/>
      </a:accent2>
      <a:accent3>
        <a:srgbClr val="99D9E7"/>
      </a:accent3>
      <a:accent4>
        <a:srgbClr val="FAB17B"/>
      </a:accent4>
      <a:accent5>
        <a:srgbClr val="21B8B3"/>
      </a:accent5>
      <a:accent6>
        <a:srgbClr val="F3786E"/>
      </a:accent6>
      <a:hlink>
        <a:srgbClr val="646567"/>
      </a:hlink>
      <a:folHlink>
        <a:srgbClr val="646567"/>
      </a:folHlink>
    </a:clrScheme>
    <a:fontScheme name="Custom 27">
      <a:majorFont>
        <a:latin typeface="Segoe UI"/>
        <a:ea typeface=""/>
        <a:cs typeface=""/>
      </a:majorFont>
      <a:minorFont>
        <a:latin typeface="Arial"/>
        <a:ea typeface=""/>
        <a:cs typeface="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110000" t="250000" r="110000" b="40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110000" t="250000" r="110000" b="40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0000"/>
                <a:satMod val="130000"/>
              </a:schemeClr>
              <a:schemeClr val="phClr">
                <a:tint val="70000"/>
                <a:satMod val="1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0677683_TF10167107" id="{A64529CA-8215-4B34-B060-905C53EEF921}" vid="{D02D098C-5659-410C-AC74-1FD1ADFA208B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Отчет о состоянии проекта</Template>
  <TotalTime>1383</TotalTime>
  <Words>117</Words>
  <Application>Microsoft Office PowerPoint</Application>
  <PresentationFormat>Лист A4 (210x297 мм)</PresentationFormat>
  <Paragraphs>55</Paragraphs>
  <Slides>22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Segoe UI</vt:lpstr>
      <vt:lpstr>Wingdings 2</vt:lpstr>
      <vt:lpstr>Яркая</vt:lpstr>
      <vt:lpstr>Приложение 3                                                                         </vt:lpstr>
      <vt:lpstr>«Женщина года» в Оренбурге «Оренбургская Сударыня», №9 от 09.03.2021 г. </vt:lpstr>
      <vt:lpstr>Детство, творчество, таланты! «Вечерний Оренбург», №13 от 25.02.2021 г. </vt:lpstr>
      <vt:lpstr>Детство, творчество, таланты! «Вечерний Оренбург», №13 от 25.02.2021 г. </vt:lpstr>
      <vt:lpstr>Спасибо вам, папы! «Оренбургская Сударыня», №7 от 23.02.2021 г. </vt:lpstr>
      <vt:lpstr>ДОМ СЧАСТЛИВОГО ДЕТСТВА «Вечерний Оренбург», №99 от 16.12.2020 г. </vt:lpstr>
      <vt:lpstr>ДОМ СЧАСТЛИВОГО ДЕТСТВА «Вечерний Оренбург», №99 от 16.12.2020 г. (продолжение) </vt:lpstr>
      <vt:lpstr>На них равняется Дворец «Оренбургская сударыня», №37 от 22.09.2020 г. </vt:lpstr>
      <vt:lpstr>Уроки «дистанта» «Оренбургская сударыня», №35 от 08.09.2020 г. </vt:lpstr>
      <vt:lpstr>Поздравление с Днем Победы «Вечерний Оренбург», №35 от 07.05.2020 г. </vt:lpstr>
      <vt:lpstr>Медработники - герои! «Оренбургская сударыня», №14 от 14.04.2020 г. </vt:lpstr>
      <vt:lpstr>Поздравление  с Международным женским днем! «Оренбургская сударыня», №8 от 03.03.2020 г. </vt:lpstr>
      <vt:lpstr>5 октября – День Учителя в России «Оренбургская сударыня», №40 от 08.10.2019 г.  </vt:lpstr>
      <vt:lpstr>Обложка газеты «Оренбургская сударыня», №27 от 09.07.2019 г. </vt:lpstr>
      <vt:lpstr>Поздравление с Днем знаний! «Оренбургская сударыня», №35 от 03.09.2019 г. </vt:lpstr>
      <vt:lpstr>Что год грядущий нам готовит? «Оренбургская сударыня», №1 от 09.01.2019 г. </vt:lpstr>
      <vt:lpstr>В новое столетие –  с новым директором «Оренбургская сударыня», №47 от 27.11.2018 г. </vt:lpstr>
      <vt:lpstr>Приложение 4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Приложение 1                                                                         к городскому конкурсу «Женщина года»</dc:title>
  <dc:creator>Екатерина</dc:creator>
  <cp:lastModifiedBy>Екатерина</cp:lastModifiedBy>
  <cp:revision>21</cp:revision>
  <cp:lastPrinted>2020-12-24T17:52:03Z</cp:lastPrinted>
  <dcterms:created xsi:type="dcterms:W3CDTF">2020-12-24T14:46:11Z</dcterms:created>
  <dcterms:modified xsi:type="dcterms:W3CDTF">2021-03-19T08:02:50Z</dcterms:modified>
</cp:coreProperties>
</file>