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0" r:id="rId2"/>
    <p:sldId id="257" r:id="rId3"/>
    <p:sldId id="258" r:id="rId4"/>
    <p:sldId id="272" r:id="rId5"/>
    <p:sldId id="273" r:id="rId6"/>
    <p:sldId id="274" r:id="rId7"/>
    <p:sldId id="259" r:id="rId8"/>
    <p:sldId id="275" r:id="rId9"/>
    <p:sldId id="279" r:id="rId10"/>
    <p:sldId id="277" r:id="rId11"/>
    <p:sldId id="278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9999FF"/>
    <a:srgbClr val="9966FF"/>
    <a:srgbClr val="FFCCCC"/>
    <a:srgbClr val="FF7C80"/>
    <a:srgbClr val="FF5050"/>
    <a:srgbClr val="FFCC99"/>
    <a:srgbClr val="FFCC66"/>
    <a:srgbClr val="FF9900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D3AF7F-EBA7-42CA-A4BE-C67D6BF965A6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752AC1CB-817E-4C3E-B5DA-4122FC1D3FB7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75F181DB-D717-430B-AB3F-D713CBBA478F}" type="parTrans" cxnId="{D8CC5962-BA7F-4FF8-9BF6-DA38F004073F}">
      <dgm:prSet/>
      <dgm:spPr/>
      <dgm:t>
        <a:bodyPr/>
        <a:lstStyle/>
        <a:p>
          <a:endParaRPr lang="ru-RU"/>
        </a:p>
      </dgm:t>
    </dgm:pt>
    <dgm:pt modelId="{F760CEF8-7D72-4A03-9012-67521C2F76C3}" type="sibTrans" cxnId="{D8CC5962-BA7F-4FF8-9BF6-DA38F004073F}">
      <dgm:prSet/>
      <dgm:spPr/>
      <dgm:t>
        <a:bodyPr/>
        <a:lstStyle/>
        <a:p>
          <a:endParaRPr lang="ru-RU"/>
        </a:p>
      </dgm:t>
    </dgm:pt>
    <dgm:pt modelId="{84332659-ED9F-4955-A4BC-18A44778685B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ea typeface="Calibri"/>
              <a:cs typeface="Times New Roman" pitchFamily="18" charset="0"/>
            </a:rPr>
            <a:t>Познакомиться с видами и формами учебной деятельности</a:t>
          </a:r>
          <a:endParaRPr lang="ru-RU" sz="2000" dirty="0"/>
        </a:p>
      </dgm:t>
    </dgm:pt>
    <dgm:pt modelId="{7B95CF42-157F-460C-8662-661024F8C451}" type="parTrans" cxnId="{B83B0DC5-5634-4553-9968-ACC9EC849E22}">
      <dgm:prSet/>
      <dgm:spPr/>
      <dgm:t>
        <a:bodyPr/>
        <a:lstStyle/>
        <a:p>
          <a:endParaRPr lang="ru-RU"/>
        </a:p>
      </dgm:t>
    </dgm:pt>
    <dgm:pt modelId="{81671D35-761B-4444-B61D-B23FF7B0AFC5}" type="sibTrans" cxnId="{B83B0DC5-5634-4553-9968-ACC9EC849E22}">
      <dgm:prSet/>
      <dgm:spPr/>
      <dgm:t>
        <a:bodyPr/>
        <a:lstStyle/>
        <a:p>
          <a:endParaRPr lang="ru-RU"/>
        </a:p>
      </dgm:t>
    </dgm:pt>
    <dgm:pt modelId="{A1419B14-37A2-4841-B7CE-0D1A2ECE7B8B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E4390964-94E6-4D79-9EEA-3D375DF6BC57}" type="parTrans" cxnId="{218FA380-C44B-4D4D-B19A-8C00F91018F5}">
      <dgm:prSet/>
      <dgm:spPr/>
      <dgm:t>
        <a:bodyPr/>
        <a:lstStyle/>
        <a:p>
          <a:endParaRPr lang="ru-RU"/>
        </a:p>
      </dgm:t>
    </dgm:pt>
    <dgm:pt modelId="{A040AA6B-3F59-4D3F-9F5A-B7A73AEBBA14}" type="sibTrans" cxnId="{218FA380-C44B-4D4D-B19A-8C00F91018F5}">
      <dgm:prSet/>
      <dgm:spPr/>
      <dgm:t>
        <a:bodyPr/>
        <a:lstStyle/>
        <a:p>
          <a:endParaRPr lang="ru-RU"/>
        </a:p>
      </dgm:t>
    </dgm:pt>
    <dgm:pt modelId="{DE69B67A-9567-4A56-B5EF-F5A8EFDF7970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>
              <a:latin typeface="Times New Roman" pitchFamily="18" charset="0"/>
              <a:ea typeface="Calibri"/>
              <a:cs typeface="Times New Roman" pitchFamily="18" charset="0"/>
            </a:rPr>
            <a:t>Проанализировать видеоматериалы на предмет соответствия видов деятельности и современных образовательных результатов.</a:t>
          </a:r>
        </a:p>
        <a:p>
          <a:pPr defTabSz="2044700">
            <a:spcBef>
              <a:spcPct val="0"/>
            </a:spcBef>
          </a:pPr>
          <a:endParaRPr lang="ru-RU" sz="2400" dirty="0"/>
        </a:p>
      </dgm:t>
    </dgm:pt>
    <dgm:pt modelId="{B202641A-126D-4528-A686-694712493159}" type="parTrans" cxnId="{287AA98B-F0C7-4C59-8A1C-5CE08C6F7C07}">
      <dgm:prSet/>
      <dgm:spPr/>
      <dgm:t>
        <a:bodyPr/>
        <a:lstStyle/>
        <a:p>
          <a:endParaRPr lang="ru-RU"/>
        </a:p>
      </dgm:t>
    </dgm:pt>
    <dgm:pt modelId="{117132D2-3842-4CEE-A4AD-2C868224B345}" type="sibTrans" cxnId="{287AA98B-F0C7-4C59-8A1C-5CE08C6F7C07}">
      <dgm:prSet/>
      <dgm:spPr/>
      <dgm:t>
        <a:bodyPr/>
        <a:lstStyle/>
        <a:p>
          <a:endParaRPr lang="ru-RU"/>
        </a:p>
      </dgm:t>
    </dgm:pt>
    <dgm:pt modelId="{6C8830FF-8EBD-41E2-AAE9-E831822A23CE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0C293C92-C310-4DA8-B9EC-46444C80A30F}" type="parTrans" cxnId="{1883F82D-3120-4986-B7A5-8B70ED0F32DB}">
      <dgm:prSet/>
      <dgm:spPr/>
      <dgm:t>
        <a:bodyPr/>
        <a:lstStyle/>
        <a:p>
          <a:endParaRPr lang="ru-RU"/>
        </a:p>
      </dgm:t>
    </dgm:pt>
    <dgm:pt modelId="{241113F0-653B-40FC-9DD4-EB93A8A4BB9B}" type="sibTrans" cxnId="{1883F82D-3120-4986-B7A5-8B70ED0F32DB}">
      <dgm:prSet/>
      <dgm:spPr/>
      <dgm:t>
        <a:bodyPr/>
        <a:lstStyle/>
        <a:p>
          <a:endParaRPr lang="ru-RU"/>
        </a:p>
      </dgm:t>
    </dgm:pt>
    <dgm:pt modelId="{20928B97-EC4A-421D-A44E-03CE63680948}">
      <dgm:prSet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2BE79CBB-78E3-4AF7-88F4-050D00AB948D}" type="parTrans" cxnId="{3F25F688-E495-4845-AF4F-E5B785BEF01D}">
      <dgm:prSet/>
      <dgm:spPr/>
      <dgm:t>
        <a:bodyPr/>
        <a:lstStyle/>
        <a:p>
          <a:endParaRPr lang="ru-RU"/>
        </a:p>
      </dgm:t>
    </dgm:pt>
    <dgm:pt modelId="{80E3B073-DF15-432C-9A04-9871A3449F14}" type="sibTrans" cxnId="{3F25F688-E495-4845-AF4F-E5B785BEF01D}">
      <dgm:prSet/>
      <dgm:spPr/>
      <dgm:t>
        <a:bodyPr/>
        <a:lstStyle/>
        <a:p>
          <a:endParaRPr lang="ru-RU"/>
        </a:p>
      </dgm:t>
    </dgm:pt>
    <dgm:pt modelId="{292C89E3-8BA0-4142-B9CA-F01892C3EB91}">
      <dgm:prSet custT="1"/>
      <dgm:spPr/>
      <dgm:t>
        <a:bodyPr/>
        <a:lstStyle/>
        <a:p>
          <a:pPr marL="285750" indent="0">
            <a:buNone/>
          </a:pPr>
          <a:endParaRPr lang="ru-RU" sz="3600" dirty="0"/>
        </a:p>
      </dgm:t>
    </dgm:pt>
    <dgm:pt modelId="{080819DC-A170-407C-8ACE-03F0447E0651}" type="parTrans" cxnId="{1C13CE99-5500-45C9-8ADD-4015A3E8389C}">
      <dgm:prSet/>
      <dgm:spPr/>
      <dgm:t>
        <a:bodyPr/>
        <a:lstStyle/>
        <a:p>
          <a:endParaRPr lang="ru-RU"/>
        </a:p>
      </dgm:t>
    </dgm:pt>
    <dgm:pt modelId="{900E9D46-EAB1-47D8-8165-7BA88F868AD0}" type="sibTrans" cxnId="{1C13CE99-5500-45C9-8ADD-4015A3E8389C}">
      <dgm:prSet/>
      <dgm:spPr/>
      <dgm:t>
        <a:bodyPr/>
        <a:lstStyle/>
        <a:p>
          <a:endParaRPr lang="ru-RU"/>
        </a:p>
      </dgm:t>
    </dgm:pt>
    <dgm:pt modelId="{C846642B-1E21-4B58-B881-3415356DEDE7}">
      <dgm:prSet phldrT="[Текст]" custT="1"/>
      <dgm:spPr/>
      <dgm:t>
        <a:bodyPr/>
        <a:lstStyle/>
        <a:p>
          <a:pPr defTabSz="2044700">
            <a:spcBef>
              <a:spcPct val="0"/>
            </a:spcBef>
          </a:pPr>
          <a:endParaRPr lang="ru-RU" sz="2400" dirty="0"/>
        </a:p>
      </dgm:t>
    </dgm:pt>
    <dgm:pt modelId="{1212E6FA-0C79-4A05-91C6-BDFF55845E2D}" type="parTrans" cxnId="{D8552213-107B-4FD7-BAA3-BE5E74441ECA}">
      <dgm:prSet/>
      <dgm:spPr/>
      <dgm:t>
        <a:bodyPr/>
        <a:lstStyle/>
        <a:p>
          <a:endParaRPr lang="ru-RU"/>
        </a:p>
      </dgm:t>
    </dgm:pt>
    <dgm:pt modelId="{83D7CF0E-703C-4F39-9B89-CF57DE839990}" type="sibTrans" cxnId="{D8552213-107B-4FD7-BAA3-BE5E74441ECA}">
      <dgm:prSet/>
      <dgm:spPr/>
      <dgm:t>
        <a:bodyPr/>
        <a:lstStyle/>
        <a:p>
          <a:endParaRPr lang="ru-RU"/>
        </a:p>
      </dgm:t>
    </dgm:pt>
    <dgm:pt modelId="{3A51A938-9468-4D46-B300-EF83344451A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>
              <a:latin typeface="Times New Roman" pitchFamily="18" charset="0"/>
              <a:ea typeface="Calibri"/>
              <a:cs typeface="Times New Roman" pitchFamily="18" charset="0"/>
            </a:rPr>
            <a:t>Подобрать формы и виды деятельности для конкретного образовательного результата. </a:t>
          </a:r>
        </a:p>
        <a:p>
          <a:pPr defTabSz="2044700">
            <a:spcBef>
              <a:spcPct val="0"/>
            </a:spcBef>
            <a:spcAft>
              <a:spcPct val="15000"/>
            </a:spcAft>
          </a:pPr>
          <a:endParaRPr lang="ru-RU" dirty="0"/>
        </a:p>
      </dgm:t>
    </dgm:pt>
    <dgm:pt modelId="{868FFF53-00C4-4362-B363-D111613AF5C6}" type="parTrans" cxnId="{004B72EA-645B-4DAF-AAA9-984A1F90A5F3}">
      <dgm:prSet/>
      <dgm:spPr/>
      <dgm:t>
        <a:bodyPr/>
        <a:lstStyle/>
        <a:p>
          <a:endParaRPr lang="ru-RU"/>
        </a:p>
      </dgm:t>
    </dgm:pt>
    <dgm:pt modelId="{E04215CE-F9B2-47D9-A77F-23AEB2B20D11}" type="sibTrans" cxnId="{004B72EA-645B-4DAF-AAA9-984A1F90A5F3}">
      <dgm:prSet/>
      <dgm:spPr/>
      <dgm:t>
        <a:bodyPr/>
        <a:lstStyle/>
        <a:p>
          <a:endParaRPr lang="ru-RU"/>
        </a:p>
      </dgm:t>
    </dgm:pt>
    <dgm:pt modelId="{9287AA3D-96F1-434A-AFD2-3AB480B15FA8}">
      <dgm:prSet custT="1"/>
      <dgm:spPr/>
      <dgm:t>
        <a:bodyPr/>
        <a:lstStyle/>
        <a:p>
          <a:pPr marL="0" indent="0">
            <a:lnSpc>
              <a:spcPct val="115000"/>
            </a:lnSpc>
            <a:buFont typeface="+mj-lt"/>
            <a:buNone/>
          </a:pPr>
          <a:r>
            <a:rPr lang="ru-RU" sz="2000" dirty="0" smtClean="0">
              <a:latin typeface="Times New Roman" pitchFamily="18" charset="0"/>
              <a:ea typeface="Times New Roman"/>
              <a:cs typeface="Times New Roman" pitchFamily="18" charset="0"/>
            </a:rPr>
            <a:t>Определить формы и средства оценивания  образовательных результатов деятельности учащихся при освоении программ</a:t>
          </a:r>
          <a:r>
            <a:rPr lang="ru-RU" sz="2000" dirty="0" smtClean="0">
              <a:latin typeface="Times New Roman" pitchFamily="18" charset="0"/>
              <a:ea typeface="Calibri"/>
              <a:cs typeface="Times New Roman" pitchFamily="18" charset="0"/>
            </a:rPr>
            <a:t>.</a:t>
          </a:r>
        </a:p>
        <a:p>
          <a:pPr marL="342900" lvl="0" indent="-342900">
            <a:lnSpc>
              <a:spcPct val="115000"/>
            </a:lnSpc>
            <a:spcAft>
              <a:spcPts val="0"/>
            </a:spcAft>
            <a:buFont typeface="+mj-lt"/>
            <a:buAutoNum type="arabicPeriod"/>
          </a:pPr>
          <a:endParaRPr lang="ru-RU" sz="1800" dirty="0" smtClean="0">
            <a:latin typeface="Calibri"/>
            <a:ea typeface="Calibri"/>
            <a:cs typeface="Times New Roman"/>
          </a:endParaRPr>
        </a:p>
        <a:p>
          <a:endParaRPr lang="ru-RU" dirty="0"/>
        </a:p>
      </dgm:t>
    </dgm:pt>
    <dgm:pt modelId="{FD994DC7-79CD-4F81-BB49-8B7136B9958B}" type="parTrans" cxnId="{623E8EDE-7393-4A8C-B002-4E9ABF488FC1}">
      <dgm:prSet/>
      <dgm:spPr/>
      <dgm:t>
        <a:bodyPr/>
        <a:lstStyle/>
        <a:p>
          <a:endParaRPr lang="ru-RU"/>
        </a:p>
      </dgm:t>
    </dgm:pt>
    <dgm:pt modelId="{DF576301-0131-4855-B220-8DEBD38D32D4}" type="sibTrans" cxnId="{623E8EDE-7393-4A8C-B002-4E9ABF488FC1}">
      <dgm:prSet/>
      <dgm:spPr/>
      <dgm:t>
        <a:bodyPr/>
        <a:lstStyle/>
        <a:p>
          <a:endParaRPr lang="ru-RU"/>
        </a:p>
      </dgm:t>
    </dgm:pt>
    <dgm:pt modelId="{60C3DD0D-733C-483B-B864-1987624108A4}" type="pres">
      <dgm:prSet presAssocID="{FED3AF7F-EBA7-42CA-A4BE-C67D6BF965A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CBFE23-2538-4A81-9005-D20665EB0EC3}" type="pres">
      <dgm:prSet presAssocID="{752AC1CB-817E-4C3E-B5DA-4122FC1D3FB7}" presName="composite" presStyleCnt="0"/>
      <dgm:spPr/>
    </dgm:pt>
    <dgm:pt modelId="{A6C36C52-C638-4D83-BD59-44D4A28A1A90}" type="pres">
      <dgm:prSet presAssocID="{752AC1CB-817E-4C3E-B5DA-4122FC1D3FB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4B5126-61CD-42D3-A9C4-C70AEB35C16E}" type="pres">
      <dgm:prSet presAssocID="{752AC1CB-817E-4C3E-B5DA-4122FC1D3FB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BB63DA-A45C-4497-95C4-0B3D0591E0F3}" type="pres">
      <dgm:prSet presAssocID="{F760CEF8-7D72-4A03-9012-67521C2F76C3}" presName="sp" presStyleCnt="0"/>
      <dgm:spPr/>
    </dgm:pt>
    <dgm:pt modelId="{CFBA7CE1-81E0-4444-B239-D42788B166F5}" type="pres">
      <dgm:prSet presAssocID="{A1419B14-37A2-4841-B7CE-0D1A2ECE7B8B}" presName="composite" presStyleCnt="0"/>
      <dgm:spPr/>
    </dgm:pt>
    <dgm:pt modelId="{D4A1ABB1-3C93-45A5-923F-2E4FAFCDE7ED}" type="pres">
      <dgm:prSet presAssocID="{A1419B14-37A2-4841-B7CE-0D1A2ECE7B8B}" presName="parentText" presStyleLbl="alignNode1" presStyleIdx="1" presStyleCnt="4" custScaleY="1558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B75015-DA2F-46FD-B0A6-059017C17B1E}" type="pres">
      <dgm:prSet presAssocID="{A1419B14-37A2-4841-B7CE-0D1A2ECE7B8B}" presName="descendantText" presStyleLbl="alignAcc1" presStyleIdx="1" presStyleCnt="4" custScaleY="1797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DFDAF7-4F78-41E0-AEB8-2F0BDBFC3BB1}" type="pres">
      <dgm:prSet presAssocID="{A040AA6B-3F59-4D3F-9F5A-B7A73AEBBA14}" presName="sp" presStyleCnt="0"/>
      <dgm:spPr/>
    </dgm:pt>
    <dgm:pt modelId="{8A6738A9-1600-4073-A5DC-B5D30DA496AC}" type="pres">
      <dgm:prSet presAssocID="{6C8830FF-8EBD-41E2-AAE9-E831822A23CE}" presName="composite" presStyleCnt="0"/>
      <dgm:spPr/>
    </dgm:pt>
    <dgm:pt modelId="{E00D80CD-D506-4C5D-97FA-B91AFF94947D}" type="pres">
      <dgm:prSet presAssocID="{6C8830FF-8EBD-41E2-AAE9-E831822A23CE}" presName="parentText" presStyleLbl="alignNode1" presStyleIdx="2" presStyleCnt="4" custScaleY="13782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332964-B118-49DE-BF3B-1FB0DD4C238A}" type="pres">
      <dgm:prSet presAssocID="{6C8830FF-8EBD-41E2-AAE9-E831822A23CE}" presName="descendantText" presStyleLbl="alignAcc1" presStyleIdx="2" presStyleCnt="4" custScaleY="1596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4BE6B2-05B1-4ABC-A1C5-051AFCECE3A3}" type="pres">
      <dgm:prSet presAssocID="{241113F0-653B-40FC-9DD4-EB93A8A4BB9B}" presName="sp" presStyleCnt="0"/>
      <dgm:spPr/>
    </dgm:pt>
    <dgm:pt modelId="{D3D2CCEB-CAA2-45BD-921C-807F98FE5EFE}" type="pres">
      <dgm:prSet presAssocID="{20928B97-EC4A-421D-A44E-03CE63680948}" presName="composite" presStyleCnt="0"/>
      <dgm:spPr/>
    </dgm:pt>
    <dgm:pt modelId="{0014FB49-42C4-432D-AC78-F7C1D73047B3}" type="pres">
      <dgm:prSet presAssocID="{20928B97-EC4A-421D-A44E-03CE63680948}" presName="parentText" presStyleLbl="alignNode1" presStyleIdx="3" presStyleCnt="4" custScaleY="1425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8FAE48-EF0C-4B7A-A03C-75C25780E6F9}" type="pres">
      <dgm:prSet presAssocID="{20928B97-EC4A-421D-A44E-03CE63680948}" presName="descendantText" presStyleLbl="alignAcc1" presStyleIdx="3" presStyleCnt="4" custScaleY="170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323CC0-843B-4056-8E18-AF8D50914D04}" type="presOf" srcId="{20928B97-EC4A-421D-A44E-03CE63680948}" destId="{0014FB49-42C4-432D-AC78-F7C1D73047B3}" srcOrd="0" destOrd="0" presId="urn:microsoft.com/office/officeart/2005/8/layout/chevron2"/>
    <dgm:cxn modelId="{F97A2721-A28C-429A-8F3D-16BB90D7BE12}" type="presOf" srcId="{9287AA3D-96F1-434A-AFD2-3AB480B15FA8}" destId="{0C8FAE48-EF0C-4B7A-A03C-75C25780E6F9}" srcOrd="0" destOrd="1" presId="urn:microsoft.com/office/officeart/2005/8/layout/chevron2"/>
    <dgm:cxn modelId="{B76886B3-F305-4546-BB35-5D390BA515DE}" type="presOf" srcId="{6C8830FF-8EBD-41E2-AAE9-E831822A23CE}" destId="{E00D80CD-D506-4C5D-97FA-B91AFF94947D}" srcOrd="0" destOrd="0" presId="urn:microsoft.com/office/officeart/2005/8/layout/chevron2"/>
    <dgm:cxn modelId="{899B1B53-69F8-4B2D-908C-B1528C5525CC}" type="presOf" srcId="{292C89E3-8BA0-4142-B9CA-F01892C3EB91}" destId="{0C8FAE48-EF0C-4B7A-A03C-75C25780E6F9}" srcOrd="0" destOrd="0" presId="urn:microsoft.com/office/officeart/2005/8/layout/chevron2"/>
    <dgm:cxn modelId="{3F25F688-E495-4845-AF4F-E5B785BEF01D}" srcId="{FED3AF7F-EBA7-42CA-A4BE-C67D6BF965A6}" destId="{20928B97-EC4A-421D-A44E-03CE63680948}" srcOrd="3" destOrd="0" parTransId="{2BE79CBB-78E3-4AF7-88F4-050D00AB948D}" sibTransId="{80E3B073-DF15-432C-9A04-9871A3449F14}"/>
    <dgm:cxn modelId="{1C13CE99-5500-45C9-8ADD-4015A3E8389C}" srcId="{20928B97-EC4A-421D-A44E-03CE63680948}" destId="{292C89E3-8BA0-4142-B9CA-F01892C3EB91}" srcOrd="0" destOrd="0" parTransId="{080819DC-A170-407C-8ACE-03F0447E0651}" sibTransId="{900E9D46-EAB1-47D8-8165-7BA88F868AD0}"/>
    <dgm:cxn modelId="{98CA99F4-B1C8-4FA2-8BDA-DF7F697C136C}" type="presOf" srcId="{C846642B-1E21-4B58-B881-3415356DEDE7}" destId="{06B75015-DA2F-46FD-B0A6-059017C17B1E}" srcOrd="0" destOrd="0" presId="urn:microsoft.com/office/officeart/2005/8/layout/chevron2"/>
    <dgm:cxn modelId="{B315E98A-5C99-4B0C-8C94-50DA27D5E25C}" type="presOf" srcId="{84332659-ED9F-4955-A4BC-18A44778685B}" destId="{0E4B5126-61CD-42D3-A9C4-C70AEB35C16E}" srcOrd="0" destOrd="0" presId="urn:microsoft.com/office/officeart/2005/8/layout/chevron2"/>
    <dgm:cxn modelId="{D8552213-107B-4FD7-BAA3-BE5E74441ECA}" srcId="{A1419B14-37A2-4841-B7CE-0D1A2ECE7B8B}" destId="{C846642B-1E21-4B58-B881-3415356DEDE7}" srcOrd="0" destOrd="0" parTransId="{1212E6FA-0C79-4A05-91C6-BDFF55845E2D}" sibTransId="{83D7CF0E-703C-4F39-9B89-CF57DE839990}"/>
    <dgm:cxn modelId="{7E276C73-32C1-40D9-B0BF-C37AF40388CB}" type="presOf" srcId="{FED3AF7F-EBA7-42CA-A4BE-C67D6BF965A6}" destId="{60C3DD0D-733C-483B-B864-1987624108A4}" srcOrd="0" destOrd="0" presId="urn:microsoft.com/office/officeart/2005/8/layout/chevron2"/>
    <dgm:cxn modelId="{004B72EA-645B-4DAF-AAA9-984A1F90A5F3}" srcId="{6C8830FF-8EBD-41E2-AAE9-E831822A23CE}" destId="{3A51A938-9468-4D46-B300-EF83344451A7}" srcOrd="0" destOrd="0" parTransId="{868FFF53-00C4-4362-B363-D111613AF5C6}" sibTransId="{E04215CE-F9B2-47D9-A77F-23AEB2B20D11}"/>
    <dgm:cxn modelId="{1883F82D-3120-4986-B7A5-8B70ED0F32DB}" srcId="{FED3AF7F-EBA7-42CA-A4BE-C67D6BF965A6}" destId="{6C8830FF-8EBD-41E2-AAE9-E831822A23CE}" srcOrd="2" destOrd="0" parTransId="{0C293C92-C310-4DA8-B9EC-46444C80A30F}" sibTransId="{241113F0-653B-40FC-9DD4-EB93A8A4BB9B}"/>
    <dgm:cxn modelId="{623E8EDE-7393-4A8C-B002-4E9ABF488FC1}" srcId="{20928B97-EC4A-421D-A44E-03CE63680948}" destId="{9287AA3D-96F1-434A-AFD2-3AB480B15FA8}" srcOrd="1" destOrd="0" parTransId="{FD994DC7-79CD-4F81-BB49-8B7136B9958B}" sibTransId="{DF576301-0131-4855-B220-8DEBD38D32D4}"/>
    <dgm:cxn modelId="{218FA380-C44B-4D4D-B19A-8C00F91018F5}" srcId="{FED3AF7F-EBA7-42CA-A4BE-C67D6BF965A6}" destId="{A1419B14-37A2-4841-B7CE-0D1A2ECE7B8B}" srcOrd="1" destOrd="0" parTransId="{E4390964-94E6-4D79-9EEA-3D375DF6BC57}" sibTransId="{A040AA6B-3F59-4D3F-9F5A-B7A73AEBBA14}"/>
    <dgm:cxn modelId="{85A9CE60-C1FB-4627-B2C1-D686AAF8D8D7}" type="presOf" srcId="{752AC1CB-817E-4C3E-B5DA-4122FC1D3FB7}" destId="{A6C36C52-C638-4D83-BD59-44D4A28A1A90}" srcOrd="0" destOrd="0" presId="urn:microsoft.com/office/officeart/2005/8/layout/chevron2"/>
    <dgm:cxn modelId="{B83B0DC5-5634-4553-9968-ACC9EC849E22}" srcId="{752AC1CB-817E-4C3E-B5DA-4122FC1D3FB7}" destId="{84332659-ED9F-4955-A4BC-18A44778685B}" srcOrd="0" destOrd="0" parTransId="{7B95CF42-157F-460C-8662-661024F8C451}" sibTransId="{81671D35-761B-4444-B61D-B23FF7B0AFC5}"/>
    <dgm:cxn modelId="{F02C5501-AF7B-4CC9-A9D6-6C4BC37DA347}" type="presOf" srcId="{A1419B14-37A2-4841-B7CE-0D1A2ECE7B8B}" destId="{D4A1ABB1-3C93-45A5-923F-2E4FAFCDE7ED}" srcOrd="0" destOrd="0" presId="urn:microsoft.com/office/officeart/2005/8/layout/chevron2"/>
    <dgm:cxn modelId="{287AA98B-F0C7-4C59-8A1C-5CE08C6F7C07}" srcId="{A1419B14-37A2-4841-B7CE-0D1A2ECE7B8B}" destId="{DE69B67A-9567-4A56-B5EF-F5A8EFDF7970}" srcOrd="1" destOrd="0" parTransId="{B202641A-126D-4528-A686-694712493159}" sibTransId="{117132D2-3842-4CEE-A4AD-2C868224B345}"/>
    <dgm:cxn modelId="{F62DCC8A-DC26-4514-8DA5-2BEE15A02736}" type="presOf" srcId="{3A51A938-9468-4D46-B300-EF83344451A7}" destId="{7A332964-B118-49DE-BF3B-1FB0DD4C238A}" srcOrd="0" destOrd="0" presId="urn:microsoft.com/office/officeart/2005/8/layout/chevron2"/>
    <dgm:cxn modelId="{D8CC5962-BA7F-4FF8-9BF6-DA38F004073F}" srcId="{FED3AF7F-EBA7-42CA-A4BE-C67D6BF965A6}" destId="{752AC1CB-817E-4C3E-B5DA-4122FC1D3FB7}" srcOrd="0" destOrd="0" parTransId="{75F181DB-D717-430B-AB3F-D713CBBA478F}" sibTransId="{F760CEF8-7D72-4A03-9012-67521C2F76C3}"/>
    <dgm:cxn modelId="{E80C0698-552D-49F5-8A40-B8FA7A5A1D46}" type="presOf" srcId="{DE69B67A-9567-4A56-B5EF-F5A8EFDF7970}" destId="{06B75015-DA2F-46FD-B0A6-059017C17B1E}" srcOrd="0" destOrd="1" presId="urn:microsoft.com/office/officeart/2005/8/layout/chevron2"/>
    <dgm:cxn modelId="{980589ED-20EE-4107-B464-E89E414B1BEA}" type="presParOf" srcId="{60C3DD0D-733C-483B-B864-1987624108A4}" destId="{ACCBFE23-2538-4A81-9005-D20665EB0EC3}" srcOrd="0" destOrd="0" presId="urn:microsoft.com/office/officeart/2005/8/layout/chevron2"/>
    <dgm:cxn modelId="{59F72A1C-4652-4ACB-87A6-0A802B0C9789}" type="presParOf" srcId="{ACCBFE23-2538-4A81-9005-D20665EB0EC3}" destId="{A6C36C52-C638-4D83-BD59-44D4A28A1A90}" srcOrd="0" destOrd="0" presId="urn:microsoft.com/office/officeart/2005/8/layout/chevron2"/>
    <dgm:cxn modelId="{246206A8-7A1F-4075-ACC3-0B340C672BF4}" type="presParOf" srcId="{ACCBFE23-2538-4A81-9005-D20665EB0EC3}" destId="{0E4B5126-61CD-42D3-A9C4-C70AEB35C16E}" srcOrd="1" destOrd="0" presId="urn:microsoft.com/office/officeart/2005/8/layout/chevron2"/>
    <dgm:cxn modelId="{8072D2A0-17F5-46C5-8944-BBB325CD6F1F}" type="presParOf" srcId="{60C3DD0D-733C-483B-B864-1987624108A4}" destId="{C6BB63DA-A45C-4497-95C4-0B3D0591E0F3}" srcOrd="1" destOrd="0" presId="urn:microsoft.com/office/officeart/2005/8/layout/chevron2"/>
    <dgm:cxn modelId="{639ED831-A3C2-4B7D-A496-5FF7C17519AB}" type="presParOf" srcId="{60C3DD0D-733C-483B-B864-1987624108A4}" destId="{CFBA7CE1-81E0-4444-B239-D42788B166F5}" srcOrd="2" destOrd="0" presId="urn:microsoft.com/office/officeart/2005/8/layout/chevron2"/>
    <dgm:cxn modelId="{BCD6392A-85C3-4896-AF70-4889726DDC0C}" type="presParOf" srcId="{CFBA7CE1-81E0-4444-B239-D42788B166F5}" destId="{D4A1ABB1-3C93-45A5-923F-2E4FAFCDE7ED}" srcOrd="0" destOrd="0" presId="urn:microsoft.com/office/officeart/2005/8/layout/chevron2"/>
    <dgm:cxn modelId="{3A73CF4D-31CA-43D4-9357-60ACF5EC87F2}" type="presParOf" srcId="{CFBA7CE1-81E0-4444-B239-D42788B166F5}" destId="{06B75015-DA2F-46FD-B0A6-059017C17B1E}" srcOrd="1" destOrd="0" presId="urn:microsoft.com/office/officeart/2005/8/layout/chevron2"/>
    <dgm:cxn modelId="{B1B55287-34FA-4545-AC63-40983B91EE82}" type="presParOf" srcId="{60C3DD0D-733C-483B-B864-1987624108A4}" destId="{F8DFDAF7-4F78-41E0-AEB8-2F0BDBFC3BB1}" srcOrd="3" destOrd="0" presId="urn:microsoft.com/office/officeart/2005/8/layout/chevron2"/>
    <dgm:cxn modelId="{2445FDBE-DCE3-40EC-9094-6BE2E3817B47}" type="presParOf" srcId="{60C3DD0D-733C-483B-B864-1987624108A4}" destId="{8A6738A9-1600-4073-A5DC-B5D30DA496AC}" srcOrd="4" destOrd="0" presId="urn:microsoft.com/office/officeart/2005/8/layout/chevron2"/>
    <dgm:cxn modelId="{BD5990DB-39C6-452E-861E-EC3484314A2B}" type="presParOf" srcId="{8A6738A9-1600-4073-A5DC-B5D30DA496AC}" destId="{E00D80CD-D506-4C5D-97FA-B91AFF94947D}" srcOrd="0" destOrd="0" presId="urn:microsoft.com/office/officeart/2005/8/layout/chevron2"/>
    <dgm:cxn modelId="{DD0C3419-0D08-41BC-87A2-ED4B2D3DD05F}" type="presParOf" srcId="{8A6738A9-1600-4073-A5DC-B5D30DA496AC}" destId="{7A332964-B118-49DE-BF3B-1FB0DD4C238A}" srcOrd="1" destOrd="0" presId="urn:microsoft.com/office/officeart/2005/8/layout/chevron2"/>
    <dgm:cxn modelId="{6C6422EA-F1B4-41CA-A560-95A6A72C6E65}" type="presParOf" srcId="{60C3DD0D-733C-483B-B864-1987624108A4}" destId="{144BE6B2-05B1-4ABC-A1C5-051AFCECE3A3}" srcOrd="5" destOrd="0" presId="urn:microsoft.com/office/officeart/2005/8/layout/chevron2"/>
    <dgm:cxn modelId="{051D78ED-8CCE-4BA1-89A6-727ED26BBBAD}" type="presParOf" srcId="{60C3DD0D-733C-483B-B864-1987624108A4}" destId="{D3D2CCEB-CAA2-45BD-921C-807F98FE5EFE}" srcOrd="6" destOrd="0" presId="urn:microsoft.com/office/officeart/2005/8/layout/chevron2"/>
    <dgm:cxn modelId="{F46741A9-AF8E-4FE0-A643-904BA3FA1A1A}" type="presParOf" srcId="{D3D2CCEB-CAA2-45BD-921C-807F98FE5EFE}" destId="{0014FB49-42C4-432D-AC78-F7C1D73047B3}" srcOrd="0" destOrd="0" presId="urn:microsoft.com/office/officeart/2005/8/layout/chevron2"/>
    <dgm:cxn modelId="{1DA799F8-30E5-4FA6-AF9C-BFAE60C70962}" type="presParOf" srcId="{D3D2CCEB-CAA2-45BD-921C-807F98FE5EFE}" destId="{0C8FAE48-EF0C-4B7A-A03C-75C25780E6F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C36C52-C638-4D83-BD59-44D4A28A1A90}">
      <dsp:nvSpPr>
        <dsp:cNvPr id="0" name=""/>
        <dsp:cNvSpPr/>
      </dsp:nvSpPr>
      <dsp:spPr>
        <a:xfrm rot="5400000">
          <a:off x="-125141" y="128532"/>
          <a:ext cx="834273" cy="58399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1</a:t>
          </a:r>
          <a:endParaRPr lang="ru-RU" sz="1700" kern="1200" dirty="0"/>
        </a:p>
      </dsp:txBody>
      <dsp:txXfrm rot="5400000">
        <a:off x="-125141" y="128532"/>
        <a:ext cx="834273" cy="583991"/>
      </dsp:txXfrm>
    </dsp:sp>
    <dsp:sp modelId="{0E4B5126-61CD-42D3-A9C4-C70AEB35C16E}">
      <dsp:nvSpPr>
        <dsp:cNvPr id="0" name=""/>
        <dsp:cNvSpPr/>
      </dsp:nvSpPr>
      <dsp:spPr>
        <a:xfrm rot="5400000">
          <a:off x="4305332" y="-3717949"/>
          <a:ext cx="542277" cy="79849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ea typeface="Calibri"/>
              <a:cs typeface="Times New Roman" pitchFamily="18" charset="0"/>
            </a:rPr>
            <a:t>Познакомиться с видами и формами учебной деятельности</a:t>
          </a:r>
          <a:endParaRPr lang="ru-RU" sz="2000" kern="1200" dirty="0"/>
        </a:p>
      </dsp:txBody>
      <dsp:txXfrm rot="5400000">
        <a:off x="4305332" y="-3717949"/>
        <a:ext cx="542277" cy="7984960"/>
      </dsp:txXfrm>
    </dsp:sp>
    <dsp:sp modelId="{D4A1ABB1-3C93-45A5-923F-2E4FAFCDE7ED}">
      <dsp:nvSpPr>
        <dsp:cNvPr id="0" name=""/>
        <dsp:cNvSpPr/>
      </dsp:nvSpPr>
      <dsp:spPr>
        <a:xfrm rot="5400000">
          <a:off x="-358245" y="1088905"/>
          <a:ext cx="1300481" cy="5839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2</a:t>
          </a:r>
          <a:endParaRPr lang="ru-RU" sz="1700" kern="1200" dirty="0"/>
        </a:p>
      </dsp:txBody>
      <dsp:txXfrm rot="5400000">
        <a:off x="-358245" y="1088905"/>
        <a:ext cx="1300481" cy="583991"/>
      </dsp:txXfrm>
    </dsp:sp>
    <dsp:sp modelId="{06B75015-DA2F-46FD-B0A6-059017C17B1E}">
      <dsp:nvSpPr>
        <dsp:cNvPr id="0" name=""/>
        <dsp:cNvSpPr/>
      </dsp:nvSpPr>
      <dsp:spPr>
        <a:xfrm rot="5400000">
          <a:off x="4089061" y="-2757577"/>
          <a:ext cx="974820" cy="79849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kern="1200" dirty="0" smtClean="0">
              <a:latin typeface="Times New Roman" pitchFamily="18" charset="0"/>
              <a:ea typeface="Calibri"/>
              <a:cs typeface="Times New Roman" pitchFamily="18" charset="0"/>
            </a:rPr>
            <a:t>Проанализировать видеоматериалы на предмет соответствия видов деятельности и современных образовательных результатов.</a:t>
          </a:r>
        </a:p>
        <a:p>
          <a:pPr algn="l" defTabSz="2044700">
            <a:spcBef>
              <a:spcPct val="0"/>
            </a:spcBef>
            <a:buChar char="••"/>
          </a:pPr>
          <a:endParaRPr lang="ru-RU" sz="2400" kern="1200" dirty="0"/>
        </a:p>
      </dsp:txBody>
      <dsp:txXfrm rot="5400000">
        <a:off x="4089061" y="-2757577"/>
        <a:ext cx="974820" cy="7984960"/>
      </dsp:txXfrm>
    </dsp:sp>
    <dsp:sp modelId="{E00D80CD-D506-4C5D-97FA-B91AFF94947D}">
      <dsp:nvSpPr>
        <dsp:cNvPr id="0" name=""/>
        <dsp:cNvSpPr/>
      </dsp:nvSpPr>
      <dsp:spPr>
        <a:xfrm rot="5400000">
          <a:off x="-282910" y="2210979"/>
          <a:ext cx="1149812" cy="58399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3</a:t>
          </a:r>
          <a:endParaRPr lang="ru-RU" sz="1700" kern="1200" dirty="0"/>
        </a:p>
      </dsp:txBody>
      <dsp:txXfrm rot="5400000">
        <a:off x="-282910" y="2210979"/>
        <a:ext cx="1149812" cy="583991"/>
      </dsp:txXfrm>
    </dsp:sp>
    <dsp:sp modelId="{7A332964-B118-49DE-BF3B-1FB0DD4C238A}">
      <dsp:nvSpPr>
        <dsp:cNvPr id="0" name=""/>
        <dsp:cNvSpPr/>
      </dsp:nvSpPr>
      <dsp:spPr>
        <a:xfrm rot="5400000">
          <a:off x="4143631" y="-1635503"/>
          <a:ext cx="865681" cy="79849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kern="1200" dirty="0" smtClean="0">
              <a:latin typeface="Times New Roman" pitchFamily="18" charset="0"/>
              <a:ea typeface="Calibri"/>
              <a:cs typeface="Times New Roman" pitchFamily="18" charset="0"/>
            </a:rPr>
            <a:t>Подобрать формы и виды деятельности для конкретного образовательного результата. </a:t>
          </a:r>
        </a:p>
        <a:p>
          <a:pPr lvl="1" algn="l" defTabSz="2044700">
            <a:spcBef>
              <a:spcPct val="0"/>
            </a:spcBef>
            <a:spcAft>
              <a:spcPct val="15000"/>
            </a:spcAft>
            <a:buChar char="••"/>
          </a:pPr>
          <a:endParaRPr lang="ru-RU" kern="1200" dirty="0"/>
        </a:p>
      </dsp:txBody>
      <dsp:txXfrm rot="5400000">
        <a:off x="4143631" y="-1635503"/>
        <a:ext cx="865681" cy="7984960"/>
      </dsp:txXfrm>
    </dsp:sp>
    <dsp:sp modelId="{0014FB49-42C4-432D-AC78-F7C1D73047B3}">
      <dsp:nvSpPr>
        <dsp:cNvPr id="0" name=""/>
        <dsp:cNvSpPr/>
      </dsp:nvSpPr>
      <dsp:spPr>
        <a:xfrm rot="5400000">
          <a:off x="-302686" y="3286394"/>
          <a:ext cx="1189365" cy="58399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4</a:t>
          </a:r>
          <a:endParaRPr lang="ru-RU" sz="1700" kern="1200" dirty="0"/>
        </a:p>
      </dsp:txBody>
      <dsp:txXfrm rot="5400000">
        <a:off x="-302686" y="3286394"/>
        <a:ext cx="1189365" cy="583991"/>
      </dsp:txXfrm>
    </dsp:sp>
    <dsp:sp modelId="{0C8FAE48-EF0C-4B7A-A03C-75C25780E6F9}">
      <dsp:nvSpPr>
        <dsp:cNvPr id="0" name=""/>
        <dsp:cNvSpPr/>
      </dsp:nvSpPr>
      <dsp:spPr>
        <a:xfrm rot="5400000">
          <a:off x="4114955" y="-560088"/>
          <a:ext cx="923032" cy="79849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  <a:p>
          <a:pPr marL="0" indent="0" algn="l" defTabSz="889000">
            <a:lnSpc>
              <a:spcPct val="115000"/>
            </a:lnSpc>
            <a:spcBef>
              <a:spcPct val="0"/>
            </a:spcBef>
            <a:buFont typeface="+mj-lt"/>
            <a:buChar char="••"/>
          </a:pPr>
          <a:r>
            <a:rPr lang="ru-RU" sz="2000" kern="1200" dirty="0" smtClean="0">
              <a:latin typeface="Times New Roman" pitchFamily="18" charset="0"/>
              <a:ea typeface="Times New Roman"/>
              <a:cs typeface="Times New Roman" pitchFamily="18" charset="0"/>
            </a:rPr>
            <a:t>Определить формы и средства оценивания  образовательных результатов деятельности учащихся при освоении программ</a:t>
          </a:r>
          <a:r>
            <a:rPr lang="ru-RU" sz="2000" kern="1200" dirty="0" smtClean="0">
              <a:latin typeface="Times New Roman" pitchFamily="18" charset="0"/>
              <a:ea typeface="Calibri"/>
              <a:cs typeface="Times New Roman" pitchFamily="18" charset="0"/>
            </a:rPr>
            <a:t>.</a:t>
          </a:r>
        </a:p>
        <a:p>
          <a:pPr marL="342900" lvl="0" indent="-342900" algn="l" defTabSz="889000">
            <a:lnSpc>
              <a:spcPct val="115000"/>
            </a:lnSpc>
            <a:spcBef>
              <a:spcPct val="0"/>
            </a:spcBef>
            <a:spcAft>
              <a:spcPts val="0"/>
            </a:spcAft>
            <a:buFont typeface="+mj-lt"/>
            <a:buChar char="••"/>
          </a:pPr>
          <a:endParaRPr lang="ru-RU" sz="1800" kern="1200" dirty="0" smtClean="0">
            <a:latin typeface="Calibri"/>
            <a:ea typeface="Calibri"/>
            <a:cs typeface="Times New Roman"/>
          </a:endParaRPr>
        </a:p>
        <a:p>
          <a:pPr algn="l" defTabSz="889000">
            <a:spcBef>
              <a:spcPct val="0"/>
            </a:spcBef>
            <a:buChar char="••"/>
          </a:pPr>
          <a:endParaRPr lang="ru-RU" kern="1200" dirty="0"/>
        </a:p>
      </dsp:txBody>
      <dsp:txXfrm rot="5400000">
        <a:off x="4114955" y="-560088"/>
        <a:ext cx="923032" cy="7984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19140000">
            <a:off x="898896" y="1909007"/>
            <a:ext cx="6096545" cy="74066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Учебное занятие: современные требования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Изображения\Картинки для презентаций\idti-celi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94" r="11094"/>
          <a:stretch>
            <a:fillRect/>
          </a:stretch>
        </p:blipFill>
        <p:spPr bwMode="auto">
          <a:xfrm>
            <a:off x="5076056" y="2996952"/>
            <a:ext cx="3744416" cy="360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3903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520940" cy="54864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4395" y="1412776"/>
            <a:ext cx="8064896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itchFamily="18" charset="0"/>
                <a:ea typeface="Calibri"/>
                <a:cs typeface="Times New Roman" pitchFamily="18" charset="0"/>
              </a:rPr>
              <a:t>Составить такую таблицу для каждого планируемого результата своей образовательной программы</a:t>
            </a:r>
            <a:endParaRPr lang="ru-RU" sz="3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1026" name="Picture 2" descr="D:\Изображения\Картинки для презентаций\002-1388e55a4ca80f7a80c3e477f58b41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437112"/>
            <a:ext cx="30480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5552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20940" cy="54864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Возможность использования полученных знаний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941" y="1484784"/>
            <a:ext cx="8698975" cy="306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проектировании учебного занятия:  рядового, открытого, конкурсного, аттестационного.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оформлении новых учебно-тематических и календарных планов.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планировании этапа рефлексии на занятии.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При самоанализе занятия.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6145" name="Picture 1" descr="D:\Изображения\Картинки для презентаций\dlya_prezentacii_chelovechki_1_131557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474" y="4149080"/>
            <a:ext cx="2708920" cy="27089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85958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520940" cy="54864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Перспектива:  организация этапа рефлексии на занятии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Изображения\Картинки для презентаций\depositphotos_10148903-stock-photo-3d-small-questions-and-answ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16832"/>
            <a:ext cx="5385228" cy="2808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55913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Лестница развития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1650" t="26900" r="31691" b="31100"/>
          <a:stretch>
            <a:fillRect/>
          </a:stretch>
        </p:blipFill>
        <p:spPr bwMode="auto">
          <a:xfrm>
            <a:off x="1475656" y="1412776"/>
            <a:ext cx="611527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D:\Изображения\Картинки для презентаций\depositphotos_76851913-stock-photo-little-sketchy-men-orange-probl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05064"/>
            <a:ext cx="3998218" cy="26654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70715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2165" y="620688"/>
            <a:ext cx="7520940" cy="54864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затруднения педагогов при проектировании и проведении занятий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700808"/>
            <a:ext cx="872742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Занятие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 реализует задач, заявленных в образовательной программе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одбор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методов, приемов, форм, видов деятельности учащихся, форм контроля, </a:t>
            </a:r>
            <a:endParaRPr lang="ru-RU" sz="2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defRPr/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   соответствующих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современным </a:t>
            </a:r>
          </a:p>
          <a:p>
            <a:pPr lvl="0">
              <a:defRPr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    требованиям</a:t>
            </a:r>
            <a:endParaRPr lang="ru-RU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проведение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этапа</a:t>
            </a:r>
            <a:r>
              <a:rPr lang="ru-RU" sz="2400" dirty="0" smtClean="0"/>
              <a:t> </a:t>
            </a:r>
          </a:p>
          <a:p>
            <a:pPr lvl="0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рефлексии.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Самоанализ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занятия.</a:t>
            </a:r>
          </a:p>
          <a:p>
            <a:pPr lvl="0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  <a:p>
            <a:pPr marL="457200" lvl="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AutoNum type="arabicPeriod"/>
            </a:pPr>
            <a:endParaRPr lang="ru-RU" dirty="0"/>
          </a:p>
        </p:txBody>
      </p:sp>
      <p:pic>
        <p:nvPicPr>
          <p:cNvPr id="2050" name="Picture 2" descr="D:\Изображения\Картинки для презентаций\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573016"/>
            <a:ext cx="2166640" cy="31622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53694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520940" cy="54864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187837032"/>
              </p:ext>
            </p:extLst>
          </p:nvPr>
        </p:nvGraphicFramePr>
        <p:xfrm>
          <a:off x="323528" y="980728"/>
          <a:ext cx="8568952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D:\Изображения\Картинки для презентаций\or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4961693"/>
            <a:ext cx="2111896" cy="18963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66655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520940" cy="54864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Образовательные результаты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041376"/>
            <a:ext cx="4752530" cy="3914918"/>
          </a:xfrm>
          <a:prstGeom prst="rect">
            <a:avLst/>
          </a:prstGeom>
          <a:noFill/>
          <a:ln w="7620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Личностные: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включают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готовность и способность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учащихся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к саморазвитию и личностному самоопределению, </a:t>
            </a:r>
            <a:r>
              <a:rPr lang="ru-RU" sz="2400" dirty="0" err="1">
                <a:latin typeface="Times New Roman" pitchFamily="18" charset="0"/>
                <a:ea typeface="Calibri"/>
                <a:cs typeface="Times New Roman" pitchFamily="18" charset="0"/>
              </a:rPr>
              <a:t>сформированность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системы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значимых социальных и межличностных отношений, ценностно-смысловых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установок. 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0072" y="1340768"/>
            <a:ext cx="3600400" cy="3046988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включают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освоенные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учащимися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понятия и универсальные учебные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действия: регулятивные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познавательные,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коммуникативные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2009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520940" cy="54864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Терминология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5986603"/>
              </p:ext>
            </p:extLst>
          </p:nvPr>
        </p:nvGraphicFramePr>
        <p:xfrm>
          <a:off x="107505" y="908719"/>
          <a:ext cx="8928992" cy="57606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85798"/>
                <a:gridCol w="1670585"/>
                <a:gridCol w="1800200"/>
                <a:gridCol w="1656184"/>
                <a:gridCol w="2016225"/>
              </a:tblGrid>
              <a:tr h="11349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 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учебной деятельности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деятельности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занятия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контроля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Критерий оценивания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7075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Что делают учащиеся?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Как (каким образом)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делают?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 каких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условиях делают?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 помощью чего оцениваю?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Как распознаю результат?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55495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Деятельность, отличающаяся от других по особенностям составляющих ее действий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Способы организации деятельности учащихся, отражающие взаимосвязи ребенка с окружающими людьми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Целостный фрагмент учебного процесса, представляющий систему взаимосвязанных элементов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Способ организации контроля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Признак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 оценке достижения учащихся на соответствие предъявленным требованиям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89150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370512"/>
            <a:ext cx="777686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Просмотреть фрагмент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видеозанятия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Определить вид и форму учебной деятельности.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Какие образовательные результаты формируется при использовании  данного вида и формы деятельности?</a:t>
            </a:r>
          </a:p>
          <a:p>
            <a:pPr algn="just"/>
            <a:endParaRPr lang="ru-RU" sz="2400" b="1" dirty="0"/>
          </a:p>
        </p:txBody>
      </p:sp>
      <p:pic>
        <p:nvPicPr>
          <p:cNvPr id="9218" name="Picture 2" descr="Картинки для презентации &quot;человечки&quot; (36 картинок) | Приколи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6844" y="3895022"/>
            <a:ext cx="2447156" cy="29629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94682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1669" y="908720"/>
            <a:ext cx="8712968" cy="515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Заполнить таблицу: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tabLst>
                <a:tab pos="44767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1.	Выбрать из перечня подходящие для Вашей программы образовательные результаты (2 - личностных, 2 -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tabLst>
                <a:tab pos="44767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2.	Выбрать, подходящие для данных результатов, вид и форму учебной деятельности, форму занятия.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tabLst>
                <a:tab pos="44767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3.	Определить форму контроля результата.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 startAt="4"/>
              <a:tabLst>
                <a:tab pos="447675" algn="l"/>
              </a:tabLs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Сформулировать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критерии оценивания результата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AutoNum type="arabicPeriod" startAt="4"/>
              <a:tabLst>
                <a:tab pos="447675" algn="l"/>
              </a:tabLs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Представить результат на доске. 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tabLst>
                <a:tab pos="447675" algn="l"/>
              </a:tabLs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Прокомментировать.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/>
          </a:p>
        </p:txBody>
      </p:sp>
      <p:pic>
        <p:nvPicPr>
          <p:cNvPr id="5122" name="Picture 2" descr="D:\Изображения\Картинки для презентаций\depositphotos_51937109-stock-photo-mega-te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6859" y="4672510"/>
            <a:ext cx="2287141" cy="21854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94518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520940" cy="54864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Терминология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6779839"/>
              </p:ext>
            </p:extLst>
          </p:nvPr>
        </p:nvGraphicFramePr>
        <p:xfrm>
          <a:off x="107505" y="908719"/>
          <a:ext cx="8928992" cy="57606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85798"/>
                <a:gridCol w="1571503"/>
                <a:gridCol w="1683258"/>
                <a:gridCol w="1656184"/>
                <a:gridCol w="2232249"/>
              </a:tblGrid>
              <a:tr h="11349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 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учебной деятельности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деятельности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занятия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контроля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Критерий оценивания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7075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Что делают учащиеся?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Как (каким образом)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делают?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 каких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условиях делают?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 помощью чего оцениваю?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Как распознаю результат?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55495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Деятельность, отличающаяся от других по особенностям составляющих ее действий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Способы организации деятельности учащихся, отражающие взаимосвязи ребенка с окружающими людьми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Целостный фрагмент учебного процесса, представляющий систему взаимосвязанных элементов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Способ организации контроля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Признак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 оценке достижения учащихся на соответствие предъявленным требованиям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071807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787</TotalTime>
  <Words>390</Words>
  <Application>Microsoft Office PowerPoint</Application>
  <PresentationFormat>Экран (4:3)</PresentationFormat>
  <Paragraphs>80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Углы</vt:lpstr>
      <vt:lpstr>Слайд 1</vt:lpstr>
      <vt:lpstr>Лестница развития</vt:lpstr>
      <vt:lpstr>Основные затруднения педагогов при проектировании и проведении занятий</vt:lpstr>
      <vt:lpstr>Задачи:</vt:lpstr>
      <vt:lpstr>Образовательные результаты</vt:lpstr>
      <vt:lpstr>Терминология</vt:lpstr>
      <vt:lpstr>Задание 1</vt:lpstr>
      <vt:lpstr>Задание 2</vt:lpstr>
      <vt:lpstr>Терминология</vt:lpstr>
      <vt:lpstr>Домашнее задание</vt:lpstr>
      <vt:lpstr>Возможность использования полученных знаний</vt:lpstr>
      <vt:lpstr>Перспектива:  организация этапа рефлексии на занятии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качество дополнительных общеобразовательных общеразвивающих программ</dc:title>
  <dc:creator>user</dc:creator>
  <cp:lastModifiedBy>Горбачева</cp:lastModifiedBy>
  <cp:revision>119</cp:revision>
  <dcterms:created xsi:type="dcterms:W3CDTF">2017-10-18T04:45:48Z</dcterms:created>
  <dcterms:modified xsi:type="dcterms:W3CDTF">2021-03-02T04:16:45Z</dcterms:modified>
</cp:coreProperties>
</file>