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61" r:id="rId4"/>
    <p:sldId id="262" r:id="rId5"/>
    <p:sldId id="263" r:id="rId6"/>
    <p:sldId id="264" r:id="rId7"/>
    <p:sldId id="266" r:id="rId8"/>
    <p:sldId id="267" r:id="rId9"/>
    <p:sldId id="268" r:id="rId10"/>
    <p:sldId id="269" r:id="rId11"/>
    <p:sldId id="271" r:id="rId12"/>
    <p:sldId id="272" r:id="rId13"/>
    <p:sldId id="273" r:id="rId14"/>
    <p:sldId id="274" r:id="rId15"/>
    <p:sldId id="275" r:id="rId16"/>
    <p:sldId id="276" r:id="rId17"/>
    <p:sldId id="279" r:id="rId18"/>
    <p:sldId id="280" r:id="rId19"/>
    <p:sldId id="281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F7172"/>
    <a:srgbClr val="8EBD8F"/>
    <a:srgbClr val="1E2A5A"/>
    <a:srgbClr val="A0C23A"/>
    <a:srgbClr val="1F5480"/>
    <a:srgbClr val="2E2C2D"/>
    <a:srgbClr val="47627F"/>
    <a:srgbClr val="04105A"/>
    <a:srgbClr val="ED613E"/>
    <a:srgbClr val="BF3C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838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32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3/19/2021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prezi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lena.tyapkina@gmail.com" TargetMode="External"/><Relationship Id="rId2" Type="http://schemas.openxmlformats.org/officeDocument/2006/relationships/hyperlink" Target="https://prezi.com/p/bppysrmhqgdt/?present=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yaccount.google.com/?utm_source=OGB&amp;tab=rk&amp;utm_medium=act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office.live.com/start/PowerPoint.aspx?omkt=ru-RU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4340" y="2204061"/>
            <a:ext cx="7799832" cy="2387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Мастер-класс:</a:t>
            </a:r>
            <a:b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«Создание виртуальной экскурсии по музею образовательной организации».</a:t>
            </a:r>
            <a:endParaRPr lang="en-US" sz="4000" b="1" dirty="0">
              <a:ln w="13462">
                <a:solidFill>
                  <a:srgbClr val="8EBD8F"/>
                </a:solidFill>
                <a:prstDash val="solid"/>
              </a:ln>
              <a:solidFill>
                <a:srgbClr val="0F7172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5126"/>
            <a:ext cx="8515350" cy="132556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Далее выбираем по одному слайду и нажимаем «Вставить».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1485" b="4054"/>
          <a:stretch>
            <a:fillRect/>
          </a:stretch>
        </p:blipFill>
        <p:spPr bwMode="auto">
          <a:xfrm>
            <a:off x="2234241" y="1035171"/>
            <a:ext cx="4546121" cy="208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"/>
          <p:cNvSpPr>
            <a:spLocks noChangeArrowheads="1"/>
          </p:cNvSpPr>
          <p:nvPr/>
        </p:nvSpPr>
        <p:spPr bwMode="auto">
          <a:xfrm flipV="1">
            <a:off x="6081622" y="1664897"/>
            <a:ext cx="314924" cy="182743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Oval 4"/>
          <p:cNvSpPr>
            <a:spLocks noChangeArrowheads="1"/>
          </p:cNvSpPr>
          <p:nvPr/>
        </p:nvSpPr>
        <p:spPr bwMode="auto">
          <a:xfrm flipV="1">
            <a:off x="6288656" y="2829463"/>
            <a:ext cx="300547" cy="207034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01329" y="3330121"/>
            <a:ext cx="5426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Располагаем слайд в любом месте.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7" name="Содержимое 3"/>
          <p:cNvPicPr>
            <a:picLocks/>
          </p:cNvPicPr>
          <p:nvPr/>
        </p:nvPicPr>
        <p:blipFill>
          <a:blip r:embed="rId3" cstate="print"/>
          <a:srcRect r="1228" b="5193"/>
          <a:stretch>
            <a:fillRect/>
          </a:stretch>
        </p:blipFill>
        <p:spPr bwMode="auto">
          <a:xfrm>
            <a:off x="2208361" y="3821502"/>
            <a:ext cx="4356341" cy="2424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661" y="572159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Далее выбираем все слайды по очереди и так же располагаем в нужных местах.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1228" b="5876"/>
          <a:stretch>
            <a:fillRect/>
          </a:stretch>
        </p:blipFill>
        <p:spPr bwMode="auto">
          <a:xfrm>
            <a:off x="806070" y="1570009"/>
            <a:ext cx="4663392" cy="250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b="4510"/>
          <a:stretch>
            <a:fillRect/>
          </a:stretch>
        </p:blipFill>
        <p:spPr bwMode="auto">
          <a:xfrm>
            <a:off x="3066373" y="3471852"/>
            <a:ext cx="5171853" cy="277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277" y="468643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Можно изменить форму и цвет слайда. Для этого нажать на «Стиль».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716" b="5193"/>
          <a:stretch>
            <a:fillRect/>
          </a:stretch>
        </p:blipFill>
        <p:spPr bwMode="auto">
          <a:xfrm>
            <a:off x="707367" y="1573515"/>
            <a:ext cx="4658693" cy="2504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r="844" b="4510"/>
          <a:stretch>
            <a:fillRect/>
          </a:stretch>
        </p:blipFill>
        <p:spPr bwMode="auto">
          <a:xfrm>
            <a:off x="3228799" y="3286094"/>
            <a:ext cx="5221887" cy="2830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035" y="658424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Нажимая на «обзор», перестает показываться связь слайдов и так выглядит ваша окончательная презентация.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844" b="5193"/>
          <a:stretch>
            <a:fillRect/>
          </a:stretch>
        </p:blipFill>
        <p:spPr bwMode="auto">
          <a:xfrm>
            <a:off x="727783" y="1912470"/>
            <a:ext cx="7777861" cy="418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Oval 2"/>
          <p:cNvSpPr>
            <a:spLocks noChangeArrowheads="1"/>
          </p:cNvSpPr>
          <p:nvPr/>
        </p:nvSpPr>
        <p:spPr bwMode="auto">
          <a:xfrm flipV="1">
            <a:off x="786412" y="2788219"/>
            <a:ext cx="701675" cy="40322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903" y="589413"/>
            <a:ext cx="7886700" cy="1325563"/>
          </a:xfrm>
        </p:spPr>
        <p:txBody>
          <a:bodyPr>
            <a:normAutofit fontScale="90000"/>
          </a:bodyPr>
          <a:lstStyle/>
          <a:p>
            <a:pPr lvl="0" algn="ctr"/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Вставка «Видео».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Нажимаем «Вставить» и «видео».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b="4737"/>
          <a:stretch>
            <a:fillRect/>
          </a:stretch>
        </p:blipFill>
        <p:spPr bwMode="auto">
          <a:xfrm>
            <a:off x="502051" y="1673525"/>
            <a:ext cx="8091224" cy="433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Oval 2"/>
          <p:cNvSpPr>
            <a:spLocks noChangeArrowheads="1"/>
          </p:cNvSpPr>
          <p:nvPr/>
        </p:nvSpPr>
        <p:spPr bwMode="auto">
          <a:xfrm flipV="1">
            <a:off x="4232755" y="1949629"/>
            <a:ext cx="700088" cy="40322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 flipV="1">
            <a:off x="5388694" y="2777766"/>
            <a:ext cx="700088" cy="40322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529" y="658424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вставки видео вводим ссылку с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видеохостинга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YouTube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нажимаем «Вставить» и располагаем видео как нам удобно.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716" b="4737"/>
          <a:stretch>
            <a:fillRect/>
          </a:stretch>
        </p:blipFill>
        <p:spPr bwMode="auto">
          <a:xfrm>
            <a:off x="612337" y="2061714"/>
            <a:ext cx="8033291" cy="433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Oval 2"/>
          <p:cNvSpPr>
            <a:spLocks noChangeArrowheads="1"/>
          </p:cNvSpPr>
          <p:nvPr/>
        </p:nvSpPr>
        <p:spPr bwMode="auto">
          <a:xfrm flipV="1">
            <a:off x="7364053" y="3504811"/>
            <a:ext cx="1196975" cy="40322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 flipV="1">
            <a:off x="8072198" y="3844745"/>
            <a:ext cx="609600" cy="32067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782" y="1210514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Вставляем все видео, располагаем их, нажимаем «обзор». Это окончательный вид презентации, если что то не устраивает, редактируем, с помощью вкладок «Стиль» и «Вставить».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716" b="4965"/>
          <a:stretch>
            <a:fillRect/>
          </a:stretch>
        </p:blipFill>
        <p:spPr bwMode="auto">
          <a:xfrm>
            <a:off x="1147314" y="2652881"/>
            <a:ext cx="6841178" cy="368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023" y="1331284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Совместная работа.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Если необходима совместная работа, нужно нажать на кнопку «Поделиться». Далее «сотрудничать» и добавить нужные контакты.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256" t="5007" r="303" b="4329"/>
          <a:stretch>
            <a:fillRect/>
          </a:stretch>
        </p:blipFill>
        <p:spPr bwMode="auto">
          <a:xfrm>
            <a:off x="1328468" y="2846718"/>
            <a:ext cx="6711351" cy="344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Oval 3"/>
          <p:cNvSpPr>
            <a:spLocks noChangeArrowheads="1"/>
          </p:cNvSpPr>
          <p:nvPr/>
        </p:nvSpPr>
        <p:spPr bwMode="auto">
          <a:xfrm flipV="1">
            <a:off x="5042829" y="2896978"/>
            <a:ext cx="609600" cy="32067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Oval 4"/>
          <p:cNvSpPr>
            <a:spLocks noChangeArrowheads="1"/>
          </p:cNvSpPr>
          <p:nvPr/>
        </p:nvSpPr>
        <p:spPr bwMode="auto">
          <a:xfrm flipV="1">
            <a:off x="5034203" y="3242034"/>
            <a:ext cx="609600" cy="32067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t="4784" r="651" b="4784"/>
          <a:stretch>
            <a:fillRect/>
          </a:stretch>
        </p:blipFill>
        <p:spPr bwMode="auto">
          <a:xfrm>
            <a:off x="325904" y="1440611"/>
            <a:ext cx="8540201" cy="437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3"/>
          <p:cNvSpPr>
            <a:spLocks noChangeArrowheads="1"/>
          </p:cNvSpPr>
          <p:nvPr/>
        </p:nvSpPr>
        <p:spPr bwMode="auto">
          <a:xfrm flipV="1">
            <a:off x="3170896" y="3474946"/>
            <a:ext cx="2945231" cy="484577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903" y="977601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Скачать готовую презентацию.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Открыть главную страницу, чтобы было видно ваши презентации, нажать на кнопку в правом нижнем углу и в выпадающем списки нажать на «Скачать».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961" t="4328" r="1282" b="5912"/>
          <a:stretch>
            <a:fillRect/>
          </a:stretch>
        </p:blipFill>
        <p:spPr bwMode="auto">
          <a:xfrm>
            <a:off x="1133075" y="2579298"/>
            <a:ext cx="6830184" cy="352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Oval 2"/>
          <p:cNvSpPr>
            <a:spLocks noChangeArrowheads="1"/>
          </p:cNvSpPr>
          <p:nvPr/>
        </p:nvSpPr>
        <p:spPr bwMode="auto">
          <a:xfrm flipV="1">
            <a:off x="4534619" y="3800475"/>
            <a:ext cx="609600" cy="25082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Oval 3"/>
          <p:cNvSpPr>
            <a:spLocks noChangeArrowheads="1"/>
          </p:cNvSpPr>
          <p:nvPr/>
        </p:nvSpPr>
        <p:spPr bwMode="auto">
          <a:xfrm flipV="1">
            <a:off x="5552536" y="4921909"/>
            <a:ext cx="609600" cy="25082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36430" y="457200"/>
            <a:ext cx="8144413" cy="171665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Prezi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 инструмент для создания интерактивной презентации в режиме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Картинки по запросу през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0226" y="1195823"/>
            <a:ext cx="4178181" cy="202135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821502" y="32352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Зайти на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веб-сервис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prezi.com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4635" y="3723092"/>
            <a:ext cx="4454452" cy="250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9034" y="773201"/>
            <a:ext cx="8127162" cy="534292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Пример готовой презентации: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https://prezi.com/p/bppysrmhqgdt/?present=1</a:t>
            </a:r>
            <a:endParaRPr lang="ru-RU" sz="32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Контакт для связи: </a:t>
            </a:r>
            <a:r>
              <a:rPr lang="ru-RU" sz="32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lena.tyapkina@gmail.com</a:t>
            </a:r>
            <a:endParaRPr lang="ru-RU" sz="32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Методист технической направленности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ЦВР Волжского района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Тяпкина Елена Сергеевна</a:t>
            </a:r>
            <a:r>
              <a:rPr lang="ru-RU" dirty="0" smtClean="0">
                <a:hlinkClick r:id="rId4"/>
              </a:rPr>
              <a:t/>
            </a:r>
            <a:br>
              <a:rPr lang="ru-RU" dirty="0" smtClean="0">
                <a:hlinkClick r:id="rId4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601" y="841325"/>
            <a:ext cx="8043890" cy="654032"/>
          </a:xfrm>
        </p:spPr>
        <p:txBody>
          <a:bodyPr>
            <a:noAutofit/>
          </a:bodyPr>
          <a:lstStyle/>
          <a:p>
            <a:pPr lvl="0"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Регистрация на сервисе.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того, чтобы работа на сервисе была бесплатной, выбираем тип «основной», нажимаем продолжить.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9259" t="25743" r="28042" b="33003"/>
          <a:stretch>
            <a:fillRect/>
          </a:stretch>
        </p:blipFill>
        <p:spPr bwMode="auto">
          <a:xfrm>
            <a:off x="348532" y="1627143"/>
            <a:ext cx="854398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277" y="667050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Есть два варианта, пройти стандартную регистрацию или войти через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аккаунт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Google.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844" b="4736"/>
          <a:stretch>
            <a:fillRect/>
          </a:stretch>
        </p:blipFill>
        <p:spPr bwMode="auto">
          <a:xfrm>
            <a:off x="638353" y="1828800"/>
            <a:ext cx="7988061" cy="447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Oval 3"/>
          <p:cNvSpPr>
            <a:spLocks noChangeArrowheads="1"/>
          </p:cNvSpPr>
          <p:nvPr/>
        </p:nvSpPr>
        <p:spPr bwMode="auto">
          <a:xfrm>
            <a:off x="3683479" y="5415172"/>
            <a:ext cx="1082675" cy="747713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Создание интерактивной презентации.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Нажимаем на «+» для создания новой презентации.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844" b="4964"/>
          <a:stretch>
            <a:fillRect/>
          </a:stretch>
        </p:blipFill>
        <p:spPr bwMode="auto">
          <a:xfrm>
            <a:off x="339131" y="1768415"/>
            <a:ext cx="8345874" cy="450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5326752" y="4562685"/>
            <a:ext cx="1562100" cy="1363662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7593" y="586595"/>
            <a:ext cx="4995773" cy="3449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Выбираем тип «общая».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844" b="5192"/>
          <a:stretch>
            <a:fillRect/>
          </a:stretch>
        </p:blipFill>
        <p:spPr bwMode="auto">
          <a:xfrm>
            <a:off x="2234240" y="871268"/>
            <a:ext cx="4477110" cy="238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Oval 2"/>
          <p:cNvSpPr>
            <a:spLocks noChangeArrowheads="1"/>
          </p:cNvSpPr>
          <p:nvPr/>
        </p:nvSpPr>
        <p:spPr bwMode="auto">
          <a:xfrm>
            <a:off x="2621771" y="990180"/>
            <a:ext cx="1835150" cy="1624013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1103" y="3432355"/>
            <a:ext cx="7677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Записываем название презентации, выбираем, что презентацию может видеть любой в сети, нажимаем продолжить.</a:t>
            </a:r>
            <a:endParaRPr lang="ru-RU" b="1" dirty="0"/>
          </a:p>
        </p:txBody>
      </p:sp>
      <p:pic>
        <p:nvPicPr>
          <p:cNvPr id="6" name="Содержимое 3"/>
          <p:cNvPicPr>
            <a:picLocks/>
          </p:cNvPicPr>
          <p:nvPr/>
        </p:nvPicPr>
        <p:blipFill>
          <a:blip r:embed="rId3" cstate="print"/>
          <a:srcRect r="2056" b="5927"/>
          <a:stretch>
            <a:fillRect/>
          </a:stretch>
        </p:blipFill>
        <p:spPr bwMode="auto">
          <a:xfrm>
            <a:off x="2061714" y="4028534"/>
            <a:ext cx="4735977" cy="223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2587926" y="5572664"/>
            <a:ext cx="2191108" cy="483079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035" y="684303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Сейчас у нас белый фон, меняем его на фото или схему музея, нажимая на «Загрузить изображение».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1485" b="5193"/>
          <a:stretch>
            <a:fillRect/>
          </a:stretch>
        </p:blipFill>
        <p:spPr bwMode="auto">
          <a:xfrm>
            <a:off x="420868" y="1828799"/>
            <a:ext cx="8248259" cy="446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Oval 3"/>
          <p:cNvSpPr>
            <a:spLocks noChangeArrowheads="1"/>
          </p:cNvSpPr>
          <p:nvPr/>
        </p:nvSpPr>
        <p:spPr bwMode="auto">
          <a:xfrm>
            <a:off x="7140546" y="2771506"/>
            <a:ext cx="1592262" cy="58737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529" y="753314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Появился нужный для нас фон, теперь добавляем заготовленную заранее презентацию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Microsoft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PowerPoint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Для этого нажимаем на вкладку «Вставить» и после «Силовая установка».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 r="844" b="4737"/>
          <a:stretch>
            <a:fillRect/>
          </a:stretch>
        </p:blipFill>
        <p:spPr bwMode="auto">
          <a:xfrm>
            <a:off x="569575" y="2005177"/>
            <a:ext cx="7936069" cy="429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3355676" y="2260121"/>
            <a:ext cx="2579298" cy="439319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7" name="Oval 3"/>
          <p:cNvSpPr>
            <a:spLocks noChangeArrowheads="1"/>
          </p:cNvSpPr>
          <p:nvPr/>
        </p:nvSpPr>
        <p:spPr bwMode="auto">
          <a:xfrm flipV="1">
            <a:off x="5988110" y="2692939"/>
            <a:ext cx="701675" cy="404813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529" y="537654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Загружаем файл или перетаскиваем свою презентацию.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r="1485" b="5193"/>
          <a:stretch>
            <a:fillRect/>
          </a:stretch>
        </p:blipFill>
        <p:spPr bwMode="auto">
          <a:xfrm>
            <a:off x="577928" y="1708029"/>
            <a:ext cx="7957052" cy="4310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Oval 2"/>
          <p:cNvSpPr>
            <a:spLocks noChangeArrowheads="1"/>
          </p:cNvSpPr>
          <p:nvPr/>
        </p:nvSpPr>
        <p:spPr bwMode="auto">
          <a:xfrm flipV="1">
            <a:off x="3239278" y="2974316"/>
            <a:ext cx="2618057" cy="2305049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</TotalTime>
  <Words>231</Words>
  <Application>Microsoft Office PowerPoint</Application>
  <PresentationFormat>Экран (4:3)</PresentationFormat>
  <Paragraphs>26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Мастер-класс: «Создание виртуальной экскурсии по музею образовательной организации».</vt:lpstr>
      <vt:lpstr>Слайд 2</vt:lpstr>
      <vt:lpstr>Регистрация на сервисе. Для того, чтобы работа на сервисе была бесплатной, выбираем тип «основной», нажимаем продолжить. </vt:lpstr>
      <vt:lpstr>Есть два варианта, пройти стандартную регистрацию или войти через аккаунт Google. </vt:lpstr>
      <vt:lpstr>  3. Создание интерактивной презентации. Нажимаем на «+» для создания новой презентации. </vt:lpstr>
      <vt:lpstr>Выбираем тип «общая». </vt:lpstr>
      <vt:lpstr>Сейчас у нас белый фон, меняем его на фото или схему музея, нажимая на «Загрузить изображение». </vt:lpstr>
      <vt:lpstr>Появился нужный для нас фон, теперь добавляем заготовленную заранее презентацию Microsoft PowerPoint . Для этого нажимаем на вкладку «Вставить» и после «Силовая установка». </vt:lpstr>
      <vt:lpstr>Загружаем файл или перетаскиваем свою презентацию. </vt:lpstr>
      <vt:lpstr>Далее выбираем по одному слайду и нажимаем «Вставить».  </vt:lpstr>
      <vt:lpstr>Далее выбираем все слайды по очереди и так же располагаем в нужных местах. </vt:lpstr>
      <vt:lpstr>Можно изменить форму и цвет слайда. Для этого нажать на «Стиль». </vt:lpstr>
      <vt:lpstr>Нажимая на «обзор», перестает показываться связь слайдов и так выглядит ваша окончательная презентация. </vt:lpstr>
      <vt:lpstr>4. Вставка «Видео». Нажимаем «Вставить» и «видео». </vt:lpstr>
      <vt:lpstr>Для вставки видео вводим ссылку с видеохостинга YouTube, нажимаем «Вставить» и располагаем видео как нам удобно. </vt:lpstr>
      <vt:lpstr>Вставляем все видео, располагаем их, нажимаем «обзор». Это окончательный вид презентации, если что то не устраивает, редактируем, с помощью вкладок «Стиль» и «Вставить». </vt:lpstr>
      <vt:lpstr>Совместная работа. Если необходима совместная работа, нужно нажать на кнопку «Поделиться». Далее «сотрудничать» и добавить нужные контакты. </vt:lpstr>
      <vt:lpstr>Слайд 18</vt:lpstr>
      <vt:lpstr>Скачать готовую презентацию. Открыть главную страницу, чтобы было видно ваши презентации, нажать на кнопку в правом нижнем углу и в выпадающем списки нажать на «Скачать».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Asus</cp:lastModifiedBy>
  <cp:revision>49</cp:revision>
  <dcterms:created xsi:type="dcterms:W3CDTF">2018-09-04T12:10:47Z</dcterms:created>
  <dcterms:modified xsi:type="dcterms:W3CDTF">2021-03-19T13:05:32Z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1031444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