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175" r:id="rId4"/>
  </p:sldMasterIdLst>
  <p:notesMasterIdLst>
    <p:notesMasterId r:id="rId23"/>
  </p:notesMasterIdLst>
  <p:handoutMasterIdLst>
    <p:handoutMasterId r:id="rId24"/>
  </p:handoutMasterIdLst>
  <p:sldIdLst>
    <p:sldId id="686" r:id="rId5"/>
    <p:sldId id="1131" r:id="rId6"/>
    <p:sldId id="1076" r:id="rId7"/>
    <p:sldId id="1066" r:id="rId8"/>
    <p:sldId id="1134" r:id="rId9"/>
    <p:sldId id="1071" r:id="rId10"/>
    <p:sldId id="1130" r:id="rId11"/>
    <p:sldId id="1132" r:id="rId12"/>
    <p:sldId id="1135" r:id="rId13"/>
    <p:sldId id="1137" r:id="rId14"/>
    <p:sldId id="343" r:id="rId15"/>
    <p:sldId id="1133" r:id="rId16"/>
    <p:sldId id="272" r:id="rId17"/>
    <p:sldId id="284" r:id="rId18"/>
    <p:sldId id="288" r:id="rId19"/>
    <p:sldId id="286" r:id="rId20"/>
    <p:sldId id="934" r:id="rId21"/>
    <p:sldId id="943" r:id="rId22"/>
  </p:sldIdLst>
  <p:sldSz cx="9144000" cy="5143500" type="screen16x9"/>
  <p:notesSz cx="6865938" cy="9998075"/>
  <p:custDataLst>
    <p:tags r:id="rId2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94351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88703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83054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77406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1971758" algn="l" defTabSz="788703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366108" algn="l" defTabSz="788703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2760461" algn="l" defTabSz="788703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154812" algn="l" defTabSz="788703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64">
          <p15:clr>
            <a:srgbClr val="A4A3A4"/>
          </p15:clr>
        </p15:guide>
        <p15:guide id="2" pos="3062">
          <p15:clr>
            <a:srgbClr val="A4A3A4"/>
          </p15:clr>
        </p15:guide>
        <p15:guide id="3" orient="horz" pos="1519">
          <p15:clr>
            <a:srgbClr val="A4A3A4"/>
          </p15:clr>
        </p15:guide>
        <p15:guide id="4" orient="horz" pos="1176">
          <p15:clr>
            <a:srgbClr val="A4A3A4"/>
          </p15:clr>
        </p15:guide>
        <p15:guide id="5" orient="horz" pos="1142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итров Иван" initials="Х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0000"/>
    <a:srgbClr val="480690"/>
    <a:srgbClr val="AA6269"/>
    <a:srgbClr val="6208C4"/>
    <a:srgbClr val="B3596E"/>
    <a:srgbClr val="3F6346"/>
    <a:srgbClr val="F05E1C"/>
    <a:srgbClr val="C64664"/>
    <a:srgbClr val="53808B"/>
    <a:srgbClr val="B5CD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60" autoAdjust="0"/>
    <p:restoredTop sz="94627" autoAdjust="0"/>
  </p:normalViewPr>
  <p:slideViewPr>
    <p:cSldViewPr snapToGrid="0">
      <p:cViewPr>
        <p:scale>
          <a:sx n="110" d="100"/>
          <a:sy n="110" d="100"/>
        </p:scale>
        <p:origin x="331" y="62"/>
      </p:cViewPr>
      <p:guideLst>
        <p:guide orient="horz" pos="1564"/>
        <p:guide pos="3062"/>
        <p:guide orient="horz" pos="1519"/>
        <p:guide orient="horz" pos="1176"/>
        <p:guide orient="horz" pos="114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89" d="100"/>
        <a:sy n="89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1A2C86-30E2-41B5-ADB6-F4FC4DCC498E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C4F942-69C2-4662-B641-1D5E049CB756}">
      <dgm:prSet phldrT="[Текст]" custT="1"/>
      <dgm:spPr/>
      <dgm:t>
        <a:bodyPr/>
        <a:lstStyle/>
        <a:p>
          <a:r>
            <a:rPr lang="ru-RU" sz="1400" dirty="0"/>
            <a:t>Программа развития организации в соответствии с приоритетами  государственной и региональной политики,  задачами развития организации</a:t>
          </a:r>
        </a:p>
      </dgm:t>
    </dgm:pt>
    <dgm:pt modelId="{0AFD7E7B-4177-4D87-91F2-77B185E10602}" type="parTrans" cxnId="{1BCD08C8-BC7A-4D03-8AC8-014CFBEA049B}">
      <dgm:prSet/>
      <dgm:spPr/>
      <dgm:t>
        <a:bodyPr/>
        <a:lstStyle/>
        <a:p>
          <a:endParaRPr lang="ru-RU" sz="1800"/>
        </a:p>
      </dgm:t>
    </dgm:pt>
    <dgm:pt modelId="{059DB0E7-FE8E-4AAF-9F08-6383AA6784D5}" type="sibTrans" cxnId="{1BCD08C8-BC7A-4D03-8AC8-014CFBEA049B}">
      <dgm:prSet custT="1"/>
      <dgm:spPr/>
      <dgm:t>
        <a:bodyPr/>
        <a:lstStyle/>
        <a:p>
          <a:endParaRPr lang="ru-RU" sz="1800"/>
        </a:p>
      </dgm:t>
    </dgm:pt>
    <dgm:pt modelId="{9E79E3BC-2196-4067-B6DA-AD0ED635E97B}">
      <dgm:prSet phldrT="[Текст]" custT="1"/>
      <dgm:spPr/>
      <dgm:t>
        <a:bodyPr/>
        <a:lstStyle/>
        <a:p>
          <a:r>
            <a:rPr lang="ru-RU" sz="1400" dirty="0"/>
            <a:t>Профессиональная стратегическая  позиция - видение вызовов, целей и приоритетов своей деятельности, деятельности руководимой организации</a:t>
          </a:r>
        </a:p>
      </dgm:t>
    </dgm:pt>
    <dgm:pt modelId="{6649BA50-A846-49DC-81AA-AB9CC645582E}" type="parTrans" cxnId="{1C77E763-31AC-4EA3-A259-DF6A5A6BEF4A}">
      <dgm:prSet/>
      <dgm:spPr/>
      <dgm:t>
        <a:bodyPr/>
        <a:lstStyle/>
        <a:p>
          <a:endParaRPr lang="ru-RU" sz="1800"/>
        </a:p>
      </dgm:t>
    </dgm:pt>
    <dgm:pt modelId="{7270302B-DABE-4EB0-99F8-B381A8F02F6F}" type="sibTrans" cxnId="{1C77E763-31AC-4EA3-A259-DF6A5A6BEF4A}">
      <dgm:prSet custT="1"/>
      <dgm:spPr/>
      <dgm:t>
        <a:bodyPr/>
        <a:lstStyle/>
        <a:p>
          <a:endParaRPr lang="ru-RU" sz="1800"/>
        </a:p>
      </dgm:t>
    </dgm:pt>
    <dgm:pt modelId="{FE00AA7D-2C3D-4103-A566-ED31E8419965}">
      <dgm:prSet phldrT="[Текст]" custT="1"/>
      <dgm:spPr/>
      <dgm:t>
        <a:bodyPr/>
        <a:lstStyle/>
        <a:p>
          <a:r>
            <a:rPr lang="ru-RU" sz="1400" dirty="0"/>
            <a:t>Материалы методического сопровождения развития организации ДОД, внедрения современных образовательных технологий </a:t>
          </a:r>
        </a:p>
      </dgm:t>
    </dgm:pt>
    <dgm:pt modelId="{54A4DD03-3908-47B6-B3C4-F153941EB7B7}" type="parTrans" cxnId="{10E16214-D482-4EC2-9042-92A367743D5D}">
      <dgm:prSet/>
      <dgm:spPr/>
      <dgm:t>
        <a:bodyPr/>
        <a:lstStyle/>
        <a:p>
          <a:endParaRPr lang="ru-RU" sz="1800"/>
        </a:p>
      </dgm:t>
    </dgm:pt>
    <dgm:pt modelId="{79BAF97F-D6D7-4E6E-A8CE-1844F1188AD2}" type="sibTrans" cxnId="{10E16214-D482-4EC2-9042-92A367743D5D}">
      <dgm:prSet custT="1"/>
      <dgm:spPr/>
      <dgm:t>
        <a:bodyPr/>
        <a:lstStyle/>
        <a:p>
          <a:endParaRPr lang="ru-RU" sz="1800"/>
        </a:p>
      </dgm:t>
    </dgm:pt>
    <dgm:pt modelId="{C7769803-6FA0-4A81-8EF6-6946AC617754}">
      <dgm:prSet custT="1"/>
      <dgm:spPr/>
      <dgm:t>
        <a:bodyPr/>
        <a:lstStyle/>
        <a:p>
          <a:r>
            <a:rPr lang="ru-RU" sz="1400" dirty="0"/>
            <a:t>Актуальная инновационная программа, ориентированная на решение значимых проблем дополнительного образования детей</a:t>
          </a:r>
        </a:p>
      </dgm:t>
    </dgm:pt>
    <dgm:pt modelId="{5B3603EB-B3BE-4D89-ACE2-2223AA071116}" type="parTrans" cxnId="{7D11BFF9-91E0-4FEE-9D2A-AC42ADC9110E}">
      <dgm:prSet/>
      <dgm:spPr/>
      <dgm:t>
        <a:bodyPr/>
        <a:lstStyle/>
        <a:p>
          <a:endParaRPr lang="ru-RU" sz="1800"/>
        </a:p>
      </dgm:t>
    </dgm:pt>
    <dgm:pt modelId="{FE2066D8-5AF1-4A8E-99F6-D202183E4FCC}" type="sibTrans" cxnId="{7D11BFF9-91E0-4FEE-9D2A-AC42ADC9110E}">
      <dgm:prSet/>
      <dgm:spPr/>
      <dgm:t>
        <a:bodyPr/>
        <a:lstStyle/>
        <a:p>
          <a:endParaRPr lang="ru-RU" sz="1800"/>
        </a:p>
      </dgm:t>
    </dgm:pt>
    <dgm:pt modelId="{2CB7BABB-A305-4DDB-BCA2-4FFA4BD2A207}" type="pres">
      <dgm:prSet presAssocID="{721A2C86-30E2-41B5-ADB6-F4FC4DCC498E}" presName="Name0" presStyleCnt="0">
        <dgm:presLayoutVars>
          <dgm:dir/>
          <dgm:resizeHandles val="exact"/>
        </dgm:presLayoutVars>
      </dgm:prSet>
      <dgm:spPr/>
    </dgm:pt>
    <dgm:pt modelId="{E0EAB881-42F6-4B60-A76E-DC99A0CFCDFD}" type="pres">
      <dgm:prSet presAssocID="{19C4F942-69C2-4662-B641-1D5E049CB756}" presName="composite" presStyleCnt="0"/>
      <dgm:spPr/>
    </dgm:pt>
    <dgm:pt modelId="{DF174FA7-16B9-4782-A912-F81CC934A009}" type="pres">
      <dgm:prSet presAssocID="{19C4F942-69C2-4662-B641-1D5E049CB756}" presName="imagSh" presStyleLbl="bgImgPlace1" presStyleIdx="0" presStyleCnt="4" custLinFactNeighborX="-77" custLinFactNeighborY="-28696"/>
      <dgm:spPr/>
    </dgm:pt>
    <dgm:pt modelId="{99AC9DEE-3F78-4C9D-A5C7-0A30107D0FC1}" type="pres">
      <dgm:prSet presAssocID="{19C4F942-69C2-4662-B641-1D5E049CB756}" presName="txNode" presStyleLbl="node1" presStyleIdx="0" presStyleCnt="4" custScaleX="116459" custScaleY="140959" custLinFactNeighborX="-485" custLinFactNeighborY="22934">
        <dgm:presLayoutVars>
          <dgm:bulletEnabled val="1"/>
        </dgm:presLayoutVars>
      </dgm:prSet>
      <dgm:spPr/>
    </dgm:pt>
    <dgm:pt modelId="{88D16359-AF78-47A3-BBA7-83404586000F}" type="pres">
      <dgm:prSet presAssocID="{059DB0E7-FE8E-4AAF-9F08-6383AA6784D5}" presName="sibTrans" presStyleLbl="sibTrans2D1" presStyleIdx="0" presStyleCnt="3" custScaleX="177603"/>
      <dgm:spPr/>
    </dgm:pt>
    <dgm:pt modelId="{294BDD40-CB54-4B8A-909D-B9FF2C798925}" type="pres">
      <dgm:prSet presAssocID="{059DB0E7-FE8E-4AAF-9F08-6383AA6784D5}" presName="connTx" presStyleLbl="sibTrans2D1" presStyleIdx="0" presStyleCnt="3"/>
      <dgm:spPr/>
    </dgm:pt>
    <dgm:pt modelId="{A76BED90-5AF2-4179-9848-7821B6829B10}" type="pres">
      <dgm:prSet presAssocID="{9E79E3BC-2196-4067-B6DA-AD0ED635E97B}" presName="composite" presStyleCnt="0"/>
      <dgm:spPr/>
    </dgm:pt>
    <dgm:pt modelId="{397F3CD1-EAC4-4653-AD03-D2FB8B0FF14A}" type="pres">
      <dgm:prSet presAssocID="{9E79E3BC-2196-4067-B6DA-AD0ED635E97B}" presName="imagSh" presStyleLbl="bgImgPlace1" presStyleIdx="1" presStyleCnt="4" custLinFactNeighborX="-460" custLinFactNeighborY="-28696"/>
      <dgm:spPr/>
    </dgm:pt>
    <dgm:pt modelId="{E6C034A9-1F85-47B8-B923-531EC0E6675C}" type="pres">
      <dgm:prSet presAssocID="{9E79E3BC-2196-4067-B6DA-AD0ED635E97B}" presName="txNode" presStyleLbl="node1" presStyleIdx="1" presStyleCnt="4" custScaleX="116008" custScaleY="143597" custLinFactNeighborX="907" custLinFactNeighborY="24747">
        <dgm:presLayoutVars>
          <dgm:bulletEnabled val="1"/>
        </dgm:presLayoutVars>
      </dgm:prSet>
      <dgm:spPr/>
    </dgm:pt>
    <dgm:pt modelId="{DBF9E60D-8579-40A7-829B-D73C656688BF}" type="pres">
      <dgm:prSet presAssocID="{7270302B-DABE-4EB0-99F8-B381A8F02F6F}" presName="sibTrans" presStyleLbl="sibTrans2D1" presStyleIdx="1" presStyleCnt="3" custScaleX="194042"/>
      <dgm:spPr/>
    </dgm:pt>
    <dgm:pt modelId="{E31EF8A3-DA54-4995-B514-7E0EBD862A34}" type="pres">
      <dgm:prSet presAssocID="{7270302B-DABE-4EB0-99F8-B381A8F02F6F}" presName="connTx" presStyleLbl="sibTrans2D1" presStyleIdx="1" presStyleCnt="3"/>
      <dgm:spPr/>
    </dgm:pt>
    <dgm:pt modelId="{178EE00B-50F7-45CB-B4DE-D0DED2E837D4}" type="pres">
      <dgm:prSet presAssocID="{FE00AA7D-2C3D-4103-A566-ED31E8419965}" presName="composite" presStyleCnt="0"/>
      <dgm:spPr/>
    </dgm:pt>
    <dgm:pt modelId="{B7D16004-7E60-4957-A0FB-0CB485E5DA19}" type="pres">
      <dgm:prSet presAssocID="{FE00AA7D-2C3D-4103-A566-ED31E8419965}" presName="imagSh" presStyleLbl="bgImgPlace1" presStyleIdx="2" presStyleCnt="4" custLinFactNeighborX="-2299" custLinFactNeighborY="-28696"/>
      <dgm:spPr/>
    </dgm:pt>
    <dgm:pt modelId="{65D534E2-3B06-459A-9F39-32B95F14E25B}" type="pres">
      <dgm:prSet presAssocID="{FE00AA7D-2C3D-4103-A566-ED31E8419965}" presName="txNode" presStyleLbl="node1" presStyleIdx="2" presStyleCnt="4" custScaleX="121655" custScaleY="143270" custLinFactNeighborX="1814" custLinFactNeighborY="24747">
        <dgm:presLayoutVars>
          <dgm:bulletEnabled val="1"/>
        </dgm:presLayoutVars>
      </dgm:prSet>
      <dgm:spPr/>
    </dgm:pt>
    <dgm:pt modelId="{709B6673-BFAA-4D34-A127-BE6A4D78C2CE}" type="pres">
      <dgm:prSet presAssocID="{79BAF97F-D6D7-4E6E-A8CE-1844F1188AD2}" presName="sibTrans" presStyleLbl="sibTrans2D1" presStyleIdx="2" presStyleCnt="3" custScaleX="172298"/>
      <dgm:spPr/>
    </dgm:pt>
    <dgm:pt modelId="{B6219B37-0273-428D-BC42-9053EE506DFB}" type="pres">
      <dgm:prSet presAssocID="{79BAF97F-D6D7-4E6E-A8CE-1844F1188AD2}" presName="connTx" presStyleLbl="sibTrans2D1" presStyleIdx="2" presStyleCnt="3"/>
      <dgm:spPr/>
    </dgm:pt>
    <dgm:pt modelId="{47EAFEA5-E83A-417C-9EBD-9F1B17360349}" type="pres">
      <dgm:prSet presAssocID="{C7769803-6FA0-4A81-8EF6-6946AC617754}" presName="composite" presStyleCnt="0"/>
      <dgm:spPr/>
    </dgm:pt>
    <dgm:pt modelId="{1CFCABE4-90FE-4BB3-BD83-8969653E3A83}" type="pres">
      <dgm:prSet presAssocID="{C7769803-6FA0-4A81-8EF6-6946AC617754}" presName="imagSh" presStyleLbl="bgImgPlace1" presStyleIdx="3" presStyleCnt="4" custLinFactNeighborX="460" custLinFactNeighborY="-28696"/>
      <dgm:spPr/>
    </dgm:pt>
    <dgm:pt modelId="{145245F5-8B9D-4FC0-B61C-E6F358C22C8C}" type="pres">
      <dgm:prSet presAssocID="{C7769803-6FA0-4A81-8EF6-6946AC617754}" presName="txNode" presStyleLbl="node1" presStyleIdx="3" presStyleCnt="4" custScaleX="115073" custScaleY="139140" custLinFactNeighborX="81" custLinFactNeighborY="23161">
        <dgm:presLayoutVars>
          <dgm:bulletEnabled val="1"/>
        </dgm:presLayoutVars>
      </dgm:prSet>
      <dgm:spPr/>
    </dgm:pt>
  </dgm:ptLst>
  <dgm:cxnLst>
    <dgm:cxn modelId="{10E16214-D482-4EC2-9042-92A367743D5D}" srcId="{721A2C86-30E2-41B5-ADB6-F4FC4DCC498E}" destId="{FE00AA7D-2C3D-4103-A566-ED31E8419965}" srcOrd="2" destOrd="0" parTransId="{54A4DD03-3908-47B6-B3C4-F153941EB7B7}" sibTransId="{79BAF97F-D6D7-4E6E-A8CE-1844F1188AD2}"/>
    <dgm:cxn modelId="{F7D7F127-F745-469D-AEC9-A65DA03D3756}" type="presOf" srcId="{721A2C86-30E2-41B5-ADB6-F4FC4DCC498E}" destId="{2CB7BABB-A305-4DDB-BCA2-4FFA4BD2A207}" srcOrd="0" destOrd="0" presId="urn:microsoft.com/office/officeart/2005/8/layout/hProcess10"/>
    <dgm:cxn modelId="{E367392B-017A-4E25-BBF8-1EBB902BA945}" type="presOf" srcId="{79BAF97F-D6D7-4E6E-A8CE-1844F1188AD2}" destId="{709B6673-BFAA-4D34-A127-BE6A4D78C2CE}" srcOrd="0" destOrd="0" presId="urn:microsoft.com/office/officeart/2005/8/layout/hProcess10"/>
    <dgm:cxn modelId="{7F39762F-3FC4-4954-9CD9-38D34131498A}" type="presOf" srcId="{19C4F942-69C2-4662-B641-1D5E049CB756}" destId="{99AC9DEE-3F78-4C9D-A5C7-0A30107D0FC1}" srcOrd="0" destOrd="0" presId="urn:microsoft.com/office/officeart/2005/8/layout/hProcess10"/>
    <dgm:cxn modelId="{1C77E763-31AC-4EA3-A259-DF6A5A6BEF4A}" srcId="{721A2C86-30E2-41B5-ADB6-F4FC4DCC498E}" destId="{9E79E3BC-2196-4067-B6DA-AD0ED635E97B}" srcOrd="1" destOrd="0" parTransId="{6649BA50-A846-49DC-81AA-AB9CC645582E}" sibTransId="{7270302B-DABE-4EB0-99F8-B381A8F02F6F}"/>
    <dgm:cxn modelId="{47830365-DC2B-4C62-873B-6F6CA83CD48E}" type="presOf" srcId="{FE00AA7D-2C3D-4103-A566-ED31E8419965}" destId="{65D534E2-3B06-459A-9F39-32B95F14E25B}" srcOrd="0" destOrd="0" presId="urn:microsoft.com/office/officeart/2005/8/layout/hProcess10"/>
    <dgm:cxn modelId="{4AFAD16A-3D64-4E42-9423-6AE561CE50B6}" type="presOf" srcId="{C7769803-6FA0-4A81-8EF6-6946AC617754}" destId="{145245F5-8B9D-4FC0-B61C-E6F358C22C8C}" srcOrd="0" destOrd="0" presId="urn:microsoft.com/office/officeart/2005/8/layout/hProcess10"/>
    <dgm:cxn modelId="{23BC5D75-8D3A-4B5E-BEF6-FAA8949753ED}" type="presOf" srcId="{7270302B-DABE-4EB0-99F8-B381A8F02F6F}" destId="{DBF9E60D-8579-40A7-829B-D73C656688BF}" srcOrd="0" destOrd="0" presId="urn:microsoft.com/office/officeart/2005/8/layout/hProcess10"/>
    <dgm:cxn modelId="{DB467B7D-6FD7-4296-8032-DEEED3E9EC06}" type="presOf" srcId="{9E79E3BC-2196-4067-B6DA-AD0ED635E97B}" destId="{E6C034A9-1F85-47B8-B923-531EC0E6675C}" srcOrd="0" destOrd="0" presId="urn:microsoft.com/office/officeart/2005/8/layout/hProcess10"/>
    <dgm:cxn modelId="{965B3988-1DB3-4861-B9C9-3382FF17C1A6}" type="presOf" srcId="{059DB0E7-FE8E-4AAF-9F08-6383AA6784D5}" destId="{88D16359-AF78-47A3-BBA7-83404586000F}" srcOrd="0" destOrd="0" presId="urn:microsoft.com/office/officeart/2005/8/layout/hProcess10"/>
    <dgm:cxn modelId="{3080248B-46D0-41F3-B8B8-22DA3BDDF151}" type="presOf" srcId="{79BAF97F-D6D7-4E6E-A8CE-1844F1188AD2}" destId="{B6219B37-0273-428D-BC42-9053EE506DFB}" srcOrd="1" destOrd="0" presId="urn:microsoft.com/office/officeart/2005/8/layout/hProcess10"/>
    <dgm:cxn modelId="{B1CF0AB4-6BBA-46DE-83B0-F01F5926ED0D}" type="presOf" srcId="{059DB0E7-FE8E-4AAF-9F08-6383AA6784D5}" destId="{294BDD40-CB54-4B8A-909D-B9FF2C798925}" srcOrd="1" destOrd="0" presId="urn:microsoft.com/office/officeart/2005/8/layout/hProcess10"/>
    <dgm:cxn modelId="{1BCD08C8-BC7A-4D03-8AC8-014CFBEA049B}" srcId="{721A2C86-30E2-41B5-ADB6-F4FC4DCC498E}" destId="{19C4F942-69C2-4662-B641-1D5E049CB756}" srcOrd="0" destOrd="0" parTransId="{0AFD7E7B-4177-4D87-91F2-77B185E10602}" sibTransId="{059DB0E7-FE8E-4AAF-9F08-6383AA6784D5}"/>
    <dgm:cxn modelId="{C8DA3DF2-AB2C-4E38-B036-DACDDA004004}" type="presOf" srcId="{7270302B-DABE-4EB0-99F8-B381A8F02F6F}" destId="{E31EF8A3-DA54-4995-B514-7E0EBD862A34}" srcOrd="1" destOrd="0" presId="urn:microsoft.com/office/officeart/2005/8/layout/hProcess10"/>
    <dgm:cxn modelId="{7D11BFF9-91E0-4FEE-9D2A-AC42ADC9110E}" srcId="{721A2C86-30E2-41B5-ADB6-F4FC4DCC498E}" destId="{C7769803-6FA0-4A81-8EF6-6946AC617754}" srcOrd="3" destOrd="0" parTransId="{5B3603EB-B3BE-4D89-ACE2-2223AA071116}" sibTransId="{FE2066D8-5AF1-4A8E-99F6-D202183E4FCC}"/>
    <dgm:cxn modelId="{C0E2844D-6FC0-4129-B064-EFFA00B5FBA4}" type="presParOf" srcId="{2CB7BABB-A305-4DDB-BCA2-4FFA4BD2A207}" destId="{E0EAB881-42F6-4B60-A76E-DC99A0CFCDFD}" srcOrd="0" destOrd="0" presId="urn:microsoft.com/office/officeart/2005/8/layout/hProcess10"/>
    <dgm:cxn modelId="{585FD0C0-2659-4133-A33D-774CF1E6BDAB}" type="presParOf" srcId="{E0EAB881-42F6-4B60-A76E-DC99A0CFCDFD}" destId="{DF174FA7-16B9-4782-A912-F81CC934A009}" srcOrd="0" destOrd="0" presId="urn:microsoft.com/office/officeart/2005/8/layout/hProcess10"/>
    <dgm:cxn modelId="{15E9D25A-6C89-41A9-AC05-3922A05361AF}" type="presParOf" srcId="{E0EAB881-42F6-4B60-A76E-DC99A0CFCDFD}" destId="{99AC9DEE-3F78-4C9D-A5C7-0A30107D0FC1}" srcOrd="1" destOrd="0" presId="urn:microsoft.com/office/officeart/2005/8/layout/hProcess10"/>
    <dgm:cxn modelId="{2E08F7D2-5028-446D-9045-8FC4DFAB4CEA}" type="presParOf" srcId="{2CB7BABB-A305-4DDB-BCA2-4FFA4BD2A207}" destId="{88D16359-AF78-47A3-BBA7-83404586000F}" srcOrd="1" destOrd="0" presId="urn:microsoft.com/office/officeart/2005/8/layout/hProcess10"/>
    <dgm:cxn modelId="{9382F16B-2F9D-417D-8F4D-EE37ABAA151E}" type="presParOf" srcId="{88D16359-AF78-47A3-BBA7-83404586000F}" destId="{294BDD40-CB54-4B8A-909D-B9FF2C798925}" srcOrd="0" destOrd="0" presId="urn:microsoft.com/office/officeart/2005/8/layout/hProcess10"/>
    <dgm:cxn modelId="{CBDA9543-53EC-4634-BD63-FC575A52D64A}" type="presParOf" srcId="{2CB7BABB-A305-4DDB-BCA2-4FFA4BD2A207}" destId="{A76BED90-5AF2-4179-9848-7821B6829B10}" srcOrd="2" destOrd="0" presId="urn:microsoft.com/office/officeart/2005/8/layout/hProcess10"/>
    <dgm:cxn modelId="{652EDC38-FA07-4B97-AAE2-5580C12BD71A}" type="presParOf" srcId="{A76BED90-5AF2-4179-9848-7821B6829B10}" destId="{397F3CD1-EAC4-4653-AD03-D2FB8B0FF14A}" srcOrd="0" destOrd="0" presId="urn:microsoft.com/office/officeart/2005/8/layout/hProcess10"/>
    <dgm:cxn modelId="{8DE09FFB-4585-471B-BF32-4AA3F63416F0}" type="presParOf" srcId="{A76BED90-5AF2-4179-9848-7821B6829B10}" destId="{E6C034A9-1F85-47B8-B923-531EC0E6675C}" srcOrd="1" destOrd="0" presId="urn:microsoft.com/office/officeart/2005/8/layout/hProcess10"/>
    <dgm:cxn modelId="{FFDBA7F2-AD7F-4D17-A2B0-677DA013E121}" type="presParOf" srcId="{2CB7BABB-A305-4DDB-BCA2-4FFA4BD2A207}" destId="{DBF9E60D-8579-40A7-829B-D73C656688BF}" srcOrd="3" destOrd="0" presId="urn:microsoft.com/office/officeart/2005/8/layout/hProcess10"/>
    <dgm:cxn modelId="{A9DD0EB4-0172-470A-BA2B-F9670F8A14A0}" type="presParOf" srcId="{DBF9E60D-8579-40A7-829B-D73C656688BF}" destId="{E31EF8A3-DA54-4995-B514-7E0EBD862A34}" srcOrd="0" destOrd="0" presId="urn:microsoft.com/office/officeart/2005/8/layout/hProcess10"/>
    <dgm:cxn modelId="{72E3B7AB-0FB7-4A6C-BE4D-8E62A84AD5ED}" type="presParOf" srcId="{2CB7BABB-A305-4DDB-BCA2-4FFA4BD2A207}" destId="{178EE00B-50F7-45CB-B4DE-D0DED2E837D4}" srcOrd="4" destOrd="0" presId="urn:microsoft.com/office/officeart/2005/8/layout/hProcess10"/>
    <dgm:cxn modelId="{631706E9-970B-4F5E-B7CE-C8BAC3899053}" type="presParOf" srcId="{178EE00B-50F7-45CB-B4DE-D0DED2E837D4}" destId="{B7D16004-7E60-4957-A0FB-0CB485E5DA19}" srcOrd="0" destOrd="0" presId="urn:microsoft.com/office/officeart/2005/8/layout/hProcess10"/>
    <dgm:cxn modelId="{49DD1892-86B1-4776-9A01-2A51D976625A}" type="presParOf" srcId="{178EE00B-50F7-45CB-B4DE-D0DED2E837D4}" destId="{65D534E2-3B06-459A-9F39-32B95F14E25B}" srcOrd="1" destOrd="0" presId="urn:microsoft.com/office/officeart/2005/8/layout/hProcess10"/>
    <dgm:cxn modelId="{E20D4125-A90E-44D4-BBDC-E674AFBD1664}" type="presParOf" srcId="{2CB7BABB-A305-4DDB-BCA2-4FFA4BD2A207}" destId="{709B6673-BFAA-4D34-A127-BE6A4D78C2CE}" srcOrd="5" destOrd="0" presId="urn:microsoft.com/office/officeart/2005/8/layout/hProcess10"/>
    <dgm:cxn modelId="{44E71142-8196-4CBF-97D8-618C9F53142A}" type="presParOf" srcId="{709B6673-BFAA-4D34-A127-BE6A4D78C2CE}" destId="{B6219B37-0273-428D-BC42-9053EE506DFB}" srcOrd="0" destOrd="0" presId="urn:microsoft.com/office/officeart/2005/8/layout/hProcess10"/>
    <dgm:cxn modelId="{7E1E1026-0AF1-4DDD-AE50-855F64250F32}" type="presParOf" srcId="{2CB7BABB-A305-4DDB-BCA2-4FFA4BD2A207}" destId="{47EAFEA5-E83A-417C-9EBD-9F1B17360349}" srcOrd="6" destOrd="0" presId="urn:microsoft.com/office/officeart/2005/8/layout/hProcess10"/>
    <dgm:cxn modelId="{F1DDF5D9-C698-429B-87AD-CFA9E08ABA9F}" type="presParOf" srcId="{47EAFEA5-E83A-417C-9EBD-9F1B17360349}" destId="{1CFCABE4-90FE-4BB3-BD83-8969653E3A83}" srcOrd="0" destOrd="0" presId="urn:microsoft.com/office/officeart/2005/8/layout/hProcess10"/>
    <dgm:cxn modelId="{4E7CED1C-0406-459C-8DD2-98C45C53B42C}" type="presParOf" srcId="{47EAFEA5-E83A-417C-9EBD-9F1B17360349}" destId="{145245F5-8B9D-4FC0-B61C-E6F358C22C8C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E371E3-E456-48AB-ACDD-07D16D8AEAD9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DC18316-AA24-408C-809F-BBB425DB40B0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Создание организационного порядка </a:t>
          </a:r>
        </a:p>
      </dgm:t>
    </dgm:pt>
    <dgm:pt modelId="{B170DB58-9605-4887-B57C-B64E055BF79B}" type="parTrans" cxnId="{CC694789-5F78-46B9-ADE3-13CC5005EE3A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FA526633-1CAC-428E-B65E-C502E5E16C07}" type="sibTrans" cxnId="{CC694789-5F78-46B9-ADE3-13CC5005EE3A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F170B208-3725-4A27-8B96-7A5EEAF25BBE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Введение эффективного контракта </a:t>
          </a:r>
        </a:p>
      </dgm:t>
    </dgm:pt>
    <dgm:pt modelId="{4F9D6535-3672-4E7C-8E74-C7F12690BE55}" type="parTrans" cxnId="{C9C8765B-58DA-400F-B70A-405D94677021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ABDBF3E8-350A-4D7A-9638-A8C03F632061}" type="sibTrans" cxnId="{C9C8765B-58DA-400F-B70A-405D94677021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74D5A490-E3D7-4B9C-ACAA-42DF4733A30C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>
              <a:solidFill>
                <a:srgbClr val="002060"/>
              </a:solidFill>
            </a:rPr>
            <a:t>Организация внутрифирменного обучения</a:t>
          </a:r>
        </a:p>
      </dgm:t>
    </dgm:pt>
    <dgm:pt modelId="{C9E6D294-62CB-41AF-91AB-94BE14602696}" type="parTrans" cxnId="{5B838C1E-6ED2-4BB2-8EAE-A33C41649B7D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3E3E68B4-1A9E-43C6-9A95-A2E217E0B83D}" type="sibTrans" cxnId="{5B838C1E-6ED2-4BB2-8EAE-A33C41649B7D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EF0E01C6-C4E0-44F5-8261-528604699EFF}" type="pres">
      <dgm:prSet presAssocID="{22E371E3-E456-48AB-ACDD-07D16D8AEAD9}" presName="compositeShape" presStyleCnt="0">
        <dgm:presLayoutVars>
          <dgm:dir/>
          <dgm:resizeHandles/>
        </dgm:presLayoutVars>
      </dgm:prSet>
      <dgm:spPr/>
    </dgm:pt>
    <dgm:pt modelId="{920EED31-A272-438E-A9D5-45479391D953}" type="pres">
      <dgm:prSet presAssocID="{22E371E3-E456-48AB-ACDD-07D16D8AEAD9}" presName="pyramid" presStyleLbl="node1" presStyleIdx="0" presStyleCnt="1" custScaleY="84211" custLinFactX="-28674" custLinFactNeighborX="-100000" custLinFactNeighborY="-12371"/>
      <dgm:spPr/>
    </dgm:pt>
    <dgm:pt modelId="{7D082B34-6A80-436F-AA6B-0C5CAC0A4B85}" type="pres">
      <dgm:prSet presAssocID="{22E371E3-E456-48AB-ACDD-07D16D8AEAD9}" presName="theList" presStyleCnt="0"/>
      <dgm:spPr/>
    </dgm:pt>
    <dgm:pt modelId="{C7ED9AD0-AD1F-4EC1-8246-AF89FC9376BC}" type="pres">
      <dgm:prSet presAssocID="{4DC18316-AA24-408C-809F-BBB425DB40B0}" presName="aNode" presStyleLbl="fgAcc1" presStyleIdx="0" presStyleCnt="3" custScaleX="495909" custLinFactNeighborX="28194" custLinFactNeighborY="16516">
        <dgm:presLayoutVars>
          <dgm:bulletEnabled val="1"/>
        </dgm:presLayoutVars>
      </dgm:prSet>
      <dgm:spPr/>
    </dgm:pt>
    <dgm:pt modelId="{72BD220D-9219-403B-B5C9-F0B9E5F0D859}" type="pres">
      <dgm:prSet presAssocID="{4DC18316-AA24-408C-809F-BBB425DB40B0}" presName="aSpace" presStyleCnt="0"/>
      <dgm:spPr/>
    </dgm:pt>
    <dgm:pt modelId="{8C93B91E-6139-45AB-ACAD-7F72EEA6AD43}" type="pres">
      <dgm:prSet presAssocID="{F170B208-3725-4A27-8B96-7A5EEAF25BBE}" presName="aNode" presStyleLbl="fgAcc1" presStyleIdx="1" presStyleCnt="3" custScaleX="493034" custLinFactNeighborX="28570" custLinFactNeighborY="8258">
        <dgm:presLayoutVars>
          <dgm:bulletEnabled val="1"/>
        </dgm:presLayoutVars>
      </dgm:prSet>
      <dgm:spPr/>
    </dgm:pt>
    <dgm:pt modelId="{2E788796-DBDC-499E-9903-703DA67AA758}" type="pres">
      <dgm:prSet presAssocID="{F170B208-3725-4A27-8B96-7A5EEAF25BBE}" presName="aSpace" presStyleCnt="0"/>
      <dgm:spPr/>
    </dgm:pt>
    <dgm:pt modelId="{1304BE3C-0943-4765-8921-74382F2EA9D3}" type="pres">
      <dgm:prSet presAssocID="{74D5A490-E3D7-4B9C-ACAA-42DF4733A30C}" presName="aNode" presStyleLbl="fgAcc1" presStyleIdx="2" presStyleCnt="3" custScaleX="490546" custLinFactNeighborX="28351" custLinFactNeighborY="33032">
        <dgm:presLayoutVars>
          <dgm:bulletEnabled val="1"/>
        </dgm:presLayoutVars>
      </dgm:prSet>
      <dgm:spPr/>
    </dgm:pt>
    <dgm:pt modelId="{B685DB3E-F679-4B4D-87C5-A8888BFB7BFC}" type="pres">
      <dgm:prSet presAssocID="{74D5A490-E3D7-4B9C-ACAA-42DF4733A30C}" presName="aSpace" presStyleCnt="0"/>
      <dgm:spPr/>
    </dgm:pt>
  </dgm:ptLst>
  <dgm:cxnLst>
    <dgm:cxn modelId="{8434BF0D-57D2-4F19-9D8E-D9A5474739BD}" type="presOf" srcId="{4DC18316-AA24-408C-809F-BBB425DB40B0}" destId="{C7ED9AD0-AD1F-4EC1-8246-AF89FC9376BC}" srcOrd="0" destOrd="0" presId="urn:microsoft.com/office/officeart/2005/8/layout/pyramid2"/>
    <dgm:cxn modelId="{5B838C1E-6ED2-4BB2-8EAE-A33C41649B7D}" srcId="{22E371E3-E456-48AB-ACDD-07D16D8AEAD9}" destId="{74D5A490-E3D7-4B9C-ACAA-42DF4733A30C}" srcOrd="2" destOrd="0" parTransId="{C9E6D294-62CB-41AF-91AB-94BE14602696}" sibTransId="{3E3E68B4-1A9E-43C6-9A95-A2E217E0B83D}"/>
    <dgm:cxn modelId="{D0D40C1F-B390-44DA-A5AA-153F59E07EE1}" type="presOf" srcId="{F170B208-3725-4A27-8B96-7A5EEAF25BBE}" destId="{8C93B91E-6139-45AB-ACAD-7F72EEA6AD43}" srcOrd="0" destOrd="0" presId="urn:microsoft.com/office/officeart/2005/8/layout/pyramid2"/>
    <dgm:cxn modelId="{C9C8765B-58DA-400F-B70A-405D94677021}" srcId="{22E371E3-E456-48AB-ACDD-07D16D8AEAD9}" destId="{F170B208-3725-4A27-8B96-7A5EEAF25BBE}" srcOrd="1" destOrd="0" parTransId="{4F9D6535-3672-4E7C-8E74-C7F12690BE55}" sibTransId="{ABDBF3E8-350A-4D7A-9638-A8C03F632061}"/>
    <dgm:cxn modelId="{CC694789-5F78-46B9-ADE3-13CC5005EE3A}" srcId="{22E371E3-E456-48AB-ACDD-07D16D8AEAD9}" destId="{4DC18316-AA24-408C-809F-BBB425DB40B0}" srcOrd="0" destOrd="0" parTransId="{B170DB58-9605-4887-B57C-B64E055BF79B}" sibTransId="{FA526633-1CAC-428E-B65E-C502E5E16C07}"/>
    <dgm:cxn modelId="{ED0F20C9-6143-40B4-B145-1BA1D51F7BA1}" type="presOf" srcId="{22E371E3-E456-48AB-ACDD-07D16D8AEAD9}" destId="{EF0E01C6-C4E0-44F5-8261-528604699EFF}" srcOrd="0" destOrd="0" presId="urn:microsoft.com/office/officeart/2005/8/layout/pyramid2"/>
    <dgm:cxn modelId="{566EF6DF-3CCC-4914-A4D3-0B2A1E510AEC}" type="presOf" srcId="{74D5A490-E3D7-4B9C-ACAA-42DF4733A30C}" destId="{1304BE3C-0943-4765-8921-74382F2EA9D3}" srcOrd="0" destOrd="0" presId="urn:microsoft.com/office/officeart/2005/8/layout/pyramid2"/>
    <dgm:cxn modelId="{75AB52B2-6F8E-48A2-BD9C-193D3B09D1AB}" type="presParOf" srcId="{EF0E01C6-C4E0-44F5-8261-528604699EFF}" destId="{920EED31-A272-438E-A9D5-45479391D953}" srcOrd="0" destOrd="0" presId="urn:microsoft.com/office/officeart/2005/8/layout/pyramid2"/>
    <dgm:cxn modelId="{CD5F4976-07AF-4174-9CFB-F1F4F8069BE7}" type="presParOf" srcId="{EF0E01C6-C4E0-44F5-8261-528604699EFF}" destId="{7D082B34-6A80-436F-AA6B-0C5CAC0A4B85}" srcOrd="1" destOrd="0" presId="urn:microsoft.com/office/officeart/2005/8/layout/pyramid2"/>
    <dgm:cxn modelId="{C462C294-25AE-4BB2-88CE-3A693A7F619F}" type="presParOf" srcId="{7D082B34-6A80-436F-AA6B-0C5CAC0A4B85}" destId="{C7ED9AD0-AD1F-4EC1-8246-AF89FC9376BC}" srcOrd="0" destOrd="0" presId="urn:microsoft.com/office/officeart/2005/8/layout/pyramid2"/>
    <dgm:cxn modelId="{658F85D4-072B-495C-83D3-2F85C23F7FEF}" type="presParOf" srcId="{7D082B34-6A80-436F-AA6B-0C5CAC0A4B85}" destId="{72BD220D-9219-403B-B5C9-F0B9E5F0D859}" srcOrd="1" destOrd="0" presId="urn:microsoft.com/office/officeart/2005/8/layout/pyramid2"/>
    <dgm:cxn modelId="{228DA59E-CFF7-4B4C-8386-53FFEA0BCD4C}" type="presParOf" srcId="{7D082B34-6A80-436F-AA6B-0C5CAC0A4B85}" destId="{8C93B91E-6139-45AB-ACAD-7F72EEA6AD43}" srcOrd="2" destOrd="0" presId="urn:microsoft.com/office/officeart/2005/8/layout/pyramid2"/>
    <dgm:cxn modelId="{96A89A6A-4423-4A7F-9908-67B3F65BED95}" type="presParOf" srcId="{7D082B34-6A80-436F-AA6B-0C5CAC0A4B85}" destId="{2E788796-DBDC-499E-9903-703DA67AA758}" srcOrd="3" destOrd="0" presId="urn:microsoft.com/office/officeart/2005/8/layout/pyramid2"/>
    <dgm:cxn modelId="{1B8626AC-C274-4195-BF4C-279474DA4DC3}" type="presParOf" srcId="{7D082B34-6A80-436F-AA6B-0C5CAC0A4B85}" destId="{1304BE3C-0943-4765-8921-74382F2EA9D3}" srcOrd="4" destOrd="0" presId="urn:microsoft.com/office/officeart/2005/8/layout/pyramid2"/>
    <dgm:cxn modelId="{DB06C69A-A213-43E8-9DF0-E8D2D07B9AC9}" type="presParOf" srcId="{7D082B34-6A80-436F-AA6B-0C5CAC0A4B85}" destId="{B685DB3E-F679-4B4D-87C5-A8888BFB7BF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9E07FD7-061C-46A3-87AC-FB7BE7BD57CB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7B8D52-AD66-4EC1-AA7A-967797809F5E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Диагностика мониторинг</a:t>
          </a:r>
          <a:endParaRPr lang="ru-RU" sz="14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gm:t>
    </dgm:pt>
    <dgm:pt modelId="{04ABEE2C-D89D-4CFC-828B-2A515E7975BE}" type="parTrans" cxnId="{1EBCD8BC-B6CF-493A-829E-60A9FEECAF5F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99B566-BB5E-4C93-B52B-08C46EFB837B}" type="sibTrans" cxnId="{1EBCD8BC-B6CF-493A-829E-60A9FEECAF5F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74451-21B3-43FC-B216-D30776DA2D64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Совместное проектирование</a:t>
          </a:r>
          <a:endParaRPr lang="ru-RU" sz="14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gm:t>
    </dgm:pt>
    <dgm:pt modelId="{963AF259-785A-49B5-BD03-B15E90096319}" type="parTrans" cxnId="{5E464DB0-D3C7-4439-B05F-01D45079A6F1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F086A4-3C69-445D-B073-7A5DEB8EA86F}" type="sibTrans" cxnId="{5E464DB0-D3C7-4439-B05F-01D45079A6F1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5E5C52-44C4-4A44-988B-C2D296DDD3C1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Обучение команд</a:t>
          </a:r>
          <a:endParaRPr lang="ru-RU" sz="14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gm:t>
    </dgm:pt>
    <dgm:pt modelId="{8624F3A7-582C-4101-819C-07F121E5FA3E}" type="parTrans" cxnId="{BF79D27C-5AE2-437A-97BF-04139C0DBBB7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3CB3EEA-DA65-4318-8C41-18249ACF2BDA}" type="sibTrans" cxnId="{BF79D27C-5AE2-437A-97BF-04139C0DBBB7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7DDE44-0D71-47BD-8334-5539F672D573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Проф. сообщества</a:t>
          </a:r>
          <a:endParaRPr lang="ru-RU" sz="14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gm:t>
    </dgm:pt>
    <dgm:pt modelId="{670E6B84-3759-4A29-A4FA-19A9DEA967EA}" type="parTrans" cxnId="{593CF9BC-7F43-4E06-9B51-94279E53F749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23721D-98B9-48E1-857B-3C234C3F557A}" type="sibTrans" cxnId="{593CF9BC-7F43-4E06-9B51-94279E53F749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42842F-4D80-4899-A086-338B87CEE6E2}">
      <dgm:prSet custT="1"/>
      <dgm:spPr/>
      <dgm:t>
        <a:bodyPr/>
        <a:lstStyle/>
        <a:p>
          <a:r>
            <a: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Сервисная поддержка</a:t>
          </a:r>
          <a:endParaRPr lang="ru-RU" sz="14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gm:t>
    </dgm:pt>
    <dgm:pt modelId="{C0B2BACF-CF5F-4133-B92A-700310BC25DF}" type="parTrans" cxnId="{CFC80644-D33D-4DDA-9019-A93A6C4A62D4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6EEBF3-8A18-48F0-8701-97CB794297C6}" type="sibTrans" cxnId="{CFC80644-D33D-4DDA-9019-A93A6C4A62D4}">
      <dgm:prSet/>
      <dgm:spPr/>
      <dgm:t>
        <a:bodyPr/>
        <a:lstStyle/>
        <a:p>
          <a:endParaRPr lang="ru-RU" sz="140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B9009E-AD0C-4A81-A03B-8BF11174BB02}" type="pres">
      <dgm:prSet presAssocID="{F9E07FD7-061C-46A3-87AC-FB7BE7BD57CB}" presName="Name0" presStyleCnt="0">
        <dgm:presLayoutVars>
          <dgm:dir/>
          <dgm:resizeHandles val="exact"/>
        </dgm:presLayoutVars>
      </dgm:prSet>
      <dgm:spPr/>
    </dgm:pt>
    <dgm:pt modelId="{E3F85D81-7FDD-4AD0-B6A7-D7327A2ADB82}" type="pres">
      <dgm:prSet presAssocID="{4D7B8D52-AD66-4EC1-AA7A-967797809F5E}" presName="Name5" presStyleLbl="vennNode1" presStyleIdx="0" presStyleCnt="5" custScaleX="219695">
        <dgm:presLayoutVars>
          <dgm:bulletEnabled val="1"/>
        </dgm:presLayoutVars>
      </dgm:prSet>
      <dgm:spPr/>
    </dgm:pt>
    <dgm:pt modelId="{C7CBBC98-F68A-4640-A506-9B5732DC8DF6}" type="pres">
      <dgm:prSet presAssocID="{C499B566-BB5E-4C93-B52B-08C46EFB837B}" presName="space" presStyleCnt="0"/>
      <dgm:spPr/>
    </dgm:pt>
    <dgm:pt modelId="{63889F81-E65D-4A95-B08C-AF3CDE651C1B}" type="pres">
      <dgm:prSet presAssocID="{30874451-21B3-43FC-B216-D30776DA2D64}" presName="Name5" presStyleLbl="vennNode1" presStyleIdx="1" presStyleCnt="5" custScaleX="210778">
        <dgm:presLayoutVars>
          <dgm:bulletEnabled val="1"/>
        </dgm:presLayoutVars>
      </dgm:prSet>
      <dgm:spPr/>
    </dgm:pt>
    <dgm:pt modelId="{77992E1F-818F-4710-A4D8-3577821C1A94}" type="pres">
      <dgm:prSet presAssocID="{BAF086A4-3C69-445D-B073-7A5DEB8EA86F}" presName="space" presStyleCnt="0"/>
      <dgm:spPr/>
    </dgm:pt>
    <dgm:pt modelId="{505F26FE-CE51-452F-A714-DEB5A65B8B99}" type="pres">
      <dgm:prSet presAssocID="{5A5E5C52-44C4-4A44-988B-C2D296DDD3C1}" presName="Name5" presStyleLbl="vennNode1" presStyleIdx="2" presStyleCnt="5" custScaleX="196475">
        <dgm:presLayoutVars>
          <dgm:bulletEnabled val="1"/>
        </dgm:presLayoutVars>
      </dgm:prSet>
      <dgm:spPr/>
    </dgm:pt>
    <dgm:pt modelId="{A4A2023B-0C8D-4061-ACCE-15D62E9E1C3D}" type="pres">
      <dgm:prSet presAssocID="{E3CB3EEA-DA65-4318-8C41-18249ACF2BDA}" presName="space" presStyleCnt="0"/>
      <dgm:spPr/>
    </dgm:pt>
    <dgm:pt modelId="{00876436-76D6-43EB-95B7-66CBCA331C58}" type="pres">
      <dgm:prSet presAssocID="{BF7DDE44-0D71-47BD-8334-5539F672D573}" presName="Name5" presStyleLbl="vennNode1" presStyleIdx="3" presStyleCnt="5" custScaleX="201131">
        <dgm:presLayoutVars>
          <dgm:bulletEnabled val="1"/>
        </dgm:presLayoutVars>
      </dgm:prSet>
      <dgm:spPr/>
    </dgm:pt>
    <dgm:pt modelId="{6861E284-6F5A-460F-90D6-0405DD886574}" type="pres">
      <dgm:prSet presAssocID="{F023721D-98B9-48E1-857B-3C234C3F557A}" presName="space" presStyleCnt="0"/>
      <dgm:spPr/>
    </dgm:pt>
    <dgm:pt modelId="{F4020589-DF58-47A2-8C29-F3E281DAB026}" type="pres">
      <dgm:prSet presAssocID="{D342842F-4D80-4899-A086-338B87CEE6E2}" presName="Name5" presStyleLbl="vennNode1" presStyleIdx="4" presStyleCnt="5" custScaleX="206522">
        <dgm:presLayoutVars>
          <dgm:bulletEnabled val="1"/>
        </dgm:presLayoutVars>
      </dgm:prSet>
      <dgm:spPr/>
    </dgm:pt>
  </dgm:ptLst>
  <dgm:cxnLst>
    <dgm:cxn modelId="{4A11F715-1115-4B0D-B1EB-037838595E84}" type="presOf" srcId="{F9E07FD7-061C-46A3-87AC-FB7BE7BD57CB}" destId="{41B9009E-AD0C-4A81-A03B-8BF11174BB02}" srcOrd="0" destOrd="0" presId="urn:microsoft.com/office/officeart/2005/8/layout/venn3"/>
    <dgm:cxn modelId="{80997020-EEE3-4574-8E55-5E54AC0745B3}" type="presOf" srcId="{D342842F-4D80-4899-A086-338B87CEE6E2}" destId="{F4020589-DF58-47A2-8C29-F3E281DAB026}" srcOrd="0" destOrd="0" presId="urn:microsoft.com/office/officeart/2005/8/layout/venn3"/>
    <dgm:cxn modelId="{DE0EF222-98BD-454E-8A72-479DA3253A15}" type="presOf" srcId="{4D7B8D52-AD66-4EC1-AA7A-967797809F5E}" destId="{E3F85D81-7FDD-4AD0-B6A7-D7327A2ADB82}" srcOrd="0" destOrd="0" presId="urn:microsoft.com/office/officeart/2005/8/layout/venn3"/>
    <dgm:cxn modelId="{8D2C723E-CC25-4138-B1C1-2D0E43687EE5}" type="presOf" srcId="{5A5E5C52-44C4-4A44-988B-C2D296DDD3C1}" destId="{505F26FE-CE51-452F-A714-DEB5A65B8B99}" srcOrd="0" destOrd="0" presId="urn:microsoft.com/office/officeart/2005/8/layout/venn3"/>
    <dgm:cxn modelId="{CFC80644-D33D-4DDA-9019-A93A6C4A62D4}" srcId="{F9E07FD7-061C-46A3-87AC-FB7BE7BD57CB}" destId="{D342842F-4D80-4899-A086-338B87CEE6E2}" srcOrd="4" destOrd="0" parTransId="{C0B2BACF-CF5F-4133-B92A-700310BC25DF}" sibTransId="{2C6EEBF3-8A18-48F0-8701-97CB794297C6}"/>
    <dgm:cxn modelId="{BF79D27C-5AE2-437A-97BF-04139C0DBBB7}" srcId="{F9E07FD7-061C-46A3-87AC-FB7BE7BD57CB}" destId="{5A5E5C52-44C4-4A44-988B-C2D296DDD3C1}" srcOrd="2" destOrd="0" parTransId="{8624F3A7-582C-4101-819C-07F121E5FA3E}" sibTransId="{E3CB3EEA-DA65-4318-8C41-18249ACF2BDA}"/>
    <dgm:cxn modelId="{A3088D8F-C6E8-4872-AC48-D951AE9CB707}" type="presOf" srcId="{30874451-21B3-43FC-B216-D30776DA2D64}" destId="{63889F81-E65D-4A95-B08C-AF3CDE651C1B}" srcOrd="0" destOrd="0" presId="urn:microsoft.com/office/officeart/2005/8/layout/venn3"/>
    <dgm:cxn modelId="{FFCCD392-A1A4-48C7-88B0-08CB1D6CED93}" type="presOf" srcId="{BF7DDE44-0D71-47BD-8334-5539F672D573}" destId="{00876436-76D6-43EB-95B7-66CBCA331C58}" srcOrd="0" destOrd="0" presId="urn:microsoft.com/office/officeart/2005/8/layout/venn3"/>
    <dgm:cxn modelId="{5E464DB0-D3C7-4439-B05F-01D45079A6F1}" srcId="{F9E07FD7-061C-46A3-87AC-FB7BE7BD57CB}" destId="{30874451-21B3-43FC-B216-D30776DA2D64}" srcOrd="1" destOrd="0" parTransId="{963AF259-785A-49B5-BD03-B15E90096319}" sibTransId="{BAF086A4-3C69-445D-B073-7A5DEB8EA86F}"/>
    <dgm:cxn modelId="{1EBCD8BC-B6CF-493A-829E-60A9FEECAF5F}" srcId="{F9E07FD7-061C-46A3-87AC-FB7BE7BD57CB}" destId="{4D7B8D52-AD66-4EC1-AA7A-967797809F5E}" srcOrd="0" destOrd="0" parTransId="{04ABEE2C-D89D-4CFC-828B-2A515E7975BE}" sibTransId="{C499B566-BB5E-4C93-B52B-08C46EFB837B}"/>
    <dgm:cxn modelId="{593CF9BC-7F43-4E06-9B51-94279E53F749}" srcId="{F9E07FD7-061C-46A3-87AC-FB7BE7BD57CB}" destId="{BF7DDE44-0D71-47BD-8334-5539F672D573}" srcOrd="3" destOrd="0" parTransId="{670E6B84-3759-4A29-A4FA-19A9DEA967EA}" sibTransId="{F023721D-98B9-48E1-857B-3C234C3F557A}"/>
    <dgm:cxn modelId="{B30DBD26-64C6-4717-9D13-AEB968F9BCA5}" type="presParOf" srcId="{41B9009E-AD0C-4A81-A03B-8BF11174BB02}" destId="{E3F85D81-7FDD-4AD0-B6A7-D7327A2ADB82}" srcOrd="0" destOrd="0" presId="urn:microsoft.com/office/officeart/2005/8/layout/venn3"/>
    <dgm:cxn modelId="{B09A1C35-0961-484E-A8C0-8F4D8D0CC067}" type="presParOf" srcId="{41B9009E-AD0C-4A81-A03B-8BF11174BB02}" destId="{C7CBBC98-F68A-4640-A506-9B5732DC8DF6}" srcOrd="1" destOrd="0" presId="urn:microsoft.com/office/officeart/2005/8/layout/venn3"/>
    <dgm:cxn modelId="{28C5BE60-8BAC-4E04-852C-170D692C8BE7}" type="presParOf" srcId="{41B9009E-AD0C-4A81-A03B-8BF11174BB02}" destId="{63889F81-E65D-4A95-B08C-AF3CDE651C1B}" srcOrd="2" destOrd="0" presId="urn:microsoft.com/office/officeart/2005/8/layout/venn3"/>
    <dgm:cxn modelId="{46BE79D5-0567-4936-AA23-3B9FFB9F7849}" type="presParOf" srcId="{41B9009E-AD0C-4A81-A03B-8BF11174BB02}" destId="{77992E1F-818F-4710-A4D8-3577821C1A94}" srcOrd="3" destOrd="0" presId="urn:microsoft.com/office/officeart/2005/8/layout/venn3"/>
    <dgm:cxn modelId="{241F5A54-07E3-4011-B755-ED49EC795AE9}" type="presParOf" srcId="{41B9009E-AD0C-4A81-A03B-8BF11174BB02}" destId="{505F26FE-CE51-452F-A714-DEB5A65B8B99}" srcOrd="4" destOrd="0" presId="urn:microsoft.com/office/officeart/2005/8/layout/venn3"/>
    <dgm:cxn modelId="{BDE84CF3-BEE2-454E-B15A-FA09D4ED54E1}" type="presParOf" srcId="{41B9009E-AD0C-4A81-A03B-8BF11174BB02}" destId="{A4A2023B-0C8D-4061-ACCE-15D62E9E1C3D}" srcOrd="5" destOrd="0" presId="urn:microsoft.com/office/officeart/2005/8/layout/venn3"/>
    <dgm:cxn modelId="{309C84CA-FC18-441F-BA8D-E35F8FCE7236}" type="presParOf" srcId="{41B9009E-AD0C-4A81-A03B-8BF11174BB02}" destId="{00876436-76D6-43EB-95B7-66CBCA331C58}" srcOrd="6" destOrd="0" presId="urn:microsoft.com/office/officeart/2005/8/layout/venn3"/>
    <dgm:cxn modelId="{C3B0F878-A448-45F8-A9E3-73C75133CA23}" type="presParOf" srcId="{41B9009E-AD0C-4A81-A03B-8BF11174BB02}" destId="{6861E284-6F5A-460F-90D6-0405DD886574}" srcOrd="7" destOrd="0" presId="urn:microsoft.com/office/officeart/2005/8/layout/venn3"/>
    <dgm:cxn modelId="{31A2806B-855F-40E3-A66A-9FFAAF8D9E57}" type="presParOf" srcId="{41B9009E-AD0C-4A81-A03B-8BF11174BB02}" destId="{F4020589-DF58-47A2-8C29-F3E281DAB026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8AD813A-4D1D-4FDE-A88D-371EE0338E3B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BA9351-EB83-486E-8441-B54CB583D27C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ППК и ППП</a:t>
          </a:r>
        </a:p>
      </dgm:t>
    </dgm:pt>
    <dgm:pt modelId="{A4F1A70D-B2DC-4608-AB2B-25C227DC0DDF}" type="parTrans" cxnId="{DF97669B-9A84-4D50-ACE4-C2CFF4EADE52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D9FB74-E66D-418F-9F90-5F9108D02BEB}" type="sibTrans" cxnId="{DF97669B-9A84-4D50-ACE4-C2CFF4EADE52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9AA6A-9C12-4B82-BD18-6EB4FD7D4962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Горизонтальное обучение</a:t>
          </a:r>
        </a:p>
      </dgm:t>
    </dgm:pt>
    <dgm:pt modelId="{C52E6B1C-143D-46B9-B2A7-E4A101033E1D}" type="parTrans" cxnId="{505EA0F3-24A2-4BB7-B437-A76C0C7C12C0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9E33D3-C1A8-44A9-AC85-868EDD9573AE}" type="sibTrans" cxnId="{505EA0F3-24A2-4BB7-B437-A76C0C7C12C0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ADEBA6-B6B3-433E-8EE2-31C81D5FEC21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Стажировки и наставничество</a:t>
          </a:r>
        </a:p>
      </dgm:t>
    </dgm:pt>
    <dgm:pt modelId="{1620B711-E5AA-413F-9472-1E525603FB79}" type="parTrans" cxnId="{9097D9F0-74B9-41BA-B3C6-33537B294B45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65E2F3-0431-41B1-8D4D-49EEC384D8C3}" type="sibTrans" cxnId="{9097D9F0-74B9-41BA-B3C6-33537B294B45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17B862-0D82-4ECC-A89E-DB517FC65156}">
      <dgm:prSet phldrT="[Текст]" custT="1"/>
      <dgm:spPr/>
      <dgm:t>
        <a:bodyPr/>
        <a:lstStyle/>
        <a:p>
          <a:r>
            <a:rPr lang="ru-RU" sz="1200" b="1" dirty="0" err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Тьюторское</a:t>
          </a:r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сопровождение</a:t>
          </a:r>
        </a:p>
      </dgm:t>
    </dgm:pt>
    <dgm:pt modelId="{EBA28644-A6E2-4E12-86B7-ADFCFE54B9D7}" type="parTrans" cxnId="{13601596-75BF-443B-B749-EAB4D6698869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C8B9FB-0917-4CE9-837C-4FB3AD6885E1}" type="sibTrans" cxnId="{13601596-75BF-443B-B749-EAB4D6698869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7F4F08-E7CB-4513-A92E-02C87AC22964}">
      <dgm:prSet custT="1"/>
      <dgm:spPr/>
      <dgm:t>
        <a:bodyPr/>
        <a:lstStyle/>
        <a:p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Конкурсы </a:t>
          </a:r>
          <a:r>
            <a:rPr lang="ru-RU" sz="1200" b="1" dirty="0" err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профмастерства</a:t>
          </a:r>
          <a:endParaRPr lang="ru-RU" sz="1200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518002-C2DC-49B6-A690-00394E044EDF}" type="parTrans" cxnId="{7EFBD1B7-DDA8-4248-9910-EA7F327C4AD2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94FE55-A6EC-41D7-9C6C-3FB3CF1FCFAD}" type="sibTrans" cxnId="{7EFBD1B7-DDA8-4248-9910-EA7F327C4AD2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9F4376-7D48-43C5-B402-379538634969}">
      <dgm:prSet custT="1"/>
      <dgm:spPr/>
      <dgm:t>
        <a:bodyPr/>
        <a:lstStyle/>
        <a:p>
          <a:r>
            <a: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Внутрифирменное обучение</a:t>
          </a:r>
        </a:p>
      </dgm:t>
    </dgm:pt>
    <dgm:pt modelId="{B9CD9D62-E81E-4378-8B0A-4A3D794DBCE3}" type="parTrans" cxnId="{73E0135F-701A-4997-B3DE-DA314C7CD438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5D361E-8DF0-4896-9CFB-BB9F794614FB}" type="sibTrans" cxnId="{73E0135F-701A-4997-B3DE-DA314C7CD438}">
      <dgm:prSet/>
      <dgm:spPr/>
      <dgm:t>
        <a:bodyPr/>
        <a:lstStyle/>
        <a:p>
          <a:endParaRPr lang="ru-RU" sz="1200" b="1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2275C2-799C-4AF1-8D39-D839D7295F3C}" type="pres">
      <dgm:prSet presAssocID="{78AD813A-4D1D-4FDE-A88D-371EE0338E3B}" presName="Name0" presStyleCnt="0">
        <dgm:presLayoutVars>
          <dgm:dir/>
          <dgm:resizeHandles val="exact"/>
        </dgm:presLayoutVars>
      </dgm:prSet>
      <dgm:spPr/>
    </dgm:pt>
    <dgm:pt modelId="{60A59839-C407-4B44-80A7-138A080AA52A}" type="pres">
      <dgm:prSet presAssocID="{ECBA9351-EB83-486E-8441-B54CB583D27C}" presName="Name5" presStyleLbl="vennNode1" presStyleIdx="0" presStyleCnt="6" custScaleX="180578">
        <dgm:presLayoutVars>
          <dgm:bulletEnabled val="1"/>
        </dgm:presLayoutVars>
      </dgm:prSet>
      <dgm:spPr/>
    </dgm:pt>
    <dgm:pt modelId="{734EC6BA-777E-44E5-9B55-1EF14FB213F8}" type="pres">
      <dgm:prSet presAssocID="{CCD9FB74-E66D-418F-9F90-5F9108D02BEB}" presName="space" presStyleCnt="0"/>
      <dgm:spPr/>
    </dgm:pt>
    <dgm:pt modelId="{25729E61-96AA-4968-AFC4-CE175DD13713}" type="pres">
      <dgm:prSet presAssocID="{B4D9AA6A-9C12-4B82-BD18-6EB4FD7D4962}" presName="Name5" presStyleLbl="vennNode1" presStyleIdx="1" presStyleCnt="6" custScaleX="252810">
        <dgm:presLayoutVars>
          <dgm:bulletEnabled val="1"/>
        </dgm:presLayoutVars>
      </dgm:prSet>
      <dgm:spPr/>
    </dgm:pt>
    <dgm:pt modelId="{25087A58-D182-4BBC-B86B-C1E8E2C7F488}" type="pres">
      <dgm:prSet presAssocID="{C19E33D3-C1A8-44A9-AC85-868EDD9573AE}" presName="space" presStyleCnt="0"/>
      <dgm:spPr/>
    </dgm:pt>
    <dgm:pt modelId="{9C011ABC-363D-4436-B73B-0D6DA63A5D2D}" type="pres">
      <dgm:prSet presAssocID="{8CADEBA6-B6B3-433E-8EE2-31C81D5FEC21}" presName="Name5" presStyleLbl="vennNode1" presStyleIdx="2" presStyleCnt="6" custScaleX="267873" custLinFactNeighborY="-2775">
        <dgm:presLayoutVars>
          <dgm:bulletEnabled val="1"/>
        </dgm:presLayoutVars>
      </dgm:prSet>
      <dgm:spPr/>
    </dgm:pt>
    <dgm:pt modelId="{E630B360-F351-4215-B99C-3E9DC0A3528B}" type="pres">
      <dgm:prSet presAssocID="{1A65E2F3-0431-41B1-8D4D-49EEC384D8C3}" presName="space" presStyleCnt="0"/>
      <dgm:spPr/>
    </dgm:pt>
    <dgm:pt modelId="{FEBE2A6D-9653-4CA4-9050-9D7E1DD94F88}" type="pres">
      <dgm:prSet presAssocID="{5A17B862-0D82-4ECC-A89E-DB517FC65156}" presName="Name5" presStyleLbl="vennNode1" presStyleIdx="3" presStyleCnt="6" custScaleX="238623">
        <dgm:presLayoutVars>
          <dgm:bulletEnabled val="1"/>
        </dgm:presLayoutVars>
      </dgm:prSet>
      <dgm:spPr/>
    </dgm:pt>
    <dgm:pt modelId="{910BD68C-3AFE-4FB9-BBCA-5643B227DF1D}" type="pres">
      <dgm:prSet presAssocID="{30C8B9FB-0917-4CE9-837C-4FB3AD6885E1}" presName="space" presStyleCnt="0"/>
      <dgm:spPr/>
    </dgm:pt>
    <dgm:pt modelId="{1BCFE9B1-C2B9-43FB-BA39-EDA1A0169B16}" type="pres">
      <dgm:prSet presAssocID="{AC7F4F08-E7CB-4513-A92E-02C87AC22964}" presName="Name5" presStyleLbl="vennNode1" presStyleIdx="4" presStyleCnt="6" custScaleX="262756">
        <dgm:presLayoutVars>
          <dgm:bulletEnabled val="1"/>
        </dgm:presLayoutVars>
      </dgm:prSet>
      <dgm:spPr/>
    </dgm:pt>
    <dgm:pt modelId="{F2D092C2-EAAE-4C4D-BC98-F08FAC8DE8A9}" type="pres">
      <dgm:prSet presAssocID="{7D94FE55-A6EC-41D7-9C6C-3FB3CF1FCFAD}" presName="space" presStyleCnt="0"/>
      <dgm:spPr/>
    </dgm:pt>
    <dgm:pt modelId="{DE679ECE-8637-4DC6-8465-5E3C4CD6971B}" type="pres">
      <dgm:prSet presAssocID="{C39F4376-7D48-43C5-B402-379538634969}" presName="Name5" presStyleLbl="vennNode1" presStyleIdx="5" presStyleCnt="6" custScaleX="242972" custLinFactNeighborX="-17821" custLinFactNeighborY="-105">
        <dgm:presLayoutVars>
          <dgm:bulletEnabled val="1"/>
        </dgm:presLayoutVars>
      </dgm:prSet>
      <dgm:spPr/>
    </dgm:pt>
  </dgm:ptLst>
  <dgm:cxnLst>
    <dgm:cxn modelId="{28BB2B25-A9CD-4B20-89BE-C8435499E424}" type="presOf" srcId="{B4D9AA6A-9C12-4B82-BD18-6EB4FD7D4962}" destId="{25729E61-96AA-4968-AFC4-CE175DD13713}" srcOrd="0" destOrd="0" presId="urn:microsoft.com/office/officeart/2005/8/layout/venn3"/>
    <dgm:cxn modelId="{73E0135F-701A-4997-B3DE-DA314C7CD438}" srcId="{78AD813A-4D1D-4FDE-A88D-371EE0338E3B}" destId="{C39F4376-7D48-43C5-B402-379538634969}" srcOrd="5" destOrd="0" parTransId="{B9CD9D62-E81E-4378-8B0A-4A3D794DBCE3}" sibTransId="{135D361E-8DF0-4896-9CFB-BB9F794614FB}"/>
    <dgm:cxn modelId="{62D7BD71-68B8-4DCB-A960-18CDFFF40B36}" type="presOf" srcId="{ECBA9351-EB83-486E-8441-B54CB583D27C}" destId="{60A59839-C407-4B44-80A7-138A080AA52A}" srcOrd="0" destOrd="0" presId="urn:microsoft.com/office/officeart/2005/8/layout/venn3"/>
    <dgm:cxn modelId="{416D827B-2B9A-4386-AEF9-5667FADF627F}" type="presOf" srcId="{8CADEBA6-B6B3-433E-8EE2-31C81D5FEC21}" destId="{9C011ABC-363D-4436-B73B-0D6DA63A5D2D}" srcOrd="0" destOrd="0" presId="urn:microsoft.com/office/officeart/2005/8/layout/venn3"/>
    <dgm:cxn modelId="{13601596-75BF-443B-B749-EAB4D6698869}" srcId="{78AD813A-4D1D-4FDE-A88D-371EE0338E3B}" destId="{5A17B862-0D82-4ECC-A89E-DB517FC65156}" srcOrd="3" destOrd="0" parTransId="{EBA28644-A6E2-4E12-86B7-ADFCFE54B9D7}" sibTransId="{30C8B9FB-0917-4CE9-837C-4FB3AD6885E1}"/>
    <dgm:cxn modelId="{DF97669B-9A84-4D50-ACE4-C2CFF4EADE52}" srcId="{78AD813A-4D1D-4FDE-A88D-371EE0338E3B}" destId="{ECBA9351-EB83-486E-8441-B54CB583D27C}" srcOrd="0" destOrd="0" parTransId="{A4F1A70D-B2DC-4608-AB2B-25C227DC0DDF}" sibTransId="{CCD9FB74-E66D-418F-9F90-5F9108D02BEB}"/>
    <dgm:cxn modelId="{7EFBD1B7-DDA8-4248-9910-EA7F327C4AD2}" srcId="{78AD813A-4D1D-4FDE-A88D-371EE0338E3B}" destId="{AC7F4F08-E7CB-4513-A92E-02C87AC22964}" srcOrd="4" destOrd="0" parTransId="{68518002-C2DC-49B6-A690-00394E044EDF}" sibTransId="{7D94FE55-A6EC-41D7-9C6C-3FB3CF1FCFAD}"/>
    <dgm:cxn modelId="{FB3B5CBD-CCAC-418D-94C7-BFA6AFACF932}" type="presOf" srcId="{AC7F4F08-E7CB-4513-A92E-02C87AC22964}" destId="{1BCFE9B1-C2B9-43FB-BA39-EDA1A0169B16}" srcOrd="0" destOrd="0" presId="urn:microsoft.com/office/officeart/2005/8/layout/venn3"/>
    <dgm:cxn modelId="{C111E4D4-17E0-4A9B-8F83-24123191A9C2}" type="presOf" srcId="{C39F4376-7D48-43C5-B402-379538634969}" destId="{DE679ECE-8637-4DC6-8465-5E3C4CD6971B}" srcOrd="0" destOrd="0" presId="urn:microsoft.com/office/officeart/2005/8/layout/venn3"/>
    <dgm:cxn modelId="{C09F42DF-7734-48FB-AB6C-E1A4FFD6CF95}" type="presOf" srcId="{78AD813A-4D1D-4FDE-A88D-371EE0338E3B}" destId="{332275C2-799C-4AF1-8D39-D839D7295F3C}" srcOrd="0" destOrd="0" presId="urn:microsoft.com/office/officeart/2005/8/layout/venn3"/>
    <dgm:cxn modelId="{9097D9F0-74B9-41BA-B3C6-33537B294B45}" srcId="{78AD813A-4D1D-4FDE-A88D-371EE0338E3B}" destId="{8CADEBA6-B6B3-433E-8EE2-31C81D5FEC21}" srcOrd="2" destOrd="0" parTransId="{1620B711-E5AA-413F-9472-1E525603FB79}" sibTransId="{1A65E2F3-0431-41B1-8D4D-49EEC384D8C3}"/>
    <dgm:cxn modelId="{505EA0F3-24A2-4BB7-B437-A76C0C7C12C0}" srcId="{78AD813A-4D1D-4FDE-A88D-371EE0338E3B}" destId="{B4D9AA6A-9C12-4B82-BD18-6EB4FD7D4962}" srcOrd="1" destOrd="0" parTransId="{C52E6B1C-143D-46B9-B2A7-E4A101033E1D}" sibTransId="{C19E33D3-C1A8-44A9-AC85-868EDD9573AE}"/>
    <dgm:cxn modelId="{A1A91CFC-784B-4F96-ADA8-E0AA33D3F9B0}" type="presOf" srcId="{5A17B862-0D82-4ECC-A89E-DB517FC65156}" destId="{FEBE2A6D-9653-4CA4-9050-9D7E1DD94F88}" srcOrd="0" destOrd="0" presId="urn:microsoft.com/office/officeart/2005/8/layout/venn3"/>
    <dgm:cxn modelId="{F790E8F8-A780-4D5D-98DE-F97E98172CFD}" type="presParOf" srcId="{332275C2-799C-4AF1-8D39-D839D7295F3C}" destId="{60A59839-C407-4B44-80A7-138A080AA52A}" srcOrd="0" destOrd="0" presId="urn:microsoft.com/office/officeart/2005/8/layout/venn3"/>
    <dgm:cxn modelId="{C7B62A77-74D2-47D0-8BC5-F1249773A570}" type="presParOf" srcId="{332275C2-799C-4AF1-8D39-D839D7295F3C}" destId="{734EC6BA-777E-44E5-9B55-1EF14FB213F8}" srcOrd="1" destOrd="0" presId="urn:microsoft.com/office/officeart/2005/8/layout/venn3"/>
    <dgm:cxn modelId="{C61BB11B-8DBA-4A83-B9D3-3A448052F227}" type="presParOf" srcId="{332275C2-799C-4AF1-8D39-D839D7295F3C}" destId="{25729E61-96AA-4968-AFC4-CE175DD13713}" srcOrd="2" destOrd="0" presId="urn:microsoft.com/office/officeart/2005/8/layout/venn3"/>
    <dgm:cxn modelId="{3BB236A1-ECA1-4932-B59E-48FC00A603F1}" type="presParOf" srcId="{332275C2-799C-4AF1-8D39-D839D7295F3C}" destId="{25087A58-D182-4BBC-B86B-C1E8E2C7F488}" srcOrd="3" destOrd="0" presId="urn:microsoft.com/office/officeart/2005/8/layout/venn3"/>
    <dgm:cxn modelId="{5F83915A-C943-4031-8A64-A008F6C5BC04}" type="presParOf" srcId="{332275C2-799C-4AF1-8D39-D839D7295F3C}" destId="{9C011ABC-363D-4436-B73B-0D6DA63A5D2D}" srcOrd="4" destOrd="0" presId="urn:microsoft.com/office/officeart/2005/8/layout/venn3"/>
    <dgm:cxn modelId="{BEAD0810-0897-4887-AFF2-980218D4530D}" type="presParOf" srcId="{332275C2-799C-4AF1-8D39-D839D7295F3C}" destId="{E630B360-F351-4215-B99C-3E9DC0A3528B}" srcOrd="5" destOrd="0" presId="urn:microsoft.com/office/officeart/2005/8/layout/venn3"/>
    <dgm:cxn modelId="{39B1A30D-43BC-4749-B7C6-8B9A076D1095}" type="presParOf" srcId="{332275C2-799C-4AF1-8D39-D839D7295F3C}" destId="{FEBE2A6D-9653-4CA4-9050-9D7E1DD94F88}" srcOrd="6" destOrd="0" presId="urn:microsoft.com/office/officeart/2005/8/layout/venn3"/>
    <dgm:cxn modelId="{B7D26DF6-8CE9-40F0-B43A-928054FE61C1}" type="presParOf" srcId="{332275C2-799C-4AF1-8D39-D839D7295F3C}" destId="{910BD68C-3AFE-4FB9-BBCA-5643B227DF1D}" srcOrd="7" destOrd="0" presId="urn:microsoft.com/office/officeart/2005/8/layout/venn3"/>
    <dgm:cxn modelId="{D151E2F8-5750-4344-9EDF-A4C25C03C2EF}" type="presParOf" srcId="{332275C2-799C-4AF1-8D39-D839D7295F3C}" destId="{1BCFE9B1-C2B9-43FB-BA39-EDA1A0169B16}" srcOrd="8" destOrd="0" presId="urn:microsoft.com/office/officeart/2005/8/layout/venn3"/>
    <dgm:cxn modelId="{94AC4C36-A542-4A62-9B2B-5715BBF07F7C}" type="presParOf" srcId="{332275C2-799C-4AF1-8D39-D839D7295F3C}" destId="{F2D092C2-EAAE-4C4D-BC98-F08FAC8DE8A9}" srcOrd="9" destOrd="0" presId="urn:microsoft.com/office/officeart/2005/8/layout/venn3"/>
    <dgm:cxn modelId="{3D2B0949-D6CB-4103-925F-B446B6AFC530}" type="presParOf" srcId="{332275C2-799C-4AF1-8D39-D839D7295F3C}" destId="{DE679ECE-8637-4DC6-8465-5E3C4CD6971B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AB7880-70F7-4FE7-B02F-ACCD5A4F4932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7A9D3D-5DB4-4CC8-AFEA-E0D155C56A60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>
              <a:latin typeface="+mn-lt"/>
              <a:cs typeface="Arial" panose="020B0604020202020204" pitchFamily="34" charset="0"/>
            </a:rPr>
            <a:t>Перед российской системой образования стоит задача выравнивания образовательных возможностей разных образовательных организаций для повышения качества образования. </a:t>
          </a:r>
        </a:p>
      </dgm:t>
    </dgm:pt>
    <dgm:pt modelId="{81DFFFED-488D-4315-9FD2-04F90996EB44}" type="parTrans" cxnId="{DEE5217F-07AF-4FCD-89B7-A8C0079349EF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9924B17C-C3BA-4AF9-8924-5C6416D6DC73}" type="sibTrans" cxnId="{DEE5217F-07AF-4FCD-89B7-A8C0079349EF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03894C22-5F49-4135-88F3-89D48C5D73FC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dirty="0">
              <a:latin typeface="+mn-lt"/>
              <a:cs typeface="Arial" panose="020B0604020202020204" pitchFamily="34" charset="0"/>
            </a:rPr>
            <a:t>Перед специалистами в области управления образованием стоит задача выявления</a:t>
          </a:r>
          <a:r>
            <a:rPr lang="ru-RU" sz="1600" b="1" u="none" dirty="0">
              <a:latin typeface="+mn-lt"/>
              <a:cs typeface="Arial" panose="020B0604020202020204" pitchFamily="34" charset="0"/>
            </a:rPr>
            <a:t> </a:t>
          </a:r>
          <a:r>
            <a:rPr lang="ru-RU" sz="1600" b="1" dirty="0">
              <a:latin typeface="+mn-lt"/>
              <a:cs typeface="Arial" panose="020B0604020202020204" pitchFamily="34" charset="0"/>
            </a:rPr>
            <a:t>эффективных способов повышения образовательной результативности в разных социально-экономических условиях функционирования и развития и обеспечени</a:t>
          </a:r>
          <a:r>
            <a:rPr lang="ru-RU" sz="1600" b="1" u="none" dirty="0">
              <a:latin typeface="+mn-lt"/>
              <a:cs typeface="Arial" panose="020B0604020202020204" pitchFamily="34" charset="0"/>
            </a:rPr>
            <a:t>я</a:t>
          </a:r>
          <a:r>
            <a:rPr lang="ru-RU" sz="1600" b="1" dirty="0">
              <a:latin typeface="+mn-lt"/>
              <a:cs typeface="Arial" panose="020B0604020202020204" pitchFamily="34" charset="0"/>
            </a:rPr>
            <a:t> перевода образовательных организаций в эффективный режим работы</a:t>
          </a:r>
        </a:p>
      </dgm:t>
    </dgm:pt>
    <dgm:pt modelId="{B200DC8C-CE1F-4DA3-9A4F-0024343823CC}" type="parTrans" cxnId="{C460AAA1-4436-4983-8A84-0C0B17A59A57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83DFF4A3-C532-4724-9710-D860D71FBD36}" type="sibTrans" cxnId="{C460AAA1-4436-4983-8A84-0C0B17A59A57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23B33008-5058-46E4-BBEF-D4F6E76EF8CD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>
              <a:latin typeface="+mn-lt"/>
              <a:cs typeface="Arial" panose="020B0604020202020204" pitchFamily="34" charset="0"/>
            </a:rPr>
            <a:t>Формирование системы перехода ОО в эффективный режим работы происходит в ситуации трех </a:t>
          </a:r>
          <a:r>
            <a:rPr lang="ru-RU" sz="1600" b="1" i="1" dirty="0">
              <a:latin typeface="+mn-lt"/>
              <a:cs typeface="Arial" panose="020B0604020202020204" pitchFamily="34" charset="0"/>
            </a:rPr>
            <a:t>интегральных параметров среды – неопределенности, сложности и динамичности</a:t>
          </a:r>
          <a:r>
            <a:rPr lang="ru-RU" sz="1600" b="1" dirty="0">
              <a:latin typeface="+mn-lt"/>
              <a:cs typeface="Arial" panose="020B0604020202020204" pitchFamily="34" charset="0"/>
            </a:rPr>
            <a:t>.</a:t>
          </a:r>
        </a:p>
      </dgm:t>
    </dgm:pt>
    <dgm:pt modelId="{2F5C8EEA-2D86-4CC9-A60E-5C4CC129D96C}" type="parTrans" cxnId="{6557BB6B-6748-4A7F-B7EF-7EC4E0B6B9E4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763EBC5C-92C5-426D-B442-6842863F5B03}" type="sibTrans" cxnId="{6557BB6B-6748-4A7F-B7EF-7EC4E0B6B9E4}">
      <dgm:prSet/>
      <dgm:spPr/>
      <dgm:t>
        <a:bodyPr/>
        <a:lstStyle/>
        <a:p>
          <a:endParaRPr lang="ru-RU" sz="1600" b="1">
            <a:latin typeface="+mn-lt"/>
          </a:endParaRPr>
        </a:p>
      </dgm:t>
    </dgm:pt>
    <dgm:pt modelId="{7F357FB2-8F94-4B0A-8597-5D5C4D27303F}" type="pres">
      <dgm:prSet presAssocID="{81AB7880-70F7-4FE7-B02F-ACCD5A4F4932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3C0F40A8-5A63-4F73-89A7-62A57035CA0A}" type="pres">
      <dgm:prSet presAssocID="{237A9D3D-5DB4-4CC8-AFEA-E0D155C56A60}" presName="circle1" presStyleLbl="node1" presStyleIdx="0" presStyleCnt="3"/>
      <dgm:spPr/>
    </dgm:pt>
    <dgm:pt modelId="{BD845282-145F-4DCB-AEE4-F629F31E8087}" type="pres">
      <dgm:prSet presAssocID="{237A9D3D-5DB4-4CC8-AFEA-E0D155C56A60}" presName="space" presStyleCnt="0"/>
      <dgm:spPr/>
    </dgm:pt>
    <dgm:pt modelId="{418BD1F0-BD7D-4B7A-85A4-5D4C237C29FA}" type="pres">
      <dgm:prSet presAssocID="{237A9D3D-5DB4-4CC8-AFEA-E0D155C56A60}" presName="rect1" presStyleLbl="alignAcc1" presStyleIdx="0" presStyleCnt="3"/>
      <dgm:spPr/>
    </dgm:pt>
    <dgm:pt modelId="{2DDB3AB3-BAF4-461D-8E14-49257DF15E1C}" type="pres">
      <dgm:prSet presAssocID="{03894C22-5F49-4135-88F3-89D48C5D73FC}" presName="vertSpace2" presStyleLbl="node1" presStyleIdx="0" presStyleCnt="3"/>
      <dgm:spPr/>
    </dgm:pt>
    <dgm:pt modelId="{52C1B8D6-D46F-46A1-A930-D9CC9CBE1A52}" type="pres">
      <dgm:prSet presAssocID="{03894C22-5F49-4135-88F3-89D48C5D73FC}" presName="circle2" presStyleLbl="node1" presStyleIdx="1" presStyleCnt="3" custScaleY="110223"/>
      <dgm:spPr/>
    </dgm:pt>
    <dgm:pt modelId="{578C13B9-DAAC-4EB4-80A9-E55C811B664C}" type="pres">
      <dgm:prSet presAssocID="{03894C22-5F49-4135-88F3-89D48C5D73FC}" presName="rect2" presStyleLbl="alignAcc1" presStyleIdx="1" presStyleCnt="3" custScaleY="109279" custLinFactNeighborX="-147" custLinFactNeighborY="-4208"/>
      <dgm:spPr/>
    </dgm:pt>
    <dgm:pt modelId="{55DC1A7E-9BFB-4448-97E4-37BDB99A832A}" type="pres">
      <dgm:prSet presAssocID="{23B33008-5058-46E4-BBEF-D4F6E76EF8CD}" presName="vertSpace3" presStyleLbl="node1" presStyleIdx="1" presStyleCnt="3"/>
      <dgm:spPr/>
    </dgm:pt>
    <dgm:pt modelId="{11736655-4BDC-4465-ADE5-7DF87AD6BE7D}" type="pres">
      <dgm:prSet presAssocID="{23B33008-5058-46E4-BBEF-D4F6E76EF8CD}" presName="circle3" presStyleLbl="node1" presStyleIdx="2" presStyleCnt="3" custScaleY="121928" custLinFactNeighborX="1828" custLinFactNeighborY="2276"/>
      <dgm:spPr/>
    </dgm:pt>
    <dgm:pt modelId="{BBF159F7-5FE9-44EC-8B48-B6B4ACE7155A}" type="pres">
      <dgm:prSet presAssocID="{23B33008-5058-46E4-BBEF-D4F6E76EF8CD}" presName="rect3" presStyleLbl="alignAcc1" presStyleIdx="2" presStyleCnt="3" custScaleY="55593" custLinFactNeighborX="251" custLinFactNeighborY="-32639"/>
      <dgm:spPr/>
    </dgm:pt>
    <dgm:pt modelId="{D219160A-B6E9-4AD1-9697-2C80F4C8935E}" type="pres">
      <dgm:prSet presAssocID="{237A9D3D-5DB4-4CC8-AFEA-E0D155C56A60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2ECC9511-80C2-4663-AC47-87D014FB1590}" type="pres">
      <dgm:prSet presAssocID="{03894C22-5F49-4135-88F3-89D48C5D73FC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DCCF658F-4EEA-4590-AFCD-7BD2939E9AA5}" type="pres">
      <dgm:prSet presAssocID="{23B33008-5058-46E4-BBEF-D4F6E76EF8CD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079EBA02-4861-4AAC-9E25-32F8E3B8A3BB}" type="presOf" srcId="{03894C22-5F49-4135-88F3-89D48C5D73FC}" destId="{2ECC9511-80C2-4663-AC47-87D014FB1590}" srcOrd="1" destOrd="0" presId="urn:microsoft.com/office/officeart/2005/8/layout/target3"/>
    <dgm:cxn modelId="{1521A33A-AD24-4838-AEF7-2D873876F091}" type="presOf" srcId="{23B33008-5058-46E4-BBEF-D4F6E76EF8CD}" destId="{BBF159F7-5FE9-44EC-8B48-B6B4ACE7155A}" srcOrd="0" destOrd="0" presId="urn:microsoft.com/office/officeart/2005/8/layout/target3"/>
    <dgm:cxn modelId="{6557BB6B-6748-4A7F-B7EF-7EC4E0B6B9E4}" srcId="{81AB7880-70F7-4FE7-B02F-ACCD5A4F4932}" destId="{23B33008-5058-46E4-BBEF-D4F6E76EF8CD}" srcOrd="2" destOrd="0" parTransId="{2F5C8EEA-2D86-4CC9-A60E-5C4CC129D96C}" sibTransId="{763EBC5C-92C5-426D-B442-6842863F5B03}"/>
    <dgm:cxn modelId="{2064E96D-CFD8-4D2A-A1EB-B1433859D600}" type="presOf" srcId="{237A9D3D-5DB4-4CC8-AFEA-E0D155C56A60}" destId="{418BD1F0-BD7D-4B7A-85A4-5D4C237C29FA}" srcOrd="0" destOrd="0" presId="urn:microsoft.com/office/officeart/2005/8/layout/target3"/>
    <dgm:cxn modelId="{DEE5217F-07AF-4FCD-89B7-A8C0079349EF}" srcId="{81AB7880-70F7-4FE7-B02F-ACCD5A4F4932}" destId="{237A9D3D-5DB4-4CC8-AFEA-E0D155C56A60}" srcOrd="0" destOrd="0" parTransId="{81DFFFED-488D-4315-9FD2-04F90996EB44}" sibTransId="{9924B17C-C3BA-4AF9-8924-5C6416D6DC73}"/>
    <dgm:cxn modelId="{445FB39F-BFC3-434D-A7C5-CC11F97E6986}" type="presOf" srcId="{237A9D3D-5DB4-4CC8-AFEA-E0D155C56A60}" destId="{D219160A-B6E9-4AD1-9697-2C80F4C8935E}" srcOrd="1" destOrd="0" presId="urn:microsoft.com/office/officeart/2005/8/layout/target3"/>
    <dgm:cxn modelId="{C460AAA1-4436-4983-8A84-0C0B17A59A57}" srcId="{81AB7880-70F7-4FE7-B02F-ACCD5A4F4932}" destId="{03894C22-5F49-4135-88F3-89D48C5D73FC}" srcOrd="1" destOrd="0" parTransId="{B200DC8C-CE1F-4DA3-9A4F-0024343823CC}" sibTransId="{83DFF4A3-C532-4724-9710-D860D71FBD36}"/>
    <dgm:cxn modelId="{BFA69EAA-CC74-459E-AF2C-AA649B41BC11}" type="presOf" srcId="{81AB7880-70F7-4FE7-B02F-ACCD5A4F4932}" destId="{7F357FB2-8F94-4B0A-8597-5D5C4D27303F}" srcOrd="0" destOrd="0" presId="urn:microsoft.com/office/officeart/2005/8/layout/target3"/>
    <dgm:cxn modelId="{ADDBD8B6-C2DB-40C7-A0FA-BF413F6BC6DB}" type="presOf" srcId="{03894C22-5F49-4135-88F3-89D48C5D73FC}" destId="{578C13B9-DAAC-4EB4-80A9-E55C811B664C}" srcOrd="0" destOrd="0" presId="urn:microsoft.com/office/officeart/2005/8/layout/target3"/>
    <dgm:cxn modelId="{8D54B3DF-8C36-453C-B352-EC7BAE1CE766}" type="presOf" srcId="{23B33008-5058-46E4-BBEF-D4F6E76EF8CD}" destId="{DCCF658F-4EEA-4590-AFCD-7BD2939E9AA5}" srcOrd="1" destOrd="0" presId="urn:microsoft.com/office/officeart/2005/8/layout/target3"/>
    <dgm:cxn modelId="{9E89A517-C05A-4FEE-93B7-2613345EE4A5}" type="presParOf" srcId="{7F357FB2-8F94-4B0A-8597-5D5C4D27303F}" destId="{3C0F40A8-5A63-4F73-89A7-62A57035CA0A}" srcOrd="0" destOrd="0" presId="urn:microsoft.com/office/officeart/2005/8/layout/target3"/>
    <dgm:cxn modelId="{F0B1E286-7DDD-4AED-A567-FB20CDF7A91F}" type="presParOf" srcId="{7F357FB2-8F94-4B0A-8597-5D5C4D27303F}" destId="{BD845282-145F-4DCB-AEE4-F629F31E8087}" srcOrd="1" destOrd="0" presId="urn:microsoft.com/office/officeart/2005/8/layout/target3"/>
    <dgm:cxn modelId="{09B19DB5-E735-45F3-ADEF-4415F96FFEFD}" type="presParOf" srcId="{7F357FB2-8F94-4B0A-8597-5D5C4D27303F}" destId="{418BD1F0-BD7D-4B7A-85A4-5D4C237C29FA}" srcOrd="2" destOrd="0" presId="urn:microsoft.com/office/officeart/2005/8/layout/target3"/>
    <dgm:cxn modelId="{517BFF59-D56C-4AB0-9514-9F8CEB2BD8E9}" type="presParOf" srcId="{7F357FB2-8F94-4B0A-8597-5D5C4D27303F}" destId="{2DDB3AB3-BAF4-461D-8E14-49257DF15E1C}" srcOrd="3" destOrd="0" presId="urn:microsoft.com/office/officeart/2005/8/layout/target3"/>
    <dgm:cxn modelId="{BC6D30D7-78C1-41E1-8D4A-5A00A4EA5496}" type="presParOf" srcId="{7F357FB2-8F94-4B0A-8597-5D5C4D27303F}" destId="{52C1B8D6-D46F-46A1-A930-D9CC9CBE1A52}" srcOrd="4" destOrd="0" presId="urn:microsoft.com/office/officeart/2005/8/layout/target3"/>
    <dgm:cxn modelId="{C1CF150C-CEE8-45BA-8F48-BF564972A305}" type="presParOf" srcId="{7F357FB2-8F94-4B0A-8597-5D5C4D27303F}" destId="{578C13B9-DAAC-4EB4-80A9-E55C811B664C}" srcOrd="5" destOrd="0" presId="urn:microsoft.com/office/officeart/2005/8/layout/target3"/>
    <dgm:cxn modelId="{84015642-45C1-4608-BF20-F2C56CFFAF34}" type="presParOf" srcId="{7F357FB2-8F94-4B0A-8597-5D5C4D27303F}" destId="{55DC1A7E-9BFB-4448-97E4-37BDB99A832A}" srcOrd="6" destOrd="0" presId="urn:microsoft.com/office/officeart/2005/8/layout/target3"/>
    <dgm:cxn modelId="{DAB0C5D4-38F7-407E-915C-C5C0AB756543}" type="presParOf" srcId="{7F357FB2-8F94-4B0A-8597-5D5C4D27303F}" destId="{11736655-4BDC-4465-ADE5-7DF87AD6BE7D}" srcOrd="7" destOrd="0" presId="urn:microsoft.com/office/officeart/2005/8/layout/target3"/>
    <dgm:cxn modelId="{2EF7D218-BF91-4061-8F49-980F722A8BAF}" type="presParOf" srcId="{7F357FB2-8F94-4B0A-8597-5D5C4D27303F}" destId="{BBF159F7-5FE9-44EC-8B48-B6B4ACE7155A}" srcOrd="8" destOrd="0" presId="urn:microsoft.com/office/officeart/2005/8/layout/target3"/>
    <dgm:cxn modelId="{11920920-9AE7-4F43-9F10-FEAF4CECF67B}" type="presParOf" srcId="{7F357FB2-8F94-4B0A-8597-5D5C4D27303F}" destId="{D219160A-B6E9-4AD1-9697-2C80F4C8935E}" srcOrd="9" destOrd="0" presId="urn:microsoft.com/office/officeart/2005/8/layout/target3"/>
    <dgm:cxn modelId="{81DBD03F-85B5-46F4-8E3D-4E9C3DBE7D37}" type="presParOf" srcId="{7F357FB2-8F94-4B0A-8597-5D5C4D27303F}" destId="{2ECC9511-80C2-4663-AC47-87D014FB1590}" srcOrd="10" destOrd="0" presId="urn:microsoft.com/office/officeart/2005/8/layout/target3"/>
    <dgm:cxn modelId="{2417A843-89C0-47A9-9666-3E1E498722C4}" type="presParOf" srcId="{7F357FB2-8F94-4B0A-8597-5D5C4D27303F}" destId="{DCCF658F-4EEA-4590-AFCD-7BD2939E9AA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7C0B02-0FF0-4B07-AE24-DFA607255D89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57FCB0-88B6-4407-8D1A-18177B679C94}">
      <dgm:prSet phldrT="[Текст]" custT="1"/>
      <dgm:spPr/>
      <dgm:t>
        <a:bodyPr/>
        <a:lstStyle/>
        <a:p>
          <a:r>
            <a:rPr lang="ru-RU" sz="1600" b="1" dirty="0">
              <a:solidFill>
                <a:srgbClr val="860000"/>
              </a:solidFill>
            </a:rPr>
            <a:t>Цель и средства</a:t>
          </a:r>
        </a:p>
      </dgm:t>
    </dgm:pt>
    <dgm:pt modelId="{4D3CD67C-E6F2-4259-8F4D-676A3B7D6B03}" type="parTrans" cxnId="{6B144BF2-DEBA-46EE-BBF4-E1442F552F26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04B6B4F4-5FA4-4255-B31A-611D59A908CB}" type="sibTrans" cxnId="{6B144BF2-DEBA-46EE-BBF4-E1442F552F26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D1892553-13CE-4EA0-934D-3E8F3B872805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Стратегия – это соотнесение реальных средств и ясных целей;</a:t>
          </a:r>
        </a:p>
      </dgm:t>
    </dgm:pt>
    <dgm:pt modelId="{75CD08A6-A9DE-437D-A0B2-2E5E04F61198}" type="parTrans" cxnId="{4DE4FD44-643A-4B87-82BB-1FE18C5C4237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6F9FCD2E-D518-4E11-9CD1-E9BF28E0AF9F}" type="sibTrans" cxnId="{4DE4FD44-643A-4B87-82BB-1FE18C5C4237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436DFBE6-B8F6-4D8C-B51A-1AB330F95D73}">
      <dgm:prSet phldrT="[Текст]" custT="1"/>
      <dgm:spPr/>
      <dgm:t>
        <a:bodyPr/>
        <a:lstStyle/>
        <a:p>
          <a:r>
            <a:rPr lang="ru-RU" sz="1600" b="1" dirty="0">
              <a:solidFill>
                <a:srgbClr val="860000"/>
              </a:solidFill>
            </a:rPr>
            <a:t>Мысль и действия</a:t>
          </a:r>
        </a:p>
      </dgm:t>
    </dgm:pt>
    <dgm:pt modelId="{AE6062E9-D6B0-40F9-9D51-23DEF90C371A}" type="parTrans" cxnId="{D6B1195F-B849-411A-A454-85193738092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6341F9E8-B1A4-4E0B-9D48-599DACD91500}" type="sibTrans" cxnId="{D6B1195F-B849-411A-A454-85193738092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EF30C573-8A77-4449-A45C-56D0050F7FC7}">
      <dgm:prSet phldrT="[Текст]" custT="1"/>
      <dgm:spPr/>
      <dgm:t>
        <a:bodyPr/>
        <a:lstStyle/>
        <a:p>
          <a:pPr algn="l"/>
          <a:r>
            <a:rPr lang="ru-RU" sz="1200" b="1" dirty="0">
              <a:solidFill>
                <a:srgbClr val="480690"/>
              </a:solidFill>
            </a:rPr>
            <a:t>Стратегия – попытка привнести в деятельность осмысленность;</a:t>
          </a:r>
        </a:p>
      </dgm:t>
    </dgm:pt>
    <dgm:pt modelId="{95C439F7-B52F-4D6E-AADB-91A1973C7430}" type="parTrans" cxnId="{D50F86B5-85AE-424F-8DDD-AC79EB05B03C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A6300163-6611-4E23-80F6-6D1E440622BC}" type="sibTrans" cxnId="{D50F86B5-85AE-424F-8DDD-AC79EB05B03C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BC1E80BD-EEE9-4E2C-8334-96320FB76488}">
      <dgm:prSet phldrT="[Текст]" custT="1"/>
      <dgm:spPr/>
      <dgm:t>
        <a:bodyPr/>
        <a:lstStyle/>
        <a:p>
          <a:r>
            <a:rPr lang="ru-RU" sz="1600" b="1" dirty="0">
              <a:solidFill>
                <a:srgbClr val="860000"/>
              </a:solidFill>
            </a:rPr>
            <a:t>Настоящее и будущее</a:t>
          </a:r>
        </a:p>
      </dgm:t>
    </dgm:pt>
    <dgm:pt modelId="{5EE9B96E-BECB-481F-868B-D624A30453DB}" type="parTrans" cxnId="{B9A633A9-1C5A-4BB6-9BBB-C150D69F5CC1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CFA153B8-718F-4E2E-84A7-3D6412C3D1B8}" type="sibTrans" cxnId="{B9A633A9-1C5A-4BB6-9BBB-C150D69F5CC1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1EA3310D-2C85-49EC-9327-57FE8611FF78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Цель стратегии – связать будущее и настоящее</a:t>
          </a:r>
        </a:p>
      </dgm:t>
    </dgm:pt>
    <dgm:pt modelId="{FAB7BD80-8E03-4FB4-BF91-51290EBB5E5A}" type="parTrans" cxnId="{3A520A95-CBE0-4609-BCD4-CF8C0DF72CCB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0F76EB3B-F3F7-4412-B595-318DA0F2F5C3}" type="sibTrans" cxnId="{3A520A95-CBE0-4609-BCD4-CF8C0DF72CCB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73779CBA-FA9E-4BE1-9619-832D95A20B03}">
      <dgm:prSet phldrT="[Текст]" custT="1"/>
      <dgm:spPr/>
      <dgm:t>
        <a:bodyPr/>
        <a:lstStyle/>
        <a:p>
          <a:r>
            <a:rPr lang="ru-RU" sz="1500" b="1" dirty="0">
              <a:solidFill>
                <a:srgbClr val="860000"/>
              </a:solidFill>
            </a:rPr>
            <a:t>Уверенность </a:t>
          </a:r>
          <a:r>
            <a:rPr lang="ru-RU" sz="1600" b="1" dirty="0">
              <a:solidFill>
                <a:srgbClr val="860000"/>
              </a:solidFill>
            </a:rPr>
            <a:t>и сомнение</a:t>
          </a:r>
        </a:p>
      </dgm:t>
    </dgm:pt>
    <dgm:pt modelId="{06E06A6A-D4A0-42F8-B0FC-DD22C4A8D9BA}" type="parTrans" cxnId="{09C65DEB-FA9A-4CD5-A208-F405C393E57D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B5B36D38-0745-42F0-9201-2C4AEEF90681}" type="sibTrans" cxnId="{09C65DEB-FA9A-4CD5-A208-F405C393E57D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EE23955C-6DF8-4AA8-BD1C-0C37CBE98358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Стратегия не дает 100% уверенности в успехе;</a:t>
          </a:r>
        </a:p>
      </dgm:t>
    </dgm:pt>
    <dgm:pt modelId="{E4323615-DFE6-463C-A4B5-780322B2E5BD}" type="parTrans" cxnId="{D85FC09D-E227-4A59-B09A-977D1100C82F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0467092F-7B94-43AD-8FFD-C98C795449A3}" type="sibTrans" cxnId="{D85FC09D-E227-4A59-B09A-977D1100C82F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56F6A109-3EB0-4672-A62F-6C0448CE4B91}">
      <dgm:prSet phldrT="[Текст]" custT="1"/>
      <dgm:spPr/>
      <dgm:t>
        <a:bodyPr/>
        <a:lstStyle/>
        <a:p>
          <a:endParaRPr lang="ru-RU" sz="1200" b="1" dirty="0">
            <a:solidFill>
              <a:srgbClr val="480690"/>
            </a:solidFill>
          </a:endParaRPr>
        </a:p>
      </dgm:t>
    </dgm:pt>
    <dgm:pt modelId="{E2479331-E303-40F8-B80B-78A0D801EA40}" type="parTrans" cxnId="{9F4A77C5-FF26-40E7-84AE-FADFD5E5DBE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97C832A7-0CD0-4A54-9E32-E14549FD5698}" type="sibTrans" cxnId="{9F4A77C5-FF26-40E7-84AE-FADFD5E5DBE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FCA9F349-D46F-473B-B60E-565131CF14BC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Жизнь состоит из взаимодействия со средствами, а не с целями;</a:t>
          </a:r>
        </a:p>
      </dgm:t>
    </dgm:pt>
    <dgm:pt modelId="{72C519E6-E032-4E11-B1C1-61CCA499DEDE}" type="parTrans" cxnId="{4D66F5F8-19AE-4BAA-8760-D2F9B9F10B0F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04532A12-38D1-4CCA-BABD-A9C6211F42AD}" type="sibTrans" cxnId="{4D66F5F8-19AE-4BAA-8760-D2F9B9F10B0F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CF2367A4-950F-43A5-94AE-293110D393EB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Развитие происходит в движении к целям, а не в их достижении </a:t>
          </a:r>
        </a:p>
      </dgm:t>
    </dgm:pt>
    <dgm:pt modelId="{B8B334E2-72E0-42C3-99A0-E725F3DFC662}" type="parTrans" cxnId="{B2AC2879-454F-4464-BE0B-ECA9A7AC3728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B680C1B3-F98C-4283-B120-EADBAE5C0DF7}" type="sibTrans" cxnId="{B2AC2879-454F-4464-BE0B-ECA9A7AC3728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90853ACC-062A-4B7E-A2E9-8B7E7A324A26}">
      <dgm:prSet phldrT="[Текст]" custT="1"/>
      <dgm:spPr/>
      <dgm:t>
        <a:bodyPr/>
        <a:lstStyle/>
        <a:p>
          <a:pPr algn="l"/>
          <a:r>
            <a:rPr lang="ru-RU" sz="1200" b="1" dirty="0">
              <a:solidFill>
                <a:srgbClr val="480690"/>
              </a:solidFill>
            </a:rPr>
            <a:t>Задача стратегии – материализовать мысли (идеи, мечты) в конкретные поступки</a:t>
          </a:r>
        </a:p>
      </dgm:t>
    </dgm:pt>
    <dgm:pt modelId="{14E62165-8B1A-412C-BF68-03BD90E504E0}" type="parTrans" cxnId="{3575CAFA-68B2-40AE-A7ED-1D35B5F4B283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C44D2725-D4C4-4B51-AC0D-1B4D5629798D}" type="sibTrans" cxnId="{3575CAFA-68B2-40AE-A7ED-1D35B5F4B283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DB01FB7D-4CBB-4380-886B-94CB4F0A06A7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Задача стратега – вносить в жизнь коррективы, менять траекторию движения;</a:t>
          </a:r>
        </a:p>
      </dgm:t>
    </dgm:pt>
    <dgm:pt modelId="{227BBE99-208B-4DB2-9C4D-D6791D40BCCD}" type="parTrans" cxnId="{6692B9B5-E8B9-4C61-BE8E-2DCF928F2C56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751EA966-E7AE-47AE-B951-FEF57C7B30C0}" type="sibTrans" cxnId="{6692B9B5-E8B9-4C61-BE8E-2DCF928F2C56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6D30ED1E-ED32-4864-B584-F49561BFF808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Стратегия предполагает действие в настоящем с учетом будущего (добавить в настоящее чуточку будущего)</a:t>
          </a:r>
        </a:p>
      </dgm:t>
    </dgm:pt>
    <dgm:pt modelId="{BF41E73D-064E-4F36-8CD1-60477E292DAC}" type="parTrans" cxnId="{2D918CB6-553B-4EFE-84BF-C35C7B21864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64449249-6141-4F98-A720-D059DF164E26}" type="sibTrans" cxnId="{2D918CB6-553B-4EFE-84BF-C35C7B21864A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7B18079C-5139-46DA-8517-4F61D73D2F2D}">
      <dgm:prSet phldrT="[Текст]" custT="1"/>
      <dgm:spPr/>
      <dgm:t>
        <a:bodyPr/>
        <a:lstStyle/>
        <a:p>
          <a:r>
            <a:rPr lang="ru-RU" sz="1200" b="1" dirty="0">
              <a:solidFill>
                <a:srgbClr val="480690"/>
              </a:solidFill>
            </a:rPr>
            <a:t>Успех стратегии: играть в рамках объективно существующих правил</a:t>
          </a:r>
        </a:p>
      </dgm:t>
    </dgm:pt>
    <dgm:pt modelId="{D3D4C347-51AD-47A8-94AE-5F3D480EE3BC}" type="parTrans" cxnId="{B4AD4E3E-F2B2-43F5-9B9B-54C856FFE47B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F35DEB68-D8B8-497A-82B4-D8DBC19649BC}" type="sibTrans" cxnId="{B4AD4E3E-F2B2-43F5-9B9B-54C856FFE47B}">
      <dgm:prSet/>
      <dgm:spPr/>
      <dgm:t>
        <a:bodyPr/>
        <a:lstStyle/>
        <a:p>
          <a:endParaRPr lang="ru-RU" sz="1200" b="1">
            <a:solidFill>
              <a:srgbClr val="480690"/>
            </a:solidFill>
          </a:endParaRPr>
        </a:p>
      </dgm:t>
    </dgm:pt>
    <dgm:pt modelId="{05A31ABB-41D1-46E9-8E2F-A389E7E3CC85}" type="pres">
      <dgm:prSet presAssocID="{BC7C0B02-0FF0-4B07-AE24-DFA607255D8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E2D9DEA9-82B5-4059-8D3A-7F7786483A4D}" type="pres">
      <dgm:prSet presAssocID="{BC7C0B02-0FF0-4B07-AE24-DFA607255D89}" presName="children" presStyleCnt="0"/>
      <dgm:spPr/>
    </dgm:pt>
    <dgm:pt modelId="{5156C61C-F9AA-455A-9840-2DA0EEE5D283}" type="pres">
      <dgm:prSet presAssocID="{BC7C0B02-0FF0-4B07-AE24-DFA607255D89}" presName="child1group" presStyleCnt="0"/>
      <dgm:spPr/>
    </dgm:pt>
    <dgm:pt modelId="{F2F143F4-31A5-4285-9F22-073615A96B9D}" type="pres">
      <dgm:prSet presAssocID="{BC7C0B02-0FF0-4B07-AE24-DFA607255D89}" presName="child1" presStyleLbl="bgAcc1" presStyleIdx="0" presStyleCnt="4" custScaleX="182519" custScaleY="128441" custLinFactNeighborX="-36029" custLinFactNeighborY="19517"/>
      <dgm:spPr/>
    </dgm:pt>
    <dgm:pt modelId="{FF9714F3-E740-4B0B-9717-C9645E46D4F8}" type="pres">
      <dgm:prSet presAssocID="{BC7C0B02-0FF0-4B07-AE24-DFA607255D89}" presName="child1Text" presStyleLbl="bgAcc1" presStyleIdx="0" presStyleCnt="4">
        <dgm:presLayoutVars>
          <dgm:bulletEnabled val="1"/>
        </dgm:presLayoutVars>
      </dgm:prSet>
      <dgm:spPr/>
    </dgm:pt>
    <dgm:pt modelId="{E65958C2-6658-427F-BBDD-A75316E5D857}" type="pres">
      <dgm:prSet presAssocID="{BC7C0B02-0FF0-4B07-AE24-DFA607255D89}" presName="child2group" presStyleCnt="0"/>
      <dgm:spPr/>
    </dgm:pt>
    <dgm:pt modelId="{4CC2563B-CB92-40E4-B11E-2996C4F5B01D}" type="pres">
      <dgm:prSet presAssocID="{BC7C0B02-0FF0-4B07-AE24-DFA607255D89}" presName="child2" presStyleLbl="bgAcc1" presStyleIdx="1" presStyleCnt="4" custScaleX="155022" custScaleY="112597" custLinFactNeighborX="41201" custLinFactNeighborY="11595"/>
      <dgm:spPr/>
    </dgm:pt>
    <dgm:pt modelId="{F17EC252-1DD5-4EA9-BA46-48425C329904}" type="pres">
      <dgm:prSet presAssocID="{BC7C0B02-0FF0-4B07-AE24-DFA607255D89}" presName="child2Text" presStyleLbl="bgAcc1" presStyleIdx="1" presStyleCnt="4">
        <dgm:presLayoutVars>
          <dgm:bulletEnabled val="1"/>
        </dgm:presLayoutVars>
      </dgm:prSet>
      <dgm:spPr/>
    </dgm:pt>
    <dgm:pt modelId="{133FD029-2F49-49DC-8DBB-D42EAB307BF0}" type="pres">
      <dgm:prSet presAssocID="{BC7C0B02-0FF0-4B07-AE24-DFA607255D89}" presName="child3group" presStyleCnt="0"/>
      <dgm:spPr/>
    </dgm:pt>
    <dgm:pt modelId="{4E48BC72-16E6-487E-92BA-AD2D2E079664}" type="pres">
      <dgm:prSet presAssocID="{BC7C0B02-0FF0-4B07-AE24-DFA607255D89}" presName="child3" presStyleLbl="bgAcc1" presStyleIdx="2" presStyleCnt="4" custScaleX="145876" custScaleY="130408" custLinFactNeighborX="46817" custLinFactNeighborY="-16476"/>
      <dgm:spPr/>
    </dgm:pt>
    <dgm:pt modelId="{D3EE69A1-CF53-4460-A81A-CF1B4E6A760D}" type="pres">
      <dgm:prSet presAssocID="{BC7C0B02-0FF0-4B07-AE24-DFA607255D89}" presName="child3Text" presStyleLbl="bgAcc1" presStyleIdx="2" presStyleCnt="4">
        <dgm:presLayoutVars>
          <dgm:bulletEnabled val="1"/>
        </dgm:presLayoutVars>
      </dgm:prSet>
      <dgm:spPr/>
    </dgm:pt>
    <dgm:pt modelId="{FC155A56-C36E-46B8-8056-477B969141F5}" type="pres">
      <dgm:prSet presAssocID="{BC7C0B02-0FF0-4B07-AE24-DFA607255D89}" presName="child4group" presStyleCnt="0"/>
      <dgm:spPr/>
    </dgm:pt>
    <dgm:pt modelId="{18192146-EE42-44FD-9D26-EE8E046051EA}" type="pres">
      <dgm:prSet presAssocID="{BC7C0B02-0FF0-4B07-AE24-DFA607255D89}" presName="child4" presStyleLbl="bgAcc1" presStyleIdx="3" presStyleCnt="4" custScaleX="184869" custScaleY="142786" custLinFactNeighborX="-33164" custLinFactNeighborY="-18452"/>
      <dgm:spPr/>
    </dgm:pt>
    <dgm:pt modelId="{E9F54D76-6512-4FBB-9456-2B1644DC6422}" type="pres">
      <dgm:prSet presAssocID="{BC7C0B02-0FF0-4B07-AE24-DFA607255D89}" presName="child4Text" presStyleLbl="bgAcc1" presStyleIdx="3" presStyleCnt="4">
        <dgm:presLayoutVars>
          <dgm:bulletEnabled val="1"/>
        </dgm:presLayoutVars>
      </dgm:prSet>
      <dgm:spPr/>
    </dgm:pt>
    <dgm:pt modelId="{092BD923-B1BE-44A9-9F7E-994EBB75701F}" type="pres">
      <dgm:prSet presAssocID="{BC7C0B02-0FF0-4B07-AE24-DFA607255D89}" presName="childPlaceholder" presStyleCnt="0"/>
      <dgm:spPr/>
    </dgm:pt>
    <dgm:pt modelId="{54BE4EFE-86BF-45A3-BF2B-6D6DD7FA060E}" type="pres">
      <dgm:prSet presAssocID="{BC7C0B02-0FF0-4B07-AE24-DFA607255D89}" presName="circle" presStyleCnt="0"/>
      <dgm:spPr/>
    </dgm:pt>
    <dgm:pt modelId="{9DB1ED57-2B5F-4190-82DE-7EA746991E1F}" type="pres">
      <dgm:prSet presAssocID="{BC7C0B02-0FF0-4B07-AE24-DFA607255D89}" presName="quadrant1" presStyleLbl="node1" presStyleIdx="0" presStyleCnt="4" custLinFactNeighborX="0">
        <dgm:presLayoutVars>
          <dgm:chMax val="1"/>
          <dgm:bulletEnabled val="1"/>
        </dgm:presLayoutVars>
      </dgm:prSet>
      <dgm:spPr/>
    </dgm:pt>
    <dgm:pt modelId="{1DDECE6E-06AB-4255-BC46-6AF15AA21085}" type="pres">
      <dgm:prSet presAssocID="{BC7C0B02-0FF0-4B07-AE24-DFA607255D89}" presName="quadrant2" presStyleLbl="node1" presStyleIdx="1" presStyleCnt="4" custLinFactNeighborX="0">
        <dgm:presLayoutVars>
          <dgm:chMax val="1"/>
          <dgm:bulletEnabled val="1"/>
        </dgm:presLayoutVars>
      </dgm:prSet>
      <dgm:spPr/>
    </dgm:pt>
    <dgm:pt modelId="{A8F62E38-DCAD-4C66-9AF7-6E6AD3590CC3}" type="pres">
      <dgm:prSet presAssocID="{BC7C0B02-0FF0-4B07-AE24-DFA607255D89}" presName="quadrant3" presStyleLbl="node1" presStyleIdx="2" presStyleCnt="4" custLinFactNeighborX="404" custLinFactNeighborY="-749">
        <dgm:presLayoutVars>
          <dgm:chMax val="1"/>
          <dgm:bulletEnabled val="1"/>
        </dgm:presLayoutVars>
      </dgm:prSet>
      <dgm:spPr/>
    </dgm:pt>
    <dgm:pt modelId="{8E814E1F-958D-4035-BB31-28E811BBAEB0}" type="pres">
      <dgm:prSet presAssocID="{BC7C0B02-0FF0-4B07-AE24-DFA607255D89}" presName="quadrant4" presStyleLbl="node1" presStyleIdx="3" presStyleCnt="4" custScaleX="101550" custLinFactNeighborX="1180" custLinFactNeighborY="887">
        <dgm:presLayoutVars>
          <dgm:chMax val="1"/>
          <dgm:bulletEnabled val="1"/>
        </dgm:presLayoutVars>
      </dgm:prSet>
      <dgm:spPr/>
    </dgm:pt>
    <dgm:pt modelId="{1FD99C60-A2E6-4456-9482-00E2030E1490}" type="pres">
      <dgm:prSet presAssocID="{BC7C0B02-0FF0-4B07-AE24-DFA607255D89}" presName="quadrantPlaceholder" presStyleCnt="0"/>
      <dgm:spPr/>
    </dgm:pt>
    <dgm:pt modelId="{BC729D96-2543-48C9-B69B-E21D671C8980}" type="pres">
      <dgm:prSet presAssocID="{BC7C0B02-0FF0-4B07-AE24-DFA607255D89}" presName="center1" presStyleLbl="fgShp" presStyleIdx="0" presStyleCnt="2" custScaleX="203904" custScaleY="173911"/>
      <dgm:spPr>
        <a:solidFill>
          <a:srgbClr val="860000"/>
        </a:solidFill>
        <a:ln>
          <a:noFill/>
        </a:ln>
      </dgm:spPr>
    </dgm:pt>
    <dgm:pt modelId="{2FE3802D-100C-41AE-BF58-6B49EF4A36EA}" type="pres">
      <dgm:prSet presAssocID="{BC7C0B02-0FF0-4B07-AE24-DFA607255D89}" presName="center2" presStyleLbl="fgShp" presStyleIdx="1" presStyleCnt="2" custScaleX="196860" custScaleY="165380"/>
      <dgm:spPr>
        <a:solidFill>
          <a:srgbClr val="860000"/>
        </a:solidFill>
        <a:ln>
          <a:noFill/>
        </a:ln>
      </dgm:spPr>
    </dgm:pt>
  </dgm:ptLst>
  <dgm:cxnLst>
    <dgm:cxn modelId="{7553BD00-4564-4337-94A7-B30D9C762AA7}" type="presOf" srcId="{EF30C573-8A77-4449-A45C-56D0050F7FC7}" destId="{F17EC252-1DD5-4EA9-BA46-48425C329904}" srcOrd="1" destOrd="0" presId="urn:microsoft.com/office/officeart/2005/8/layout/cycle4"/>
    <dgm:cxn modelId="{1C9AE80A-7AE7-45CB-81C9-F9A3E874C8DC}" type="presOf" srcId="{BC7C0B02-0FF0-4B07-AE24-DFA607255D89}" destId="{05A31ABB-41D1-46E9-8E2F-A389E7E3CC85}" srcOrd="0" destOrd="0" presId="urn:microsoft.com/office/officeart/2005/8/layout/cycle4"/>
    <dgm:cxn modelId="{11D7FB0A-360A-4523-9466-A9EA59DFDA4B}" type="presOf" srcId="{90853ACC-062A-4B7E-A2E9-8B7E7A324A26}" destId="{4CC2563B-CB92-40E4-B11E-2996C4F5B01D}" srcOrd="0" destOrd="1" presId="urn:microsoft.com/office/officeart/2005/8/layout/cycle4"/>
    <dgm:cxn modelId="{15C3EF0B-F8B0-4FD7-9059-4F90355FE3A2}" type="presOf" srcId="{0F57FCB0-88B6-4407-8D1A-18177B679C94}" destId="{9DB1ED57-2B5F-4190-82DE-7EA746991E1F}" srcOrd="0" destOrd="0" presId="urn:microsoft.com/office/officeart/2005/8/layout/cycle4"/>
    <dgm:cxn modelId="{05D4340F-E2BF-4A27-8522-6998C04E1364}" type="presOf" srcId="{CF2367A4-950F-43A5-94AE-293110D393EB}" destId="{FF9714F3-E740-4B0B-9717-C9645E46D4F8}" srcOrd="1" destOrd="2" presId="urn:microsoft.com/office/officeart/2005/8/layout/cycle4"/>
    <dgm:cxn modelId="{123B4415-8D88-4EFE-88AD-683C2B56A7EE}" type="presOf" srcId="{56F6A109-3EB0-4672-A62F-6C0448CE4B91}" destId="{FF9714F3-E740-4B0B-9717-C9645E46D4F8}" srcOrd="1" destOrd="3" presId="urn:microsoft.com/office/officeart/2005/8/layout/cycle4"/>
    <dgm:cxn modelId="{BA82331F-C18B-4C2F-9844-99D158FDAA95}" type="presOf" srcId="{DB01FB7D-4CBB-4380-886B-94CB4F0A06A7}" destId="{E9F54D76-6512-4FBB-9456-2B1644DC6422}" srcOrd="1" destOrd="1" presId="urn:microsoft.com/office/officeart/2005/8/layout/cycle4"/>
    <dgm:cxn modelId="{E5491F2A-A729-4CB9-9ACD-5A80738112B1}" type="presOf" srcId="{FCA9F349-D46F-473B-B60E-565131CF14BC}" destId="{FF9714F3-E740-4B0B-9717-C9645E46D4F8}" srcOrd="1" destOrd="1" presId="urn:microsoft.com/office/officeart/2005/8/layout/cycle4"/>
    <dgm:cxn modelId="{B4AD4E3E-F2B2-43F5-9B9B-54C856FFE47B}" srcId="{73779CBA-FA9E-4BE1-9619-832D95A20B03}" destId="{7B18079C-5139-46DA-8517-4F61D73D2F2D}" srcOrd="2" destOrd="0" parTransId="{D3D4C347-51AD-47A8-94AE-5F3D480EE3BC}" sibTransId="{F35DEB68-D8B8-497A-82B4-D8DBC19649BC}"/>
    <dgm:cxn modelId="{D6B1195F-B849-411A-A454-85193738092A}" srcId="{BC7C0B02-0FF0-4B07-AE24-DFA607255D89}" destId="{436DFBE6-B8F6-4D8C-B51A-1AB330F95D73}" srcOrd="1" destOrd="0" parTransId="{AE6062E9-D6B0-40F9-9D51-23DEF90C371A}" sibTransId="{6341F9E8-B1A4-4E0B-9D48-599DACD91500}"/>
    <dgm:cxn modelId="{7BD83060-0434-448E-8D59-EAECA291872D}" type="presOf" srcId="{D1892553-13CE-4EA0-934D-3E8F3B872805}" destId="{F2F143F4-31A5-4285-9F22-073615A96B9D}" srcOrd="0" destOrd="0" presId="urn:microsoft.com/office/officeart/2005/8/layout/cycle4"/>
    <dgm:cxn modelId="{4DE4FD44-643A-4B87-82BB-1FE18C5C4237}" srcId="{0F57FCB0-88B6-4407-8D1A-18177B679C94}" destId="{D1892553-13CE-4EA0-934D-3E8F3B872805}" srcOrd="0" destOrd="0" parTransId="{75CD08A6-A9DE-437D-A0B2-2E5E04F61198}" sibTransId="{6F9FCD2E-D518-4E11-9CD1-E9BF28E0AF9F}"/>
    <dgm:cxn modelId="{6536674B-47AF-4204-9581-9679303FBFC2}" type="presOf" srcId="{D1892553-13CE-4EA0-934D-3E8F3B872805}" destId="{FF9714F3-E740-4B0B-9717-C9645E46D4F8}" srcOrd="1" destOrd="0" presId="urn:microsoft.com/office/officeart/2005/8/layout/cycle4"/>
    <dgm:cxn modelId="{B0D1974D-6FDB-4009-90FE-7D813D6754FD}" type="presOf" srcId="{EF30C573-8A77-4449-A45C-56D0050F7FC7}" destId="{4CC2563B-CB92-40E4-B11E-2996C4F5B01D}" srcOrd="0" destOrd="0" presId="urn:microsoft.com/office/officeart/2005/8/layout/cycle4"/>
    <dgm:cxn modelId="{B2AC2879-454F-4464-BE0B-ECA9A7AC3728}" srcId="{0F57FCB0-88B6-4407-8D1A-18177B679C94}" destId="{CF2367A4-950F-43A5-94AE-293110D393EB}" srcOrd="2" destOrd="0" parTransId="{B8B334E2-72E0-42C3-99A0-E725F3DFC662}" sibTransId="{B680C1B3-F98C-4283-B120-EADBAE5C0DF7}"/>
    <dgm:cxn modelId="{35625D5A-6663-4482-B395-B4357D27138A}" type="presOf" srcId="{7B18079C-5139-46DA-8517-4F61D73D2F2D}" destId="{E9F54D76-6512-4FBB-9456-2B1644DC6422}" srcOrd="1" destOrd="2" presId="urn:microsoft.com/office/officeart/2005/8/layout/cycle4"/>
    <dgm:cxn modelId="{E2A7E47F-863B-4792-87B1-5C086E2EB6E2}" type="presOf" srcId="{DB01FB7D-4CBB-4380-886B-94CB4F0A06A7}" destId="{18192146-EE42-44FD-9D26-EE8E046051EA}" srcOrd="0" destOrd="1" presId="urn:microsoft.com/office/officeart/2005/8/layout/cycle4"/>
    <dgm:cxn modelId="{AC231E8B-A054-4CE6-8E84-56902D6844FF}" type="presOf" srcId="{EE23955C-6DF8-4AA8-BD1C-0C37CBE98358}" destId="{18192146-EE42-44FD-9D26-EE8E046051EA}" srcOrd="0" destOrd="0" presId="urn:microsoft.com/office/officeart/2005/8/layout/cycle4"/>
    <dgm:cxn modelId="{5679CB8F-2E66-45AC-81EB-A60DD5286F9A}" type="presOf" srcId="{90853ACC-062A-4B7E-A2E9-8B7E7A324A26}" destId="{F17EC252-1DD5-4EA9-BA46-48425C329904}" srcOrd="1" destOrd="1" presId="urn:microsoft.com/office/officeart/2005/8/layout/cycle4"/>
    <dgm:cxn modelId="{3A520A95-CBE0-4609-BCD4-CF8C0DF72CCB}" srcId="{BC1E80BD-EEE9-4E2C-8334-96320FB76488}" destId="{1EA3310D-2C85-49EC-9327-57FE8611FF78}" srcOrd="0" destOrd="0" parTransId="{FAB7BD80-8E03-4FB4-BF91-51290EBB5E5A}" sibTransId="{0F76EB3B-F3F7-4412-B595-318DA0F2F5C3}"/>
    <dgm:cxn modelId="{D85FC09D-E227-4A59-B09A-977D1100C82F}" srcId="{73779CBA-FA9E-4BE1-9619-832D95A20B03}" destId="{EE23955C-6DF8-4AA8-BD1C-0C37CBE98358}" srcOrd="0" destOrd="0" parTransId="{E4323615-DFE6-463C-A4B5-780322B2E5BD}" sibTransId="{0467092F-7B94-43AD-8FFD-C98C795449A3}"/>
    <dgm:cxn modelId="{5CE50AA8-DA82-4D9A-9B9E-A645E17DE356}" type="presOf" srcId="{6D30ED1E-ED32-4864-B584-F49561BFF808}" destId="{D3EE69A1-CF53-4460-A81A-CF1B4E6A760D}" srcOrd="1" destOrd="1" presId="urn:microsoft.com/office/officeart/2005/8/layout/cycle4"/>
    <dgm:cxn modelId="{B9A633A9-1C5A-4BB6-9BBB-C150D69F5CC1}" srcId="{BC7C0B02-0FF0-4B07-AE24-DFA607255D89}" destId="{BC1E80BD-EEE9-4E2C-8334-96320FB76488}" srcOrd="2" destOrd="0" parTransId="{5EE9B96E-BECB-481F-868B-D624A30453DB}" sibTransId="{CFA153B8-718F-4E2E-84A7-3D6412C3D1B8}"/>
    <dgm:cxn modelId="{A382B8A9-465F-4B0C-B572-ED7B2D2BF5F8}" type="presOf" srcId="{6D30ED1E-ED32-4864-B584-F49561BFF808}" destId="{4E48BC72-16E6-487E-92BA-AD2D2E079664}" srcOrd="0" destOrd="1" presId="urn:microsoft.com/office/officeart/2005/8/layout/cycle4"/>
    <dgm:cxn modelId="{9B0BE6AB-A164-4E9A-8A75-539CE0662AE5}" type="presOf" srcId="{CF2367A4-950F-43A5-94AE-293110D393EB}" destId="{F2F143F4-31A5-4285-9F22-073615A96B9D}" srcOrd="0" destOrd="2" presId="urn:microsoft.com/office/officeart/2005/8/layout/cycle4"/>
    <dgm:cxn modelId="{60823AB1-8DD2-4358-8C5D-1E8AB87C9555}" type="presOf" srcId="{56F6A109-3EB0-4672-A62F-6C0448CE4B91}" destId="{F2F143F4-31A5-4285-9F22-073615A96B9D}" srcOrd="0" destOrd="3" presId="urn:microsoft.com/office/officeart/2005/8/layout/cycle4"/>
    <dgm:cxn modelId="{D50F86B5-85AE-424F-8DDD-AC79EB05B03C}" srcId="{436DFBE6-B8F6-4D8C-B51A-1AB330F95D73}" destId="{EF30C573-8A77-4449-A45C-56D0050F7FC7}" srcOrd="0" destOrd="0" parTransId="{95C439F7-B52F-4D6E-AADB-91A1973C7430}" sibTransId="{A6300163-6611-4E23-80F6-6D1E440622BC}"/>
    <dgm:cxn modelId="{6692B9B5-E8B9-4C61-BE8E-2DCF928F2C56}" srcId="{73779CBA-FA9E-4BE1-9619-832D95A20B03}" destId="{DB01FB7D-4CBB-4380-886B-94CB4F0A06A7}" srcOrd="1" destOrd="0" parTransId="{227BBE99-208B-4DB2-9C4D-D6791D40BCCD}" sibTransId="{751EA966-E7AE-47AE-B951-FEF57C7B30C0}"/>
    <dgm:cxn modelId="{2D918CB6-553B-4EFE-84BF-C35C7B21864A}" srcId="{BC1E80BD-EEE9-4E2C-8334-96320FB76488}" destId="{6D30ED1E-ED32-4864-B584-F49561BFF808}" srcOrd="1" destOrd="0" parTransId="{BF41E73D-064E-4F36-8CD1-60477E292DAC}" sibTransId="{64449249-6141-4F98-A720-D059DF164E26}"/>
    <dgm:cxn modelId="{01BF8DBC-50B1-465A-BBCD-35EC275E102D}" type="presOf" srcId="{7B18079C-5139-46DA-8517-4F61D73D2F2D}" destId="{18192146-EE42-44FD-9D26-EE8E046051EA}" srcOrd="0" destOrd="2" presId="urn:microsoft.com/office/officeart/2005/8/layout/cycle4"/>
    <dgm:cxn modelId="{13CC15C4-0FAF-404E-8581-015A1EB89DD6}" type="presOf" srcId="{436DFBE6-B8F6-4D8C-B51A-1AB330F95D73}" destId="{1DDECE6E-06AB-4255-BC46-6AF15AA21085}" srcOrd="0" destOrd="0" presId="urn:microsoft.com/office/officeart/2005/8/layout/cycle4"/>
    <dgm:cxn modelId="{9F4A77C5-FF26-40E7-84AE-FADFD5E5DBEA}" srcId="{0F57FCB0-88B6-4407-8D1A-18177B679C94}" destId="{56F6A109-3EB0-4672-A62F-6C0448CE4B91}" srcOrd="3" destOrd="0" parTransId="{E2479331-E303-40F8-B80B-78A0D801EA40}" sibTransId="{97C832A7-0CD0-4A54-9E32-E14549FD5698}"/>
    <dgm:cxn modelId="{B927AECF-0A8A-4090-9473-8476B0447FE7}" type="presOf" srcId="{BC1E80BD-EEE9-4E2C-8334-96320FB76488}" destId="{A8F62E38-DCAD-4C66-9AF7-6E6AD3590CC3}" srcOrd="0" destOrd="0" presId="urn:microsoft.com/office/officeart/2005/8/layout/cycle4"/>
    <dgm:cxn modelId="{A14B6DE3-55AB-4A84-88A5-C9525DD95B62}" type="presOf" srcId="{1EA3310D-2C85-49EC-9327-57FE8611FF78}" destId="{D3EE69A1-CF53-4460-A81A-CF1B4E6A760D}" srcOrd="1" destOrd="0" presId="urn:microsoft.com/office/officeart/2005/8/layout/cycle4"/>
    <dgm:cxn modelId="{D20AD3E4-6454-4DBC-9347-C01B305AA344}" type="presOf" srcId="{FCA9F349-D46F-473B-B60E-565131CF14BC}" destId="{F2F143F4-31A5-4285-9F22-073615A96B9D}" srcOrd="0" destOrd="1" presId="urn:microsoft.com/office/officeart/2005/8/layout/cycle4"/>
    <dgm:cxn modelId="{A66C0AEA-C028-4DEA-8012-FA9CCFFBF0AB}" type="presOf" srcId="{EE23955C-6DF8-4AA8-BD1C-0C37CBE98358}" destId="{E9F54D76-6512-4FBB-9456-2B1644DC6422}" srcOrd="1" destOrd="0" presId="urn:microsoft.com/office/officeart/2005/8/layout/cycle4"/>
    <dgm:cxn modelId="{09C65DEB-FA9A-4CD5-A208-F405C393E57D}" srcId="{BC7C0B02-0FF0-4B07-AE24-DFA607255D89}" destId="{73779CBA-FA9E-4BE1-9619-832D95A20B03}" srcOrd="3" destOrd="0" parTransId="{06E06A6A-D4A0-42F8-B0FC-DD22C4A8D9BA}" sibTransId="{B5B36D38-0745-42F0-9201-2C4AEEF90681}"/>
    <dgm:cxn modelId="{D50D59EC-242C-4DC2-B474-2580222B0496}" type="presOf" srcId="{73779CBA-FA9E-4BE1-9619-832D95A20B03}" destId="{8E814E1F-958D-4035-BB31-28E811BBAEB0}" srcOrd="0" destOrd="0" presId="urn:microsoft.com/office/officeart/2005/8/layout/cycle4"/>
    <dgm:cxn modelId="{BB57ADEC-2A71-4FBB-B9A2-78169AE038CC}" type="presOf" srcId="{1EA3310D-2C85-49EC-9327-57FE8611FF78}" destId="{4E48BC72-16E6-487E-92BA-AD2D2E079664}" srcOrd="0" destOrd="0" presId="urn:microsoft.com/office/officeart/2005/8/layout/cycle4"/>
    <dgm:cxn modelId="{6B144BF2-DEBA-46EE-BBF4-E1442F552F26}" srcId="{BC7C0B02-0FF0-4B07-AE24-DFA607255D89}" destId="{0F57FCB0-88B6-4407-8D1A-18177B679C94}" srcOrd="0" destOrd="0" parTransId="{4D3CD67C-E6F2-4259-8F4D-676A3B7D6B03}" sibTransId="{04B6B4F4-5FA4-4255-B31A-611D59A908CB}"/>
    <dgm:cxn modelId="{4D66F5F8-19AE-4BAA-8760-D2F9B9F10B0F}" srcId="{0F57FCB0-88B6-4407-8D1A-18177B679C94}" destId="{FCA9F349-D46F-473B-B60E-565131CF14BC}" srcOrd="1" destOrd="0" parTransId="{72C519E6-E032-4E11-B1C1-61CCA499DEDE}" sibTransId="{04532A12-38D1-4CCA-BABD-A9C6211F42AD}"/>
    <dgm:cxn modelId="{3575CAFA-68B2-40AE-A7ED-1D35B5F4B283}" srcId="{436DFBE6-B8F6-4D8C-B51A-1AB330F95D73}" destId="{90853ACC-062A-4B7E-A2E9-8B7E7A324A26}" srcOrd="1" destOrd="0" parTransId="{14E62165-8B1A-412C-BF68-03BD90E504E0}" sibTransId="{C44D2725-D4C4-4B51-AC0D-1B4D5629798D}"/>
    <dgm:cxn modelId="{AEBD83F6-89DC-403C-BF95-2EF24B6600AA}" type="presParOf" srcId="{05A31ABB-41D1-46E9-8E2F-A389E7E3CC85}" destId="{E2D9DEA9-82B5-4059-8D3A-7F7786483A4D}" srcOrd="0" destOrd="0" presId="urn:microsoft.com/office/officeart/2005/8/layout/cycle4"/>
    <dgm:cxn modelId="{F9BB7759-BDB4-4AD0-B4D9-A097BB6AF578}" type="presParOf" srcId="{E2D9DEA9-82B5-4059-8D3A-7F7786483A4D}" destId="{5156C61C-F9AA-455A-9840-2DA0EEE5D283}" srcOrd="0" destOrd="0" presId="urn:microsoft.com/office/officeart/2005/8/layout/cycle4"/>
    <dgm:cxn modelId="{577197D7-440A-489F-8792-D302DA6984B1}" type="presParOf" srcId="{5156C61C-F9AA-455A-9840-2DA0EEE5D283}" destId="{F2F143F4-31A5-4285-9F22-073615A96B9D}" srcOrd="0" destOrd="0" presId="urn:microsoft.com/office/officeart/2005/8/layout/cycle4"/>
    <dgm:cxn modelId="{FD2C6C77-FC75-429B-BF6D-325E8F0ADD18}" type="presParOf" srcId="{5156C61C-F9AA-455A-9840-2DA0EEE5D283}" destId="{FF9714F3-E740-4B0B-9717-C9645E46D4F8}" srcOrd="1" destOrd="0" presId="urn:microsoft.com/office/officeart/2005/8/layout/cycle4"/>
    <dgm:cxn modelId="{2C0D31C2-1420-4868-B341-8E10A20E6A49}" type="presParOf" srcId="{E2D9DEA9-82B5-4059-8D3A-7F7786483A4D}" destId="{E65958C2-6658-427F-BBDD-A75316E5D857}" srcOrd="1" destOrd="0" presId="urn:microsoft.com/office/officeart/2005/8/layout/cycle4"/>
    <dgm:cxn modelId="{6916625E-4A67-4896-900B-C72247AE1BA3}" type="presParOf" srcId="{E65958C2-6658-427F-BBDD-A75316E5D857}" destId="{4CC2563B-CB92-40E4-B11E-2996C4F5B01D}" srcOrd="0" destOrd="0" presId="urn:microsoft.com/office/officeart/2005/8/layout/cycle4"/>
    <dgm:cxn modelId="{79DDEF01-39DE-4856-BFFF-041C37EBACBE}" type="presParOf" srcId="{E65958C2-6658-427F-BBDD-A75316E5D857}" destId="{F17EC252-1DD5-4EA9-BA46-48425C329904}" srcOrd="1" destOrd="0" presId="urn:microsoft.com/office/officeart/2005/8/layout/cycle4"/>
    <dgm:cxn modelId="{5055057F-8584-4702-9FAD-E547B6C48C1E}" type="presParOf" srcId="{E2D9DEA9-82B5-4059-8D3A-7F7786483A4D}" destId="{133FD029-2F49-49DC-8DBB-D42EAB307BF0}" srcOrd="2" destOrd="0" presId="urn:microsoft.com/office/officeart/2005/8/layout/cycle4"/>
    <dgm:cxn modelId="{720CF287-CBC8-499C-9631-2C42618E04CF}" type="presParOf" srcId="{133FD029-2F49-49DC-8DBB-D42EAB307BF0}" destId="{4E48BC72-16E6-487E-92BA-AD2D2E079664}" srcOrd="0" destOrd="0" presId="urn:microsoft.com/office/officeart/2005/8/layout/cycle4"/>
    <dgm:cxn modelId="{C5288E33-64C9-4875-82A1-E9AA6BF2749D}" type="presParOf" srcId="{133FD029-2F49-49DC-8DBB-D42EAB307BF0}" destId="{D3EE69A1-CF53-4460-A81A-CF1B4E6A760D}" srcOrd="1" destOrd="0" presId="urn:microsoft.com/office/officeart/2005/8/layout/cycle4"/>
    <dgm:cxn modelId="{B26CF360-E6DE-4C43-92CF-9AC66033344F}" type="presParOf" srcId="{E2D9DEA9-82B5-4059-8D3A-7F7786483A4D}" destId="{FC155A56-C36E-46B8-8056-477B969141F5}" srcOrd="3" destOrd="0" presId="urn:microsoft.com/office/officeart/2005/8/layout/cycle4"/>
    <dgm:cxn modelId="{5FE524C9-7CA5-4AC7-9274-9138217759A9}" type="presParOf" srcId="{FC155A56-C36E-46B8-8056-477B969141F5}" destId="{18192146-EE42-44FD-9D26-EE8E046051EA}" srcOrd="0" destOrd="0" presId="urn:microsoft.com/office/officeart/2005/8/layout/cycle4"/>
    <dgm:cxn modelId="{8495A135-0468-49DC-8650-9DD18243A226}" type="presParOf" srcId="{FC155A56-C36E-46B8-8056-477B969141F5}" destId="{E9F54D76-6512-4FBB-9456-2B1644DC6422}" srcOrd="1" destOrd="0" presId="urn:microsoft.com/office/officeart/2005/8/layout/cycle4"/>
    <dgm:cxn modelId="{13F04CFB-FAA2-4C72-B4C4-6FE06B34A2CB}" type="presParOf" srcId="{E2D9DEA9-82B5-4059-8D3A-7F7786483A4D}" destId="{092BD923-B1BE-44A9-9F7E-994EBB75701F}" srcOrd="4" destOrd="0" presId="urn:microsoft.com/office/officeart/2005/8/layout/cycle4"/>
    <dgm:cxn modelId="{85E3165A-6266-48E2-AA37-26889395B618}" type="presParOf" srcId="{05A31ABB-41D1-46E9-8E2F-A389E7E3CC85}" destId="{54BE4EFE-86BF-45A3-BF2B-6D6DD7FA060E}" srcOrd="1" destOrd="0" presId="urn:microsoft.com/office/officeart/2005/8/layout/cycle4"/>
    <dgm:cxn modelId="{BF6AE2A8-D373-4373-958E-A77EA729D95F}" type="presParOf" srcId="{54BE4EFE-86BF-45A3-BF2B-6D6DD7FA060E}" destId="{9DB1ED57-2B5F-4190-82DE-7EA746991E1F}" srcOrd="0" destOrd="0" presId="urn:microsoft.com/office/officeart/2005/8/layout/cycle4"/>
    <dgm:cxn modelId="{EA040AFC-6696-4FC1-9320-0BC03EE25420}" type="presParOf" srcId="{54BE4EFE-86BF-45A3-BF2B-6D6DD7FA060E}" destId="{1DDECE6E-06AB-4255-BC46-6AF15AA21085}" srcOrd="1" destOrd="0" presId="urn:microsoft.com/office/officeart/2005/8/layout/cycle4"/>
    <dgm:cxn modelId="{1C8A540C-F24B-4F04-B38E-9B90C8F8C060}" type="presParOf" srcId="{54BE4EFE-86BF-45A3-BF2B-6D6DD7FA060E}" destId="{A8F62E38-DCAD-4C66-9AF7-6E6AD3590CC3}" srcOrd="2" destOrd="0" presId="urn:microsoft.com/office/officeart/2005/8/layout/cycle4"/>
    <dgm:cxn modelId="{E8D0A4C4-22B7-4A06-A339-0CF4E75683BE}" type="presParOf" srcId="{54BE4EFE-86BF-45A3-BF2B-6D6DD7FA060E}" destId="{8E814E1F-958D-4035-BB31-28E811BBAEB0}" srcOrd="3" destOrd="0" presId="urn:microsoft.com/office/officeart/2005/8/layout/cycle4"/>
    <dgm:cxn modelId="{69290A90-9916-4A95-BB5A-2D654A6C2DD8}" type="presParOf" srcId="{54BE4EFE-86BF-45A3-BF2B-6D6DD7FA060E}" destId="{1FD99C60-A2E6-4456-9482-00E2030E1490}" srcOrd="4" destOrd="0" presId="urn:microsoft.com/office/officeart/2005/8/layout/cycle4"/>
    <dgm:cxn modelId="{FF1A5532-CB6E-49A4-A646-E12F7E549084}" type="presParOf" srcId="{05A31ABB-41D1-46E9-8E2F-A389E7E3CC85}" destId="{BC729D96-2543-48C9-B69B-E21D671C8980}" srcOrd="2" destOrd="0" presId="urn:microsoft.com/office/officeart/2005/8/layout/cycle4"/>
    <dgm:cxn modelId="{43DA3E86-3DEF-4348-AD10-67CA3B4D7F2F}" type="presParOf" srcId="{05A31ABB-41D1-46E9-8E2F-A389E7E3CC85}" destId="{2FE3802D-100C-41AE-BF58-6B49EF4A36E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195ACE-E44B-4A13-BA6C-0C14D069483A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FA2555-8523-4514-807C-FDBEE0C875E3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ДОП</a:t>
          </a:r>
        </a:p>
      </dgm:t>
    </dgm:pt>
    <dgm:pt modelId="{4FBF8A8C-2FF7-496F-8E06-040FFED8BB52}" type="parTrans" cxnId="{F3211F1D-A14B-4E5E-96CC-DBF70A5322CB}">
      <dgm:prSet/>
      <dgm:spPr/>
      <dgm:t>
        <a:bodyPr/>
        <a:lstStyle/>
        <a:p>
          <a:endParaRPr lang="ru-RU" sz="1600" b="1"/>
        </a:p>
      </dgm:t>
    </dgm:pt>
    <dgm:pt modelId="{9B1FF963-B200-4893-9ECC-4C3F67AE4822}" type="sibTrans" cxnId="{F3211F1D-A14B-4E5E-96CC-DBF70A5322CB}">
      <dgm:prSet/>
      <dgm:spPr>
        <a:solidFill>
          <a:schemeClr val="accent2"/>
        </a:solidFill>
        <a:ln w="76200"/>
      </dgm:spPr>
      <dgm:t>
        <a:bodyPr/>
        <a:lstStyle/>
        <a:p>
          <a:endParaRPr lang="ru-RU" sz="1600" b="1"/>
        </a:p>
      </dgm:t>
    </dgm:pt>
    <dgm:pt modelId="{8A3838CA-FF7F-4470-AE81-5DD76BF404B5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социального заказа детей и родителей</a:t>
          </a:r>
        </a:p>
      </dgm:t>
    </dgm:pt>
    <dgm:pt modelId="{D927FEF5-7DC3-46F2-AD87-2DC18D86BE15}" type="parTrans" cxnId="{D3F95866-7371-42DD-8C79-EC85F497A7DD}">
      <dgm:prSet/>
      <dgm:spPr/>
      <dgm:t>
        <a:bodyPr/>
        <a:lstStyle/>
        <a:p>
          <a:endParaRPr lang="ru-RU" sz="1600" b="1"/>
        </a:p>
      </dgm:t>
    </dgm:pt>
    <dgm:pt modelId="{0916B9A1-3DB6-4CF5-8195-FC4500D1ADD1}" type="sibTrans" cxnId="{D3F95866-7371-42DD-8C79-EC85F497A7DD}">
      <dgm:prSet/>
      <dgm:spPr/>
      <dgm:t>
        <a:bodyPr/>
        <a:lstStyle/>
        <a:p>
          <a:endParaRPr lang="ru-RU" sz="1600" b="1"/>
        </a:p>
      </dgm:t>
    </dgm:pt>
    <dgm:pt modelId="{C7C0AE89-159F-4026-9B5C-BD298A33C59B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УМК</a:t>
          </a:r>
        </a:p>
      </dgm:t>
    </dgm:pt>
    <dgm:pt modelId="{F5281B4A-C77E-4721-A332-5A8792955F53}" type="parTrans" cxnId="{D89DF88E-61DE-4C72-911A-C7A5AA15CABB}">
      <dgm:prSet/>
      <dgm:spPr/>
      <dgm:t>
        <a:bodyPr/>
        <a:lstStyle/>
        <a:p>
          <a:endParaRPr lang="ru-RU" sz="1600" b="1"/>
        </a:p>
      </dgm:t>
    </dgm:pt>
    <dgm:pt modelId="{1369AA1D-0893-49E2-841C-647B454B64C5}" type="sibTrans" cxnId="{D89DF88E-61DE-4C72-911A-C7A5AA15CABB}">
      <dgm:prSet/>
      <dgm:spPr>
        <a:solidFill>
          <a:schemeClr val="accent2"/>
        </a:solidFill>
        <a:ln w="76200"/>
      </dgm:spPr>
      <dgm:t>
        <a:bodyPr/>
        <a:lstStyle/>
        <a:p>
          <a:endParaRPr lang="ru-RU" sz="1600" b="1"/>
        </a:p>
      </dgm:t>
    </dgm:pt>
    <dgm:pt modelId="{CC98E25E-2D97-42EC-8EFB-90D840F20E0E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образовательного процесса </a:t>
          </a:r>
        </a:p>
      </dgm:t>
    </dgm:pt>
    <dgm:pt modelId="{CE50AC7A-EF57-48A0-935F-C721181525F9}" type="parTrans" cxnId="{F996657B-DEC3-43D5-83DF-AB4D95BB70B0}">
      <dgm:prSet/>
      <dgm:spPr/>
      <dgm:t>
        <a:bodyPr/>
        <a:lstStyle/>
        <a:p>
          <a:endParaRPr lang="ru-RU" sz="1600" b="1"/>
        </a:p>
      </dgm:t>
    </dgm:pt>
    <dgm:pt modelId="{F86B53E7-B3AF-4CB5-85CF-80DB3D70643F}" type="sibTrans" cxnId="{F996657B-DEC3-43D5-83DF-AB4D95BB70B0}">
      <dgm:prSet/>
      <dgm:spPr/>
      <dgm:t>
        <a:bodyPr/>
        <a:lstStyle/>
        <a:p>
          <a:endParaRPr lang="ru-RU" sz="1600" b="1"/>
        </a:p>
      </dgm:t>
    </dgm:pt>
    <dgm:pt modelId="{5684581F-F1E5-4A95-B3DF-F2378985E0E6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Программа развития ОДОД</a:t>
          </a:r>
        </a:p>
      </dgm:t>
    </dgm:pt>
    <dgm:pt modelId="{CDB41D8B-33FA-4405-98FA-0C825D85BBCA}" type="parTrans" cxnId="{552B9521-E317-4BE3-A921-B7AD9536ED90}">
      <dgm:prSet/>
      <dgm:spPr/>
      <dgm:t>
        <a:bodyPr/>
        <a:lstStyle/>
        <a:p>
          <a:endParaRPr lang="ru-RU" sz="1600" b="1"/>
        </a:p>
      </dgm:t>
    </dgm:pt>
    <dgm:pt modelId="{94CF345F-24F5-4846-8569-AD0EA630D441}" type="sibTrans" cxnId="{552B9521-E317-4BE3-A921-B7AD9536ED90}">
      <dgm:prSet/>
      <dgm:spPr/>
      <dgm:t>
        <a:bodyPr/>
        <a:lstStyle/>
        <a:p>
          <a:endParaRPr lang="ru-RU" sz="1600" b="1"/>
        </a:p>
      </dgm:t>
    </dgm:pt>
    <dgm:pt modelId="{F28C10CD-7C24-4DE4-A6DF-02FADE51B0B4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гос. заказа и приоритетов развития ОДОД</a:t>
          </a:r>
        </a:p>
      </dgm:t>
    </dgm:pt>
    <dgm:pt modelId="{84DF85CF-1E3D-4472-B742-DCAB6DEA3F83}" type="parTrans" cxnId="{555D3DD4-E47C-4A24-8C29-4B94283063C0}">
      <dgm:prSet/>
      <dgm:spPr/>
      <dgm:t>
        <a:bodyPr/>
        <a:lstStyle/>
        <a:p>
          <a:endParaRPr lang="ru-RU" sz="1600" b="1"/>
        </a:p>
      </dgm:t>
    </dgm:pt>
    <dgm:pt modelId="{30602D03-6D74-4797-9569-98E7AA973703}" type="sibTrans" cxnId="{555D3DD4-E47C-4A24-8C29-4B94283063C0}">
      <dgm:prSet/>
      <dgm:spPr/>
      <dgm:t>
        <a:bodyPr/>
        <a:lstStyle/>
        <a:p>
          <a:endParaRPr lang="ru-RU" sz="1600" b="1"/>
        </a:p>
      </dgm:t>
    </dgm:pt>
    <dgm:pt modelId="{34AD8835-D3F5-46B6-ACA5-E4396B8A1C4B}">
      <dgm:prSet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ИПУ </a:t>
          </a:r>
        </a:p>
      </dgm:t>
    </dgm:pt>
    <dgm:pt modelId="{45E93DF8-4E74-40FF-BADC-CBF1A1135ECC}" type="parTrans" cxnId="{22609732-CB65-4066-AB87-14A72789F7AE}">
      <dgm:prSet/>
      <dgm:spPr/>
      <dgm:t>
        <a:bodyPr/>
        <a:lstStyle/>
        <a:p>
          <a:endParaRPr lang="ru-RU" sz="1600" b="1"/>
        </a:p>
      </dgm:t>
    </dgm:pt>
    <dgm:pt modelId="{359ED843-A922-4BD0-A970-D36969E24FB4}" type="sibTrans" cxnId="{22609732-CB65-4066-AB87-14A72789F7AE}">
      <dgm:prSet/>
      <dgm:spPr>
        <a:solidFill>
          <a:schemeClr val="accent2"/>
        </a:solidFill>
        <a:ln w="76200"/>
      </dgm:spPr>
      <dgm:t>
        <a:bodyPr/>
        <a:lstStyle/>
        <a:p>
          <a:endParaRPr lang="ru-RU" sz="1600" b="1"/>
        </a:p>
      </dgm:t>
    </dgm:pt>
    <dgm:pt modelId="{DC29A2C1-9F45-42FE-B6D2-E9F36AE7A554}">
      <dgm:prSet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управления ОДОД</a:t>
          </a:r>
        </a:p>
      </dgm:t>
    </dgm:pt>
    <dgm:pt modelId="{BAD5328A-F88C-4865-8D1D-B694FCDACDF1}" type="parTrans" cxnId="{342B33EC-2CFA-4A19-A909-50CCC9A26E7C}">
      <dgm:prSet/>
      <dgm:spPr/>
      <dgm:t>
        <a:bodyPr/>
        <a:lstStyle/>
        <a:p>
          <a:endParaRPr lang="ru-RU"/>
        </a:p>
      </dgm:t>
    </dgm:pt>
    <dgm:pt modelId="{DD59604D-130F-4F28-9B16-82EEF4F14B4A}" type="sibTrans" cxnId="{342B33EC-2CFA-4A19-A909-50CCC9A26E7C}">
      <dgm:prSet/>
      <dgm:spPr/>
      <dgm:t>
        <a:bodyPr/>
        <a:lstStyle/>
        <a:p>
          <a:endParaRPr lang="ru-RU"/>
        </a:p>
      </dgm:t>
    </dgm:pt>
    <dgm:pt modelId="{82A8BAE6-C852-4017-A8BC-823CBFEA89B0}" type="pres">
      <dgm:prSet presAssocID="{D0195ACE-E44B-4A13-BA6C-0C14D069483A}" presName="Name0" presStyleCnt="0">
        <dgm:presLayoutVars>
          <dgm:dir/>
          <dgm:animLvl val="lvl"/>
          <dgm:resizeHandles val="exact"/>
        </dgm:presLayoutVars>
      </dgm:prSet>
      <dgm:spPr/>
    </dgm:pt>
    <dgm:pt modelId="{CD3B9FDF-149D-461F-B5EB-C2480A87EA79}" type="pres">
      <dgm:prSet presAssocID="{D0195ACE-E44B-4A13-BA6C-0C14D069483A}" presName="tSp" presStyleCnt="0"/>
      <dgm:spPr/>
    </dgm:pt>
    <dgm:pt modelId="{CAB288E6-B4A4-4090-A63F-5441D4CC806C}" type="pres">
      <dgm:prSet presAssocID="{D0195ACE-E44B-4A13-BA6C-0C14D069483A}" presName="bSp" presStyleCnt="0"/>
      <dgm:spPr/>
    </dgm:pt>
    <dgm:pt modelId="{74559414-94C9-440D-AD0A-A1E6004FBE9D}" type="pres">
      <dgm:prSet presAssocID="{D0195ACE-E44B-4A13-BA6C-0C14D069483A}" presName="process" presStyleCnt="0"/>
      <dgm:spPr/>
    </dgm:pt>
    <dgm:pt modelId="{58D5DBA4-99A0-408C-A1E8-E195F02467E4}" type="pres">
      <dgm:prSet presAssocID="{D9FA2555-8523-4514-807C-FDBEE0C875E3}" presName="composite1" presStyleCnt="0"/>
      <dgm:spPr/>
    </dgm:pt>
    <dgm:pt modelId="{97200BA7-CD4B-4D3C-8291-3AF8E989AEB9}" type="pres">
      <dgm:prSet presAssocID="{D9FA2555-8523-4514-807C-FDBEE0C875E3}" presName="dummyNode1" presStyleLbl="node1" presStyleIdx="0" presStyleCnt="4"/>
      <dgm:spPr/>
    </dgm:pt>
    <dgm:pt modelId="{14AEC5BA-82A9-43DC-9311-99ACFD213001}" type="pres">
      <dgm:prSet presAssocID="{D9FA2555-8523-4514-807C-FDBEE0C875E3}" presName="childNode1" presStyleLbl="bgAcc1" presStyleIdx="0" presStyleCnt="4" custScaleX="129230" custScaleY="144840">
        <dgm:presLayoutVars>
          <dgm:bulletEnabled val="1"/>
        </dgm:presLayoutVars>
      </dgm:prSet>
      <dgm:spPr/>
    </dgm:pt>
    <dgm:pt modelId="{881529E0-ADAB-4299-973A-8BB9C32A4176}" type="pres">
      <dgm:prSet presAssocID="{D9FA2555-8523-4514-807C-FDBEE0C875E3}" presName="childNode1tx" presStyleLbl="bgAcc1" presStyleIdx="0" presStyleCnt="4">
        <dgm:presLayoutVars>
          <dgm:bulletEnabled val="1"/>
        </dgm:presLayoutVars>
      </dgm:prSet>
      <dgm:spPr/>
    </dgm:pt>
    <dgm:pt modelId="{2ADAA009-353B-484A-B85F-C6A77E62E2F6}" type="pres">
      <dgm:prSet presAssocID="{D9FA2555-8523-4514-807C-FDBEE0C875E3}" presName="parentNode1" presStyleLbl="node1" presStyleIdx="0" presStyleCnt="4" custScaleX="122198" custLinFactNeighborX="11515" custLinFactNeighborY="9275">
        <dgm:presLayoutVars>
          <dgm:chMax val="1"/>
          <dgm:bulletEnabled val="1"/>
        </dgm:presLayoutVars>
      </dgm:prSet>
      <dgm:spPr/>
    </dgm:pt>
    <dgm:pt modelId="{F7E46BC1-74B0-4DDA-A132-076C2C77D96B}" type="pres">
      <dgm:prSet presAssocID="{D9FA2555-8523-4514-807C-FDBEE0C875E3}" presName="connSite1" presStyleCnt="0"/>
      <dgm:spPr/>
    </dgm:pt>
    <dgm:pt modelId="{AE79C2C2-5339-42F6-91CA-381B8F7E98AA}" type="pres">
      <dgm:prSet presAssocID="{9B1FF963-B200-4893-9ECC-4C3F67AE4822}" presName="Name9" presStyleLbl="sibTrans2D1" presStyleIdx="0" presStyleCnt="3" custAng="759918" custLinFactNeighborY="-7706"/>
      <dgm:spPr/>
    </dgm:pt>
    <dgm:pt modelId="{B62AEF92-6842-4593-AA97-266DA3624F11}" type="pres">
      <dgm:prSet presAssocID="{C7C0AE89-159F-4026-9B5C-BD298A33C59B}" presName="composite2" presStyleCnt="0"/>
      <dgm:spPr/>
    </dgm:pt>
    <dgm:pt modelId="{DE346EA7-C05B-4574-8BEC-27105C133881}" type="pres">
      <dgm:prSet presAssocID="{C7C0AE89-159F-4026-9B5C-BD298A33C59B}" presName="dummyNode2" presStyleLbl="node1" presStyleIdx="0" presStyleCnt="4"/>
      <dgm:spPr/>
    </dgm:pt>
    <dgm:pt modelId="{DB20F091-BD47-4328-A5CB-5C3FCBCCDA26}" type="pres">
      <dgm:prSet presAssocID="{C7C0AE89-159F-4026-9B5C-BD298A33C59B}" presName="childNode2" presStyleLbl="bgAcc1" presStyleIdx="1" presStyleCnt="4" custScaleX="142546" custScaleY="142470">
        <dgm:presLayoutVars>
          <dgm:bulletEnabled val="1"/>
        </dgm:presLayoutVars>
      </dgm:prSet>
      <dgm:spPr/>
    </dgm:pt>
    <dgm:pt modelId="{AE34C4CF-C855-49E9-9A5B-72DAF6C68597}" type="pres">
      <dgm:prSet presAssocID="{C7C0AE89-159F-4026-9B5C-BD298A33C59B}" presName="childNode2tx" presStyleLbl="bgAcc1" presStyleIdx="1" presStyleCnt="4">
        <dgm:presLayoutVars>
          <dgm:bulletEnabled val="1"/>
        </dgm:presLayoutVars>
      </dgm:prSet>
      <dgm:spPr/>
    </dgm:pt>
    <dgm:pt modelId="{4EF0AD40-8BE8-4844-B9E4-3C24B8567330}" type="pres">
      <dgm:prSet presAssocID="{C7C0AE89-159F-4026-9B5C-BD298A33C59B}" presName="parentNode2" presStyleLbl="node1" presStyleIdx="1" presStyleCnt="4" custScaleX="118813" custLinFactNeighborX="6820" custLinFactNeighborY="-22452">
        <dgm:presLayoutVars>
          <dgm:chMax val="0"/>
          <dgm:bulletEnabled val="1"/>
        </dgm:presLayoutVars>
      </dgm:prSet>
      <dgm:spPr/>
    </dgm:pt>
    <dgm:pt modelId="{7DE6C4C6-F618-4A49-99CA-5915F7FAAB06}" type="pres">
      <dgm:prSet presAssocID="{C7C0AE89-159F-4026-9B5C-BD298A33C59B}" presName="connSite2" presStyleCnt="0"/>
      <dgm:spPr/>
    </dgm:pt>
    <dgm:pt modelId="{FB040E4F-FD11-4978-8184-C0B6292715C5}" type="pres">
      <dgm:prSet presAssocID="{1369AA1D-0893-49E2-841C-647B454B64C5}" presName="Name18" presStyleLbl="sibTrans2D1" presStyleIdx="1" presStyleCnt="3" custAng="21404064" custLinFactNeighborX="2517" custLinFactNeighborY="5294"/>
      <dgm:spPr/>
    </dgm:pt>
    <dgm:pt modelId="{4B09B70D-B017-4814-80D1-E2EBE7554267}" type="pres">
      <dgm:prSet presAssocID="{34AD8835-D3F5-46B6-ACA5-E4396B8A1C4B}" presName="composite1" presStyleCnt="0"/>
      <dgm:spPr/>
    </dgm:pt>
    <dgm:pt modelId="{C0861A95-3E8D-4910-9E1F-437810A7F812}" type="pres">
      <dgm:prSet presAssocID="{34AD8835-D3F5-46B6-ACA5-E4396B8A1C4B}" presName="dummyNode1" presStyleLbl="node1" presStyleIdx="1" presStyleCnt="4"/>
      <dgm:spPr/>
    </dgm:pt>
    <dgm:pt modelId="{98154A33-588E-4BD4-BA38-A18211D3C3D0}" type="pres">
      <dgm:prSet presAssocID="{34AD8835-D3F5-46B6-ACA5-E4396B8A1C4B}" presName="childNode1" presStyleLbl="bgAcc1" presStyleIdx="2" presStyleCnt="4" custScaleX="127755" custScaleY="132214">
        <dgm:presLayoutVars>
          <dgm:bulletEnabled val="1"/>
        </dgm:presLayoutVars>
      </dgm:prSet>
      <dgm:spPr/>
    </dgm:pt>
    <dgm:pt modelId="{08E7D3F3-7EB4-4E4D-AFE4-B5F6D46BB626}" type="pres">
      <dgm:prSet presAssocID="{34AD8835-D3F5-46B6-ACA5-E4396B8A1C4B}" presName="childNode1tx" presStyleLbl="bgAcc1" presStyleIdx="2" presStyleCnt="4">
        <dgm:presLayoutVars>
          <dgm:bulletEnabled val="1"/>
        </dgm:presLayoutVars>
      </dgm:prSet>
      <dgm:spPr/>
    </dgm:pt>
    <dgm:pt modelId="{B3EEA039-150D-4F6D-9379-CE6C8C10497E}" type="pres">
      <dgm:prSet presAssocID="{34AD8835-D3F5-46B6-ACA5-E4396B8A1C4B}" presName="parentNode1" presStyleLbl="node1" presStyleIdx="2" presStyleCnt="4" custScaleX="134863" custLinFactNeighborX="8716" custLinFactNeighborY="-6167">
        <dgm:presLayoutVars>
          <dgm:chMax val="1"/>
          <dgm:bulletEnabled val="1"/>
        </dgm:presLayoutVars>
      </dgm:prSet>
      <dgm:spPr/>
    </dgm:pt>
    <dgm:pt modelId="{86D6829B-6EA4-4C30-BFD8-C381C0FCADD9}" type="pres">
      <dgm:prSet presAssocID="{34AD8835-D3F5-46B6-ACA5-E4396B8A1C4B}" presName="connSite1" presStyleCnt="0"/>
      <dgm:spPr/>
    </dgm:pt>
    <dgm:pt modelId="{02F132DF-0BA7-466F-B376-1B5C7880DA4A}" type="pres">
      <dgm:prSet presAssocID="{359ED843-A922-4BD0-A970-D36969E24FB4}" presName="Name9" presStyleLbl="sibTrans2D1" presStyleIdx="2" presStyleCnt="3" custAng="621015" custLinFactNeighborY="-7023"/>
      <dgm:spPr/>
    </dgm:pt>
    <dgm:pt modelId="{4EFCE8B4-325B-414A-8B28-A4CF2D903DC8}" type="pres">
      <dgm:prSet presAssocID="{5684581F-F1E5-4A95-B3DF-F2378985E0E6}" presName="composite2" presStyleCnt="0"/>
      <dgm:spPr/>
    </dgm:pt>
    <dgm:pt modelId="{CDEA2C01-9549-439A-A53A-EE7AEE51718F}" type="pres">
      <dgm:prSet presAssocID="{5684581F-F1E5-4A95-B3DF-F2378985E0E6}" presName="dummyNode2" presStyleLbl="node1" presStyleIdx="2" presStyleCnt="4"/>
      <dgm:spPr/>
    </dgm:pt>
    <dgm:pt modelId="{88F52D2D-E1A8-41B1-BE3D-886A51C1D2BD}" type="pres">
      <dgm:prSet presAssocID="{5684581F-F1E5-4A95-B3DF-F2378985E0E6}" presName="childNode2" presStyleLbl="bgAcc1" presStyleIdx="3" presStyleCnt="4" custScaleX="123449" custScaleY="139079">
        <dgm:presLayoutVars>
          <dgm:bulletEnabled val="1"/>
        </dgm:presLayoutVars>
      </dgm:prSet>
      <dgm:spPr/>
    </dgm:pt>
    <dgm:pt modelId="{FA1FA959-9461-41F4-B189-7DCF42CF8976}" type="pres">
      <dgm:prSet presAssocID="{5684581F-F1E5-4A95-B3DF-F2378985E0E6}" presName="childNode2tx" presStyleLbl="bgAcc1" presStyleIdx="3" presStyleCnt="4">
        <dgm:presLayoutVars>
          <dgm:bulletEnabled val="1"/>
        </dgm:presLayoutVars>
      </dgm:prSet>
      <dgm:spPr/>
    </dgm:pt>
    <dgm:pt modelId="{4BF8466F-416A-4630-BDFA-19A772353C04}" type="pres">
      <dgm:prSet presAssocID="{5684581F-F1E5-4A95-B3DF-F2378985E0E6}" presName="parentNode2" presStyleLbl="node1" presStyleIdx="3" presStyleCnt="4" custScaleX="123408" custLinFactNeighborX="219" custLinFactNeighborY="-22480">
        <dgm:presLayoutVars>
          <dgm:chMax val="0"/>
          <dgm:bulletEnabled val="1"/>
        </dgm:presLayoutVars>
      </dgm:prSet>
      <dgm:spPr/>
    </dgm:pt>
    <dgm:pt modelId="{F916A9F7-C453-4300-9135-C89603F8744E}" type="pres">
      <dgm:prSet presAssocID="{5684581F-F1E5-4A95-B3DF-F2378985E0E6}" presName="connSite2" presStyleCnt="0"/>
      <dgm:spPr/>
    </dgm:pt>
  </dgm:ptLst>
  <dgm:cxnLst>
    <dgm:cxn modelId="{1DF6171A-AC17-4F82-BB36-22A0AC72C5E7}" type="presOf" srcId="{F28C10CD-7C24-4DE4-A6DF-02FADE51B0B4}" destId="{FA1FA959-9461-41F4-B189-7DCF42CF8976}" srcOrd="1" destOrd="0" presId="urn:microsoft.com/office/officeart/2005/8/layout/hProcess4"/>
    <dgm:cxn modelId="{F3211F1D-A14B-4E5E-96CC-DBF70A5322CB}" srcId="{D0195ACE-E44B-4A13-BA6C-0C14D069483A}" destId="{D9FA2555-8523-4514-807C-FDBEE0C875E3}" srcOrd="0" destOrd="0" parTransId="{4FBF8A8C-2FF7-496F-8E06-040FFED8BB52}" sibTransId="{9B1FF963-B200-4893-9ECC-4C3F67AE4822}"/>
    <dgm:cxn modelId="{552B9521-E317-4BE3-A921-B7AD9536ED90}" srcId="{D0195ACE-E44B-4A13-BA6C-0C14D069483A}" destId="{5684581F-F1E5-4A95-B3DF-F2378985E0E6}" srcOrd="3" destOrd="0" parTransId="{CDB41D8B-33FA-4405-98FA-0C825D85BBCA}" sibTransId="{94CF345F-24F5-4846-8569-AD0EA630D441}"/>
    <dgm:cxn modelId="{B9A44D27-D4B9-4DB9-923C-FC7CDEBD8BE2}" type="presOf" srcId="{C7C0AE89-159F-4026-9B5C-BD298A33C59B}" destId="{4EF0AD40-8BE8-4844-B9E4-3C24B8567330}" srcOrd="0" destOrd="0" presId="urn:microsoft.com/office/officeart/2005/8/layout/hProcess4"/>
    <dgm:cxn modelId="{22609732-CB65-4066-AB87-14A72789F7AE}" srcId="{D0195ACE-E44B-4A13-BA6C-0C14D069483A}" destId="{34AD8835-D3F5-46B6-ACA5-E4396B8A1C4B}" srcOrd="2" destOrd="0" parTransId="{45E93DF8-4E74-40FF-BADC-CBF1A1135ECC}" sibTransId="{359ED843-A922-4BD0-A970-D36969E24FB4}"/>
    <dgm:cxn modelId="{156DC93A-28A3-454E-8737-16088CB0A278}" type="presOf" srcId="{8A3838CA-FF7F-4470-AE81-5DD76BF404B5}" destId="{14AEC5BA-82A9-43DC-9311-99ACFD213001}" srcOrd="0" destOrd="0" presId="urn:microsoft.com/office/officeart/2005/8/layout/hProcess4"/>
    <dgm:cxn modelId="{52A7813D-C645-47B2-8989-0928DCE06D66}" type="presOf" srcId="{D9FA2555-8523-4514-807C-FDBEE0C875E3}" destId="{2ADAA009-353B-484A-B85F-C6A77E62E2F6}" srcOrd="0" destOrd="0" presId="urn:microsoft.com/office/officeart/2005/8/layout/hProcess4"/>
    <dgm:cxn modelId="{D3F95866-7371-42DD-8C79-EC85F497A7DD}" srcId="{D9FA2555-8523-4514-807C-FDBEE0C875E3}" destId="{8A3838CA-FF7F-4470-AE81-5DD76BF404B5}" srcOrd="0" destOrd="0" parTransId="{D927FEF5-7DC3-46F2-AD87-2DC18D86BE15}" sibTransId="{0916B9A1-3DB6-4CF5-8195-FC4500D1ADD1}"/>
    <dgm:cxn modelId="{6CC84052-6B49-4186-84C2-E70633B5E71F}" type="presOf" srcId="{CC98E25E-2D97-42EC-8EFB-90D840F20E0E}" destId="{DB20F091-BD47-4328-A5CB-5C3FCBCCDA26}" srcOrd="0" destOrd="0" presId="urn:microsoft.com/office/officeart/2005/8/layout/hProcess4"/>
    <dgm:cxn modelId="{E926C754-B9AB-44A2-A106-4FBFE918FDBF}" type="presOf" srcId="{34AD8835-D3F5-46B6-ACA5-E4396B8A1C4B}" destId="{B3EEA039-150D-4F6D-9379-CE6C8C10497E}" srcOrd="0" destOrd="0" presId="urn:microsoft.com/office/officeart/2005/8/layout/hProcess4"/>
    <dgm:cxn modelId="{4A734656-75DF-44D4-B9BD-5568AA8D2800}" type="presOf" srcId="{9B1FF963-B200-4893-9ECC-4C3F67AE4822}" destId="{AE79C2C2-5339-42F6-91CA-381B8F7E98AA}" srcOrd="0" destOrd="0" presId="urn:microsoft.com/office/officeart/2005/8/layout/hProcess4"/>
    <dgm:cxn modelId="{11845759-D433-4CEA-B94B-2E53A6B80251}" type="presOf" srcId="{DC29A2C1-9F45-42FE-B6D2-E9F36AE7A554}" destId="{98154A33-588E-4BD4-BA38-A18211D3C3D0}" srcOrd="0" destOrd="0" presId="urn:microsoft.com/office/officeart/2005/8/layout/hProcess4"/>
    <dgm:cxn modelId="{F996657B-DEC3-43D5-83DF-AB4D95BB70B0}" srcId="{C7C0AE89-159F-4026-9B5C-BD298A33C59B}" destId="{CC98E25E-2D97-42EC-8EFB-90D840F20E0E}" srcOrd="0" destOrd="0" parTransId="{CE50AC7A-EF57-48A0-935F-C721181525F9}" sibTransId="{F86B53E7-B3AF-4CB5-85CF-80DB3D70643F}"/>
    <dgm:cxn modelId="{6807327E-A57C-49B0-8FB7-A39D17A24D96}" type="presOf" srcId="{D0195ACE-E44B-4A13-BA6C-0C14D069483A}" destId="{82A8BAE6-C852-4017-A8BC-823CBFEA89B0}" srcOrd="0" destOrd="0" presId="urn:microsoft.com/office/officeart/2005/8/layout/hProcess4"/>
    <dgm:cxn modelId="{8ECA6682-12F1-48C2-B875-7D7C8CBFF883}" type="presOf" srcId="{DC29A2C1-9F45-42FE-B6D2-E9F36AE7A554}" destId="{08E7D3F3-7EB4-4E4D-AFE4-B5F6D46BB626}" srcOrd="1" destOrd="0" presId="urn:microsoft.com/office/officeart/2005/8/layout/hProcess4"/>
    <dgm:cxn modelId="{D89DF88E-61DE-4C72-911A-C7A5AA15CABB}" srcId="{D0195ACE-E44B-4A13-BA6C-0C14D069483A}" destId="{C7C0AE89-159F-4026-9B5C-BD298A33C59B}" srcOrd="1" destOrd="0" parTransId="{F5281B4A-C77E-4721-A332-5A8792955F53}" sibTransId="{1369AA1D-0893-49E2-841C-647B454B64C5}"/>
    <dgm:cxn modelId="{F26289B1-1CCC-4881-8CF0-A2E6A71CEC0A}" type="presOf" srcId="{1369AA1D-0893-49E2-841C-647B454B64C5}" destId="{FB040E4F-FD11-4978-8184-C0B6292715C5}" srcOrd="0" destOrd="0" presId="urn:microsoft.com/office/officeart/2005/8/layout/hProcess4"/>
    <dgm:cxn modelId="{470122BB-4A42-4929-A524-72C17255D7F3}" type="presOf" srcId="{F28C10CD-7C24-4DE4-A6DF-02FADE51B0B4}" destId="{88F52D2D-E1A8-41B1-BE3D-886A51C1D2BD}" srcOrd="0" destOrd="0" presId="urn:microsoft.com/office/officeart/2005/8/layout/hProcess4"/>
    <dgm:cxn modelId="{09D7EDCC-27EE-4EA5-A1FA-6E303CE41195}" type="presOf" srcId="{8A3838CA-FF7F-4470-AE81-5DD76BF404B5}" destId="{881529E0-ADAB-4299-973A-8BB9C32A4176}" srcOrd="1" destOrd="0" presId="urn:microsoft.com/office/officeart/2005/8/layout/hProcess4"/>
    <dgm:cxn modelId="{2465BDD3-2E33-439E-B952-BE871A218ED0}" type="presOf" srcId="{CC98E25E-2D97-42EC-8EFB-90D840F20E0E}" destId="{AE34C4CF-C855-49E9-9A5B-72DAF6C68597}" srcOrd="1" destOrd="0" presId="urn:microsoft.com/office/officeart/2005/8/layout/hProcess4"/>
    <dgm:cxn modelId="{555D3DD4-E47C-4A24-8C29-4B94283063C0}" srcId="{5684581F-F1E5-4A95-B3DF-F2378985E0E6}" destId="{F28C10CD-7C24-4DE4-A6DF-02FADE51B0B4}" srcOrd="0" destOrd="0" parTransId="{84DF85CF-1E3D-4472-B742-DCAB6DEA3F83}" sibTransId="{30602D03-6D74-4797-9569-98E7AA973703}"/>
    <dgm:cxn modelId="{445916D6-7FB7-49B3-875C-16D20AD9BD19}" type="presOf" srcId="{5684581F-F1E5-4A95-B3DF-F2378985E0E6}" destId="{4BF8466F-416A-4630-BDFA-19A772353C04}" srcOrd="0" destOrd="0" presId="urn:microsoft.com/office/officeart/2005/8/layout/hProcess4"/>
    <dgm:cxn modelId="{75328EE8-3AF5-44D2-927E-87959D6BCC61}" type="presOf" srcId="{359ED843-A922-4BD0-A970-D36969E24FB4}" destId="{02F132DF-0BA7-466F-B376-1B5C7880DA4A}" srcOrd="0" destOrd="0" presId="urn:microsoft.com/office/officeart/2005/8/layout/hProcess4"/>
    <dgm:cxn modelId="{342B33EC-2CFA-4A19-A909-50CCC9A26E7C}" srcId="{34AD8835-D3F5-46B6-ACA5-E4396B8A1C4B}" destId="{DC29A2C1-9F45-42FE-B6D2-E9F36AE7A554}" srcOrd="0" destOrd="0" parTransId="{BAD5328A-F88C-4865-8D1D-B694FCDACDF1}" sibTransId="{DD59604D-130F-4F28-9B16-82EEF4F14B4A}"/>
    <dgm:cxn modelId="{F83A4264-3865-4E95-A0A1-4EB6F71C9856}" type="presParOf" srcId="{82A8BAE6-C852-4017-A8BC-823CBFEA89B0}" destId="{CD3B9FDF-149D-461F-B5EB-C2480A87EA79}" srcOrd="0" destOrd="0" presId="urn:microsoft.com/office/officeart/2005/8/layout/hProcess4"/>
    <dgm:cxn modelId="{A03868C4-2F99-4294-AE91-C5B6CDF68AD3}" type="presParOf" srcId="{82A8BAE6-C852-4017-A8BC-823CBFEA89B0}" destId="{CAB288E6-B4A4-4090-A63F-5441D4CC806C}" srcOrd="1" destOrd="0" presId="urn:microsoft.com/office/officeart/2005/8/layout/hProcess4"/>
    <dgm:cxn modelId="{DE654677-2161-4ED9-9EB2-F69FF9BFD8F0}" type="presParOf" srcId="{82A8BAE6-C852-4017-A8BC-823CBFEA89B0}" destId="{74559414-94C9-440D-AD0A-A1E6004FBE9D}" srcOrd="2" destOrd="0" presId="urn:microsoft.com/office/officeart/2005/8/layout/hProcess4"/>
    <dgm:cxn modelId="{EDE5748C-E528-42F2-A2DE-784ADFC7C5AA}" type="presParOf" srcId="{74559414-94C9-440D-AD0A-A1E6004FBE9D}" destId="{58D5DBA4-99A0-408C-A1E8-E195F02467E4}" srcOrd="0" destOrd="0" presId="urn:microsoft.com/office/officeart/2005/8/layout/hProcess4"/>
    <dgm:cxn modelId="{74CFCFEC-A15B-4E46-AE89-D02DE681F2FE}" type="presParOf" srcId="{58D5DBA4-99A0-408C-A1E8-E195F02467E4}" destId="{97200BA7-CD4B-4D3C-8291-3AF8E989AEB9}" srcOrd="0" destOrd="0" presId="urn:microsoft.com/office/officeart/2005/8/layout/hProcess4"/>
    <dgm:cxn modelId="{948A10FC-648D-4F3D-A5D8-C93795CE0EA4}" type="presParOf" srcId="{58D5DBA4-99A0-408C-A1E8-E195F02467E4}" destId="{14AEC5BA-82A9-43DC-9311-99ACFD213001}" srcOrd="1" destOrd="0" presId="urn:microsoft.com/office/officeart/2005/8/layout/hProcess4"/>
    <dgm:cxn modelId="{5AF45E4D-A964-4E0F-B88F-2F8F23C7ACF5}" type="presParOf" srcId="{58D5DBA4-99A0-408C-A1E8-E195F02467E4}" destId="{881529E0-ADAB-4299-973A-8BB9C32A4176}" srcOrd="2" destOrd="0" presId="urn:microsoft.com/office/officeart/2005/8/layout/hProcess4"/>
    <dgm:cxn modelId="{8BD23FB1-5F4C-4DDB-B09E-7AF330D27D7C}" type="presParOf" srcId="{58D5DBA4-99A0-408C-A1E8-E195F02467E4}" destId="{2ADAA009-353B-484A-B85F-C6A77E62E2F6}" srcOrd="3" destOrd="0" presId="urn:microsoft.com/office/officeart/2005/8/layout/hProcess4"/>
    <dgm:cxn modelId="{73B62D0D-8905-40F0-AE4B-FC0A497EE43F}" type="presParOf" srcId="{58D5DBA4-99A0-408C-A1E8-E195F02467E4}" destId="{F7E46BC1-74B0-4DDA-A132-076C2C77D96B}" srcOrd="4" destOrd="0" presId="urn:microsoft.com/office/officeart/2005/8/layout/hProcess4"/>
    <dgm:cxn modelId="{3FF92AAD-36EC-4F84-959A-331A139F25AE}" type="presParOf" srcId="{74559414-94C9-440D-AD0A-A1E6004FBE9D}" destId="{AE79C2C2-5339-42F6-91CA-381B8F7E98AA}" srcOrd="1" destOrd="0" presId="urn:microsoft.com/office/officeart/2005/8/layout/hProcess4"/>
    <dgm:cxn modelId="{82956754-2507-4557-AE6F-3B290968E047}" type="presParOf" srcId="{74559414-94C9-440D-AD0A-A1E6004FBE9D}" destId="{B62AEF92-6842-4593-AA97-266DA3624F11}" srcOrd="2" destOrd="0" presId="urn:microsoft.com/office/officeart/2005/8/layout/hProcess4"/>
    <dgm:cxn modelId="{15FEBD76-AC65-409B-99F1-7A777022649E}" type="presParOf" srcId="{B62AEF92-6842-4593-AA97-266DA3624F11}" destId="{DE346EA7-C05B-4574-8BEC-27105C133881}" srcOrd="0" destOrd="0" presId="urn:microsoft.com/office/officeart/2005/8/layout/hProcess4"/>
    <dgm:cxn modelId="{372C0809-5044-4BA5-9086-ECBCFBB3B7E6}" type="presParOf" srcId="{B62AEF92-6842-4593-AA97-266DA3624F11}" destId="{DB20F091-BD47-4328-A5CB-5C3FCBCCDA26}" srcOrd="1" destOrd="0" presId="urn:microsoft.com/office/officeart/2005/8/layout/hProcess4"/>
    <dgm:cxn modelId="{9F05D0E5-91CC-4D67-A039-8151483958B6}" type="presParOf" srcId="{B62AEF92-6842-4593-AA97-266DA3624F11}" destId="{AE34C4CF-C855-49E9-9A5B-72DAF6C68597}" srcOrd="2" destOrd="0" presId="urn:microsoft.com/office/officeart/2005/8/layout/hProcess4"/>
    <dgm:cxn modelId="{B3BC4DD8-9C42-4715-A5AA-D0AC907C2071}" type="presParOf" srcId="{B62AEF92-6842-4593-AA97-266DA3624F11}" destId="{4EF0AD40-8BE8-4844-B9E4-3C24B8567330}" srcOrd="3" destOrd="0" presId="urn:microsoft.com/office/officeart/2005/8/layout/hProcess4"/>
    <dgm:cxn modelId="{31FBCC76-1840-4D4C-88F5-D79182467BE4}" type="presParOf" srcId="{B62AEF92-6842-4593-AA97-266DA3624F11}" destId="{7DE6C4C6-F618-4A49-99CA-5915F7FAAB06}" srcOrd="4" destOrd="0" presId="urn:microsoft.com/office/officeart/2005/8/layout/hProcess4"/>
    <dgm:cxn modelId="{0D3D0B6E-57EF-44DD-9AA2-1B7FC94F37C7}" type="presParOf" srcId="{74559414-94C9-440D-AD0A-A1E6004FBE9D}" destId="{FB040E4F-FD11-4978-8184-C0B6292715C5}" srcOrd="3" destOrd="0" presId="urn:microsoft.com/office/officeart/2005/8/layout/hProcess4"/>
    <dgm:cxn modelId="{D571C899-6F6B-46E5-9BE5-F62A31B999D9}" type="presParOf" srcId="{74559414-94C9-440D-AD0A-A1E6004FBE9D}" destId="{4B09B70D-B017-4814-80D1-E2EBE7554267}" srcOrd="4" destOrd="0" presId="urn:microsoft.com/office/officeart/2005/8/layout/hProcess4"/>
    <dgm:cxn modelId="{182B9353-1CA7-447C-B4A5-BFB4679B8E11}" type="presParOf" srcId="{4B09B70D-B017-4814-80D1-E2EBE7554267}" destId="{C0861A95-3E8D-4910-9E1F-437810A7F812}" srcOrd="0" destOrd="0" presId="urn:microsoft.com/office/officeart/2005/8/layout/hProcess4"/>
    <dgm:cxn modelId="{3EF882B8-3D2B-4E28-A9B4-C7257248FC4A}" type="presParOf" srcId="{4B09B70D-B017-4814-80D1-E2EBE7554267}" destId="{98154A33-588E-4BD4-BA38-A18211D3C3D0}" srcOrd="1" destOrd="0" presId="urn:microsoft.com/office/officeart/2005/8/layout/hProcess4"/>
    <dgm:cxn modelId="{1AB43E3E-F4DB-4A69-BF6D-885F20964CA5}" type="presParOf" srcId="{4B09B70D-B017-4814-80D1-E2EBE7554267}" destId="{08E7D3F3-7EB4-4E4D-AFE4-B5F6D46BB626}" srcOrd="2" destOrd="0" presId="urn:microsoft.com/office/officeart/2005/8/layout/hProcess4"/>
    <dgm:cxn modelId="{4437AAAF-0E26-4FA8-A556-7464B42C1365}" type="presParOf" srcId="{4B09B70D-B017-4814-80D1-E2EBE7554267}" destId="{B3EEA039-150D-4F6D-9379-CE6C8C10497E}" srcOrd="3" destOrd="0" presId="urn:microsoft.com/office/officeart/2005/8/layout/hProcess4"/>
    <dgm:cxn modelId="{79054364-8026-4D05-824B-E9255CCE6C46}" type="presParOf" srcId="{4B09B70D-B017-4814-80D1-E2EBE7554267}" destId="{86D6829B-6EA4-4C30-BFD8-C381C0FCADD9}" srcOrd="4" destOrd="0" presId="urn:microsoft.com/office/officeart/2005/8/layout/hProcess4"/>
    <dgm:cxn modelId="{3FCACDAC-3F7B-455F-8488-7CD99E5446CC}" type="presParOf" srcId="{74559414-94C9-440D-AD0A-A1E6004FBE9D}" destId="{02F132DF-0BA7-466F-B376-1B5C7880DA4A}" srcOrd="5" destOrd="0" presId="urn:microsoft.com/office/officeart/2005/8/layout/hProcess4"/>
    <dgm:cxn modelId="{B9D32E00-0FB4-4995-B8F2-91769BED21F2}" type="presParOf" srcId="{74559414-94C9-440D-AD0A-A1E6004FBE9D}" destId="{4EFCE8B4-325B-414A-8B28-A4CF2D903DC8}" srcOrd="6" destOrd="0" presId="urn:microsoft.com/office/officeart/2005/8/layout/hProcess4"/>
    <dgm:cxn modelId="{9A834325-5B67-4D8D-9D36-8BA0291B2F89}" type="presParOf" srcId="{4EFCE8B4-325B-414A-8B28-A4CF2D903DC8}" destId="{CDEA2C01-9549-439A-A53A-EE7AEE51718F}" srcOrd="0" destOrd="0" presId="urn:microsoft.com/office/officeart/2005/8/layout/hProcess4"/>
    <dgm:cxn modelId="{D90F1A68-C339-49C2-A34D-05D195D47256}" type="presParOf" srcId="{4EFCE8B4-325B-414A-8B28-A4CF2D903DC8}" destId="{88F52D2D-E1A8-41B1-BE3D-886A51C1D2BD}" srcOrd="1" destOrd="0" presId="urn:microsoft.com/office/officeart/2005/8/layout/hProcess4"/>
    <dgm:cxn modelId="{59CC0F30-BC81-4E26-A894-28ABF2B36571}" type="presParOf" srcId="{4EFCE8B4-325B-414A-8B28-A4CF2D903DC8}" destId="{FA1FA959-9461-41F4-B189-7DCF42CF8976}" srcOrd="2" destOrd="0" presId="urn:microsoft.com/office/officeart/2005/8/layout/hProcess4"/>
    <dgm:cxn modelId="{F5F934BF-AB85-4EE5-8A40-7EE63E223575}" type="presParOf" srcId="{4EFCE8B4-325B-414A-8B28-A4CF2D903DC8}" destId="{4BF8466F-416A-4630-BDFA-19A772353C04}" srcOrd="3" destOrd="0" presId="urn:microsoft.com/office/officeart/2005/8/layout/hProcess4"/>
    <dgm:cxn modelId="{9AF3F332-67A7-4EE4-9548-828ACE15FBA4}" type="presParOf" srcId="{4EFCE8B4-325B-414A-8B28-A4CF2D903DC8}" destId="{F916A9F7-C453-4300-9135-C89603F8744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828FE9-A81F-4558-958D-258119B0B796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51F130-D65A-4125-8AED-C5C14B067B85}">
      <dgm:prSet phldrT="[Текст]" phldr="1" custT="1"/>
      <dgm:spPr/>
      <dgm:t>
        <a:bodyPr/>
        <a:lstStyle/>
        <a:p>
          <a:endParaRPr lang="ru-RU" sz="1600"/>
        </a:p>
      </dgm:t>
    </dgm:pt>
    <dgm:pt modelId="{857B89DA-A369-42AE-AAE8-83471268B806}" type="parTrans" cxnId="{F7A388C0-70C3-4303-9B11-9FC95796A813}">
      <dgm:prSet/>
      <dgm:spPr/>
      <dgm:t>
        <a:bodyPr/>
        <a:lstStyle/>
        <a:p>
          <a:endParaRPr lang="ru-RU" sz="1600"/>
        </a:p>
      </dgm:t>
    </dgm:pt>
    <dgm:pt modelId="{CDC7F618-52EA-415C-A6D0-06F68A1E780D}" type="sibTrans" cxnId="{F7A388C0-70C3-4303-9B11-9FC95796A813}">
      <dgm:prSet/>
      <dgm:spPr/>
      <dgm:t>
        <a:bodyPr/>
        <a:lstStyle/>
        <a:p>
          <a:endParaRPr lang="ru-RU" sz="1600"/>
        </a:p>
      </dgm:t>
    </dgm:pt>
    <dgm:pt modelId="{8B112BB2-FC41-4A2B-9587-F31BB62ED64A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/>
            <a:t>механизмы определения нового содержания и технологий ДОД, обеспечивающие профессиональную ориентацию обучающихся</a:t>
          </a:r>
        </a:p>
      </dgm:t>
    </dgm:pt>
    <dgm:pt modelId="{BB63E90D-C617-4FC4-86E9-6435E6A70D69}" type="parTrans" cxnId="{23057ABF-A08C-4DA8-8AC0-BD074F2CD14A}">
      <dgm:prSet/>
      <dgm:spPr/>
      <dgm:t>
        <a:bodyPr/>
        <a:lstStyle/>
        <a:p>
          <a:endParaRPr lang="ru-RU" sz="1600"/>
        </a:p>
      </dgm:t>
    </dgm:pt>
    <dgm:pt modelId="{E56440B9-5C93-493D-ABE7-580FD6DB76B6}" type="sibTrans" cxnId="{23057ABF-A08C-4DA8-8AC0-BD074F2CD14A}">
      <dgm:prSet/>
      <dgm:spPr/>
      <dgm:t>
        <a:bodyPr/>
        <a:lstStyle/>
        <a:p>
          <a:endParaRPr lang="ru-RU" sz="1600"/>
        </a:p>
      </dgm:t>
    </dgm:pt>
    <dgm:pt modelId="{EFC3EB53-D2C5-4DF0-9DA3-F0A9BE273A86}">
      <dgm:prSet phldrT="[Текст]" phldr="1" custT="1"/>
      <dgm:spPr/>
      <dgm:t>
        <a:bodyPr/>
        <a:lstStyle/>
        <a:p>
          <a:endParaRPr lang="ru-RU" sz="1600" dirty="0"/>
        </a:p>
      </dgm:t>
    </dgm:pt>
    <dgm:pt modelId="{13697B74-CFD3-46BF-901E-6D1FBAB0A626}" type="parTrans" cxnId="{CC1DC239-DF0A-438D-AA01-71CF3DE93308}">
      <dgm:prSet/>
      <dgm:spPr/>
      <dgm:t>
        <a:bodyPr/>
        <a:lstStyle/>
        <a:p>
          <a:endParaRPr lang="ru-RU" sz="1600"/>
        </a:p>
      </dgm:t>
    </dgm:pt>
    <dgm:pt modelId="{668430C3-06BB-4E6F-9162-EE315337A45F}" type="sibTrans" cxnId="{CC1DC239-DF0A-438D-AA01-71CF3DE93308}">
      <dgm:prSet/>
      <dgm:spPr/>
      <dgm:t>
        <a:bodyPr/>
        <a:lstStyle/>
        <a:p>
          <a:endParaRPr lang="ru-RU" sz="1600"/>
        </a:p>
      </dgm:t>
    </dgm:pt>
    <dgm:pt modelId="{1C9DD28A-264B-4E1D-AAB0-1F40BA3E8F9B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/>
            <a:t>создание модульных программ ДОД </a:t>
          </a:r>
        </a:p>
      </dgm:t>
    </dgm:pt>
    <dgm:pt modelId="{64215FC3-6092-401F-ADB4-57DD70EF34A1}" type="parTrans" cxnId="{2AD25B26-F615-4F55-B2A7-5CE4D4565F08}">
      <dgm:prSet/>
      <dgm:spPr/>
      <dgm:t>
        <a:bodyPr/>
        <a:lstStyle/>
        <a:p>
          <a:endParaRPr lang="ru-RU" sz="1600"/>
        </a:p>
      </dgm:t>
    </dgm:pt>
    <dgm:pt modelId="{06DA005A-016B-4315-8003-3EC918CA16E4}" type="sibTrans" cxnId="{2AD25B26-F615-4F55-B2A7-5CE4D4565F08}">
      <dgm:prSet/>
      <dgm:spPr/>
      <dgm:t>
        <a:bodyPr/>
        <a:lstStyle/>
        <a:p>
          <a:endParaRPr lang="ru-RU" sz="1600"/>
        </a:p>
      </dgm:t>
    </dgm:pt>
    <dgm:pt modelId="{88499D5C-D8F6-41A7-AD99-67F7BC9B1E6C}">
      <dgm:prSet custT="1"/>
      <dgm:spPr/>
      <dgm:t>
        <a:bodyPr/>
        <a:lstStyle/>
        <a:p>
          <a:endParaRPr lang="ru-RU" sz="1600"/>
        </a:p>
      </dgm:t>
    </dgm:pt>
    <dgm:pt modelId="{17DE0DCB-096C-4BCA-983A-B5776D2E3A2B}" type="parTrans" cxnId="{E4A27F01-A60A-4116-A95C-298A955520D7}">
      <dgm:prSet/>
      <dgm:spPr/>
      <dgm:t>
        <a:bodyPr/>
        <a:lstStyle/>
        <a:p>
          <a:endParaRPr lang="ru-RU" sz="1600"/>
        </a:p>
      </dgm:t>
    </dgm:pt>
    <dgm:pt modelId="{B935148A-7DAF-4FD2-AD17-2FD9B244F7F9}" type="sibTrans" cxnId="{E4A27F01-A60A-4116-A95C-298A955520D7}">
      <dgm:prSet/>
      <dgm:spPr/>
      <dgm:t>
        <a:bodyPr/>
        <a:lstStyle/>
        <a:p>
          <a:endParaRPr lang="ru-RU" sz="1600"/>
        </a:p>
      </dgm:t>
    </dgm:pt>
    <dgm:pt modelId="{A96B859C-8271-406A-8671-8DB82A56CD9B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/>
            <a:t>персонификация ДОД (реализация индивидуальных образовательных программ)  </a:t>
          </a:r>
        </a:p>
      </dgm:t>
    </dgm:pt>
    <dgm:pt modelId="{CFF20686-4DC1-4E43-AB8A-7F213FDC4AE1}" type="sibTrans" cxnId="{E45B95A5-3AD4-4DB8-9343-8951C73EE2EB}">
      <dgm:prSet/>
      <dgm:spPr/>
      <dgm:t>
        <a:bodyPr/>
        <a:lstStyle/>
        <a:p>
          <a:endParaRPr lang="ru-RU" sz="1600"/>
        </a:p>
      </dgm:t>
    </dgm:pt>
    <dgm:pt modelId="{E6C3181B-D765-473D-B30E-F5826FD67662}" type="parTrans" cxnId="{E45B95A5-3AD4-4DB8-9343-8951C73EE2EB}">
      <dgm:prSet/>
      <dgm:spPr/>
      <dgm:t>
        <a:bodyPr/>
        <a:lstStyle/>
        <a:p>
          <a:endParaRPr lang="ru-RU" sz="1600"/>
        </a:p>
      </dgm:t>
    </dgm:pt>
    <dgm:pt modelId="{CF863C11-664F-4EBA-87A0-E5874F1BF91C}" type="pres">
      <dgm:prSet presAssocID="{33828FE9-A81F-4558-958D-258119B0B796}" presName="linearFlow" presStyleCnt="0">
        <dgm:presLayoutVars>
          <dgm:dir/>
          <dgm:animLvl val="lvl"/>
          <dgm:resizeHandles val="exact"/>
        </dgm:presLayoutVars>
      </dgm:prSet>
      <dgm:spPr/>
    </dgm:pt>
    <dgm:pt modelId="{7882D3FA-7E0F-48B7-A467-E3A81F5E767F}" type="pres">
      <dgm:prSet presAssocID="{DB51F130-D65A-4125-8AED-C5C14B067B85}" presName="composite" presStyleCnt="0"/>
      <dgm:spPr/>
    </dgm:pt>
    <dgm:pt modelId="{CEF78A87-FF14-49B0-9B0D-785A9614BB46}" type="pres">
      <dgm:prSet presAssocID="{DB51F130-D65A-4125-8AED-C5C14B067B8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A74E9701-6D59-4039-8A65-84A5D59CA457}" type="pres">
      <dgm:prSet presAssocID="{DB51F130-D65A-4125-8AED-C5C14B067B85}" presName="descendantText" presStyleLbl="alignAcc1" presStyleIdx="0" presStyleCnt="3">
        <dgm:presLayoutVars>
          <dgm:bulletEnabled val="1"/>
        </dgm:presLayoutVars>
      </dgm:prSet>
      <dgm:spPr/>
    </dgm:pt>
    <dgm:pt modelId="{29ECD8A2-9A7A-424B-ACEC-5CA33F82DE31}" type="pres">
      <dgm:prSet presAssocID="{CDC7F618-52EA-415C-A6D0-06F68A1E780D}" presName="sp" presStyleCnt="0"/>
      <dgm:spPr/>
    </dgm:pt>
    <dgm:pt modelId="{04F9FEC8-019D-4FF4-B35E-F22DC91D8DC2}" type="pres">
      <dgm:prSet presAssocID="{EFC3EB53-D2C5-4DF0-9DA3-F0A9BE273A86}" presName="composite" presStyleCnt="0"/>
      <dgm:spPr/>
    </dgm:pt>
    <dgm:pt modelId="{05D7C9EC-6948-452E-A18A-2378E3C1CA88}" type="pres">
      <dgm:prSet presAssocID="{EFC3EB53-D2C5-4DF0-9DA3-F0A9BE273A86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DBBCD470-3B7C-46B5-8670-0E3127F5CE9D}" type="pres">
      <dgm:prSet presAssocID="{EFC3EB53-D2C5-4DF0-9DA3-F0A9BE273A86}" presName="descendantText" presStyleLbl="alignAcc1" presStyleIdx="1" presStyleCnt="3">
        <dgm:presLayoutVars>
          <dgm:bulletEnabled val="1"/>
        </dgm:presLayoutVars>
      </dgm:prSet>
      <dgm:spPr/>
    </dgm:pt>
    <dgm:pt modelId="{800287B6-EB53-4F18-A516-688ECCA262FD}" type="pres">
      <dgm:prSet presAssocID="{668430C3-06BB-4E6F-9162-EE315337A45F}" presName="sp" presStyleCnt="0"/>
      <dgm:spPr/>
    </dgm:pt>
    <dgm:pt modelId="{940F465E-B68D-4758-BD27-EB2E983F76CE}" type="pres">
      <dgm:prSet presAssocID="{88499D5C-D8F6-41A7-AD99-67F7BC9B1E6C}" presName="composite" presStyleCnt="0"/>
      <dgm:spPr/>
    </dgm:pt>
    <dgm:pt modelId="{D62AFB83-C3B0-479B-84BB-9242AD75617B}" type="pres">
      <dgm:prSet presAssocID="{88499D5C-D8F6-41A7-AD99-67F7BC9B1E6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C12D28DB-3DCF-46BC-AE4B-5336EC2E5904}" type="pres">
      <dgm:prSet presAssocID="{88499D5C-D8F6-41A7-AD99-67F7BC9B1E6C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E4A27F01-A60A-4116-A95C-298A955520D7}" srcId="{33828FE9-A81F-4558-958D-258119B0B796}" destId="{88499D5C-D8F6-41A7-AD99-67F7BC9B1E6C}" srcOrd="2" destOrd="0" parTransId="{17DE0DCB-096C-4BCA-983A-B5776D2E3A2B}" sibTransId="{B935148A-7DAF-4FD2-AD17-2FD9B244F7F9}"/>
    <dgm:cxn modelId="{2AD25B26-F615-4F55-B2A7-5CE4D4565F08}" srcId="{EFC3EB53-D2C5-4DF0-9DA3-F0A9BE273A86}" destId="{1C9DD28A-264B-4E1D-AAB0-1F40BA3E8F9B}" srcOrd="0" destOrd="0" parTransId="{64215FC3-6092-401F-ADB4-57DD70EF34A1}" sibTransId="{06DA005A-016B-4315-8003-3EC918CA16E4}"/>
    <dgm:cxn modelId="{2FF1262A-E2FC-4BFC-9530-D592E39AD706}" type="presOf" srcId="{DB51F130-D65A-4125-8AED-C5C14B067B85}" destId="{CEF78A87-FF14-49B0-9B0D-785A9614BB46}" srcOrd="0" destOrd="0" presId="urn:microsoft.com/office/officeart/2005/8/layout/chevron2"/>
    <dgm:cxn modelId="{CC1DC239-DF0A-438D-AA01-71CF3DE93308}" srcId="{33828FE9-A81F-4558-958D-258119B0B796}" destId="{EFC3EB53-D2C5-4DF0-9DA3-F0A9BE273A86}" srcOrd="1" destOrd="0" parTransId="{13697B74-CFD3-46BF-901E-6D1FBAB0A626}" sibTransId="{668430C3-06BB-4E6F-9162-EE315337A45F}"/>
    <dgm:cxn modelId="{592CAF90-9542-45ED-98F7-33CDC9025592}" type="presOf" srcId="{A96B859C-8271-406A-8671-8DB82A56CD9B}" destId="{C12D28DB-3DCF-46BC-AE4B-5336EC2E5904}" srcOrd="0" destOrd="0" presId="urn:microsoft.com/office/officeart/2005/8/layout/chevron2"/>
    <dgm:cxn modelId="{949D4E97-973C-4B71-84AB-EE868B017581}" type="presOf" srcId="{1C9DD28A-264B-4E1D-AAB0-1F40BA3E8F9B}" destId="{DBBCD470-3B7C-46B5-8670-0E3127F5CE9D}" srcOrd="0" destOrd="0" presId="urn:microsoft.com/office/officeart/2005/8/layout/chevron2"/>
    <dgm:cxn modelId="{749EAEA4-655C-4348-9DC3-07942875BE4B}" type="presOf" srcId="{33828FE9-A81F-4558-958D-258119B0B796}" destId="{CF863C11-664F-4EBA-87A0-E5874F1BF91C}" srcOrd="0" destOrd="0" presId="urn:microsoft.com/office/officeart/2005/8/layout/chevron2"/>
    <dgm:cxn modelId="{E45B95A5-3AD4-4DB8-9343-8951C73EE2EB}" srcId="{88499D5C-D8F6-41A7-AD99-67F7BC9B1E6C}" destId="{A96B859C-8271-406A-8671-8DB82A56CD9B}" srcOrd="0" destOrd="0" parTransId="{E6C3181B-D765-473D-B30E-F5826FD67662}" sibTransId="{CFF20686-4DC1-4E43-AB8A-7F213FDC4AE1}"/>
    <dgm:cxn modelId="{3ECD61B7-FB0D-408F-8D7F-496C8B1D6338}" type="presOf" srcId="{EFC3EB53-D2C5-4DF0-9DA3-F0A9BE273A86}" destId="{05D7C9EC-6948-452E-A18A-2378E3C1CA88}" srcOrd="0" destOrd="0" presId="urn:microsoft.com/office/officeart/2005/8/layout/chevron2"/>
    <dgm:cxn modelId="{23057ABF-A08C-4DA8-8AC0-BD074F2CD14A}" srcId="{DB51F130-D65A-4125-8AED-C5C14B067B85}" destId="{8B112BB2-FC41-4A2B-9587-F31BB62ED64A}" srcOrd="0" destOrd="0" parTransId="{BB63E90D-C617-4FC4-86E9-6435E6A70D69}" sibTransId="{E56440B9-5C93-493D-ABE7-580FD6DB76B6}"/>
    <dgm:cxn modelId="{F7A388C0-70C3-4303-9B11-9FC95796A813}" srcId="{33828FE9-A81F-4558-958D-258119B0B796}" destId="{DB51F130-D65A-4125-8AED-C5C14B067B85}" srcOrd="0" destOrd="0" parTransId="{857B89DA-A369-42AE-AAE8-83471268B806}" sibTransId="{CDC7F618-52EA-415C-A6D0-06F68A1E780D}"/>
    <dgm:cxn modelId="{0DBFF3D5-67BA-4558-B8FE-A200457BD0FC}" type="presOf" srcId="{88499D5C-D8F6-41A7-AD99-67F7BC9B1E6C}" destId="{D62AFB83-C3B0-479B-84BB-9242AD75617B}" srcOrd="0" destOrd="0" presId="urn:microsoft.com/office/officeart/2005/8/layout/chevron2"/>
    <dgm:cxn modelId="{974FF4E5-DD0E-4555-AE2B-2ED487F858A4}" type="presOf" srcId="{8B112BB2-FC41-4A2B-9587-F31BB62ED64A}" destId="{A74E9701-6D59-4039-8A65-84A5D59CA457}" srcOrd="0" destOrd="0" presId="urn:microsoft.com/office/officeart/2005/8/layout/chevron2"/>
    <dgm:cxn modelId="{465C403D-0AFA-41FF-B2D2-D39D09630134}" type="presParOf" srcId="{CF863C11-664F-4EBA-87A0-E5874F1BF91C}" destId="{7882D3FA-7E0F-48B7-A467-E3A81F5E767F}" srcOrd="0" destOrd="0" presId="urn:microsoft.com/office/officeart/2005/8/layout/chevron2"/>
    <dgm:cxn modelId="{411D6959-0A0D-43EC-94BA-F04076A7CCAE}" type="presParOf" srcId="{7882D3FA-7E0F-48B7-A467-E3A81F5E767F}" destId="{CEF78A87-FF14-49B0-9B0D-785A9614BB46}" srcOrd="0" destOrd="0" presId="urn:microsoft.com/office/officeart/2005/8/layout/chevron2"/>
    <dgm:cxn modelId="{E0D2E211-7F0D-4C73-8BA6-8764A9E914C5}" type="presParOf" srcId="{7882D3FA-7E0F-48B7-A467-E3A81F5E767F}" destId="{A74E9701-6D59-4039-8A65-84A5D59CA457}" srcOrd="1" destOrd="0" presId="urn:microsoft.com/office/officeart/2005/8/layout/chevron2"/>
    <dgm:cxn modelId="{F6A75062-09BE-4F82-AEF3-450CB0512CAD}" type="presParOf" srcId="{CF863C11-664F-4EBA-87A0-E5874F1BF91C}" destId="{29ECD8A2-9A7A-424B-ACEC-5CA33F82DE31}" srcOrd="1" destOrd="0" presId="urn:microsoft.com/office/officeart/2005/8/layout/chevron2"/>
    <dgm:cxn modelId="{58D39367-8722-481E-AC83-3FB73C4FD4E2}" type="presParOf" srcId="{CF863C11-664F-4EBA-87A0-E5874F1BF91C}" destId="{04F9FEC8-019D-4FF4-B35E-F22DC91D8DC2}" srcOrd="2" destOrd="0" presId="urn:microsoft.com/office/officeart/2005/8/layout/chevron2"/>
    <dgm:cxn modelId="{A063B3D2-0455-41D6-9FCA-A3C10088B935}" type="presParOf" srcId="{04F9FEC8-019D-4FF4-B35E-F22DC91D8DC2}" destId="{05D7C9EC-6948-452E-A18A-2378E3C1CA88}" srcOrd="0" destOrd="0" presId="urn:microsoft.com/office/officeart/2005/8/layout/chevron2"/>
    <dgm:cxn modelId="{6F3F1E1F-1F2A-4FC3-8F22-2BE2F8A8C1AE}" type="presParOf" srcId="{04F9FEC8-019D-4FF4-B35E-F22DC91D8DC2}" destId="{DBBCD470-3B7C-46B5-8670-0E3127F5CE9D}" srcOrd="1" destOrd="0" presId="urn:microsoft.com/office/officeart/2005/8/layout/chevron2"/>
    <dgm:cxn modelId="{F681B4BA-2B95-4B07-BB9A-78B402CA0884}" type="presParOf" srcId="{CF863C11-664F-4EBA-87A0-E5874F1BF91C}" destId="{800287B6-EB53-4F18-A516-688ECCA262FD}" srcOrd="3" destOrd="0" presId="urn:microsoft.com/office/officeart/2005/8/layout/chevron2"/>
    <dgm:cxn modelId="{EB85509B-F5A7-44AF-BDC8-48BB55CE8DD6}" type="presParOf" srcId="{CF863C11-664F-4EBA-87A0-E5874F1BF91C}" destId="{940F465E-B68D-4758-BD27-EB2E983F76CE}" srcOrd="4" destOrd="0" presId="urn:microsoft.com/office/officeart/2005/8/layout/chevron2"/>
    <dgm:cxn modelId="{FD98963A-CF3C-44F1-B271-C879EFD5FEAE}" type="presParOf" srcId="{940F465E-B68D-4758-BD27-EB2E983F76CE}" destId="{D62AFB83-C3B0-479B-84BB-9242AD75617B}" srcOrd="0" destOrd="0" presId="urn:microsoft.com/office/officeart/2005/8/layout/chevron2"/>
    <dgm:cxn modelId="{D2788929-25E9-472A-81DE-9009EF601256}" type="presParOf" srcId="{940F465E-B68D-4758-BD27-EB2E983F76CE}" destId="{C12D28DB-3DCF-46BC-AE4B-5336EC2E590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B4EA1D-8C77-40B6-BFD2-7DDA017FC0E4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63315D-0163-4150-BFC0-AEB227EFD224}">
      <dgm:prSet phldrT="[Текст]" phldr="1" custT="1"/>
      <dgm:spPr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</dgm:spPr>
      <dgm:t>
        <a:bodyPr/>
        <a:lstStyle/>
        <a:p>
          <a:endParaRPr lang="ru-RU" sz="1400" dirty="0">
            <a:solidFill>
              <a:srgbClr val="002060"/>
            </a:solidFill>
          </a:endParaRPr>
        </a:p>
      </dgm:t>
    </dgm:pt>
    <dgm:pt modelId="{FF58F251-3747-499C-BE23-F4E8C93CCDDE}" type="parTrans" cxnId="{5FDCDF58-CD2F-46BC-A3AB-4E7E23F80883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D0E37241-5503-4D98-AAB3-56DFB2E72077}" type="sibTrans" cxnId="{5FDCDF58-CD2F-46BC-A3AB-4E7E23F80883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E2655A2E-5666-478E-95DC-7928B527A92E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</a:rPr>
            <a:t>обеспечение интеграции общего, дополнительного и профессионального образования</a:t>
          </a:r>
        </a:p>
      </dgm:t>
    </dgm:pt>
    <dgm:pt modelId="{86FEA4EC-4FCA-4B1F-AC9F-7CA09EDD6694}" type="parTrans" cxnId="{6D82FAB4-9783-4B76-9669-934BB7DCA1D9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14064FC1-8FCF-4772-9B00-E2EAFEEAE1D6}" type="sibTrans" cxnId="{6D82FAB4-9783-4B76-9669-934BB7DCA1D9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75D50B1D-E7F7-471F-8F16-FA47FEF74658}">
      <dgm:prSet phldrT="[Текст]" phldr="1" custT="1"/>
      <dgm:spPr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</dgm:spPr>
      <dgm:t>
        <a:bodyPr/>
        <a:lstStyle/>
        <a:p>
          <a:endParaRPr lang="ru-RU" sz="1400" dirty="0">
            <a:solidFill>
              <a:srgbClr val="002060"/>
            </a:solidFill>
          </a:endParaRPr>
        </a:p>
      </dgm:t>
    </dgm:pt>
    <dgm:pt modelId="{40B43BAC-3415-434B-B0F3-6D3F73698420}" type="parTrans" cxnId="{9ED8C600-3847-44A0-B27D-1D1E81437333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A6977CD1-4478-4138-8AA2-6F60DB3AFD36}" type="sibTrans" cxnId="{9ED8C600-3847-44A0-B27D-1D1E81437333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75CAFF38-5474-4BA9-844A-4E1AD129195E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</a:rPr>
            <a:t>реализация программ ДОД в сетевой форме </a:t>
          </a:r>
        </a:p>
      </dgm:t>
    </dgm:pt>
    <dgm:pt modelId="{EE28C3D1-2CAB-4416-9CA2-F6BDF997E5A1}" type="parTrans" cxnId="{1E2BAB0C-9F8E-4D87-9A6E-68AB32A4E3DF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03F726F8-D953-4741-97F5-BCC522E50208}" type="sibTrans" cxnId="{1E2BAB0C-9F8E-4D87-9A6E-68AB32A4E3DF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35BD76E3-02AA-4E10-9DF1-307D32D17219}">
      <dgm:prSet custT="1"/>
      <dgm:spPr/>
      <dgm:t>
        <a:bodyPr/>
        <a:lstStyle/>
        <a:p>
          <a:endParaRPr lang="ru-RU" sz="1600" dirty="0">
            <a:solidFill>
              <a:srgbClr val="002060"/>
            </a:solidFill>
          </a:endParaRPr>
        </a:p>
      </dgm:t>
    </dgm:pt>
    <dgm:pt modelId="{DB41F714-B1EF-4F5C-A557-9E4D0F4027D6}" type="parTrans" cxnId="{2C161170-5C24-4889-A1FD-A73902458754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318662D2-6164-4D23-B43E-4C7A8910C307}" type="sibTrans" cxnId="{2C161170-5C24-4889-A1FD-A73902458754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60C473AB-9228-45D8-A27C-7F687A1F8C5F}">
      <dgm:prSet custT="1"/>
      <dgm:spPr/>
      <dgm:t>
        <a:bodyPr/>
        <a:lstStyle/>
        <a:p>
          <a:endParaRPr lang="ru-RU" sz="1600" dirty="0">
            <a:solidFill>
              <a:srgbClr val="002060"/>
            </a:solidFill>
          </a:endParaRPr>
        </a:p>
      </dgm:t>
    </dgm:pt>
    <dgm:pt modelId="{EADB4DEA-1633-4BB8-B9DB-2B71EC493B51}" type="parTrans" cxnId="{AFE1A1D4-A3B1-4616-9C6C-1C021A1C1BD9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C11441CA-1F42-40DA-B426-7847AFE6FFEB}" type="sibTrans" cxnId="{AFE1A1D4-A3B1-4616-9C6C-1C021A1C1BD9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29096C5D-5DCB-4B47-9681-ED79E2F4D17B}">
      <dgm:prSet custT="1"/>
      <dgm:spPr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</dgm:spPr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5FBB3405-9ABD-42B3-BB71-5801F93093D2}" type="parTrans" cxnId="{B2AA57CA-DA31-4A68-AA50-471E3CA9DEA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A709CED6-5927-4969-88AF-6E9CEB2B0C12}" type="sibTrans" cxnId="{B2AA57CA-DA31-4A68-AA50-471E3CA9DEA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2287D40E-0F1F-4E9C-8BF1-5D8C1162C1F4}">
      <dgm:prSet custT="1"/>
      <dgm:spPr/>
      <dgm:t>
        <a:bodyPr/>
        <a:lstStyle/>
        <a:p>
          <a:r>
            <a:rPr lang="ru-RU" sz="1400" b="1" dirty="0">
              <a:solidFill>
                <a:srgbClr val="002060"/>
              </a:solidFill>
            </a:rPr>
            <a:t>развития неформальных форм ДОД (образовательный туризм, музейная педагогика, театральная педагогика, событийная педагогика, социальное творчество, инклюзия) </a:t>
          </a:r>
          <a:endParaRPr lang="ru-RU" sz="1400" dirty="0">
            <a:solidFill>
              <a:srgbClr val="002060"/>
            </a:solidFill>
          </a:endParaRPr>
        </a:p>
      </dgm:t>
    </dgm:pt>
    <dgm:pt modelId="{1FA18773-2619-4A7E-A160-5514F75DDF08}" type="parTrans" cxnId="{64DAC744-E558-4579-92A3-F296C44D4BA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1446A1EC-9EB7-44E8-B66D-3752FECF918B}" type="sibTrans" cxnId="{64DAC744-E558-4579-92A3-F296C44D4BA2}">
      <dgm:prSet/>
      <dgm:spPr/>
      <dgm:t>
        <a:bodyPr/>
        <a:lstStyle/>
        <a:p>
          <a:endParaRPr lang="ru-RU" sz="1400">
            <a:solidFill>
              <a:srgbClr val="002060"/>
            </a:solidFill>
          </a:endParaRPr>
        </a:p>
      </dgm:t>
    </dgm:pt>
    <dgm:pt modelId="{64DFFC2A-BE51-4381-8299-84FC419FB426}" type="pres">
      <dgm:prSet presAssocID="{9EB4EA1D-8C77-40B6-BFD2-7DDA017FC0E4}" presName="Name0" presStyleCnt="0">
        <dgm:presLayoutVars>
          <dgm:dir/>
          <dgm:animLvl val="lvl"/>
          <dgm:resizeHandles/>
        </dgm:presLayoutVars>
      </dgm:prSet>
      <dgm:spPr/>
    </dgm:pt>
    <dgm:pt modelId="{D0CA9104-6C86-4E2D-AC3E-4CD9A09595E2}" type="pres">
      <dgm:prSet presAssocID="{7863315D-0163-4150-BFC0-AEB227EFD224}" presName="linNode" presStyleCnt="0"/>
      <dgm:spPr/>
    </dgm:pt>
    <dgm:pt modelId="{E31AD0B0-F82A-4EBA-AEDA-8A454116D48D}" type="pres">
      <dgm:prSet presAssocID="{7863315D-0163-4150-BFC0-AEB227EFD224}" presName="parentShp" presStyleLbl="node1" presStyleIdx="0" presStyleCnt="3" custScaleX="24132" custLinFactNeighborX="-19747" custLinFactNeighborY="931">
        <dgm:presLayoutVars>
          <dgm:bulletEnabled val="1"/>
        </dgm:presLayoutVars>
      </dgm:prSet>
      <dgm:spPr/>
    </dgm:pt>
    <dgm:pt modelId="{50CF1894-80B4-4316-BDB0-DBF95886B1F0}" type="pres">
      <dgm:prSet presAssocID="{7863315D-0163-4150-BFC0-AEB227EFD224}" presName="childShp" presStyleLbl="bgAccFollowNode1" presStyleIdx="0" presStyleCnt="3" custScaleX="144542" custLinFactNeighborY="590">
        <dgm:presLayoutVars>
          <dgm:bulletEnabled val="1"/>
        </dgm:presLayoutVars>
      </dgm:prSet>
      <dgm:spPr/>
    </dgm:pt>
    <dgm:pt modelId="{0BDDD2A1-2302-48EF-91A7-BC8CD8F8D989}" type="pres">
      <dgm:prSet presAssocID="{D0E37241-5503-4D98-AAB3-56DFB2E72077}" presName="spacing" presStyleCnt="0"/>
      <dgm:spPr/>
    </dgm:pt>
    <dgm:pt modelId="{172EEAAF-0857-4C39-9D35-FCD20BFD1C7F}" type="pres">
      <dgm:prSet presAssocID="{75D50B1D-E7F7-471F-8F16-FA47FEF74658}" presName="linNode" presStyleCnt="0"/>
      <dgm:spPr/>
    </dgm:pt>
    <dgm:pt modelId="{BB79AA84-8312-42A5-A7BE-F01163E2091E}" type="pres">
      <dgm:prSet presAssocID="{75D50B1D-E7F7-471F-8F16-FA47FEF74658}" presName="parentShp" presStyleLbl="node1" presStyleIdx="1" presStyleCnt="3" custScaleX="24679" custLinFactNeighborX="-19589" custLinFactNeighborY="-2329">
        <dgm:presLayoutVars>
          <dgm:bulletEnabled val="1"/>
        </dgm:presLayoutVars>
      </dgm:prSet>
      <dgm:spPr/>
    </dgm:pt>
    <dgm:pt modelId="{B625805A-1BE5-4301-BE2D-EFED11507FC7}" type="pres">
      <dgm:prSet presAssocID="{75D50B1D-E7F7-471F-8F16-FA47FEF74658}" presName="childShp" presStyleLbl="bgAccFollowNode1" presStyleIdx="1" presStyleCnt="3" custScaleX="145850" custLinFactNeighborX="911" custLinFactNeighborY="616">
        <dgm:presLayoutVars>
          <dgm:bulletEnabled val="1"/>
        </dgm:presLayoutVars>
      </dgm:prSet>
      <dgm:spPr/>
    </dgm:pt>
    <dgm:pt modelId="{D6B7E965-9449-41F1-9DD0-F301A3520622}" type="pres">
      <dgm:prSet presAssocID="{A6977CD1-4478-4138-8AA2-6F60DB3AFD36}" presName="spacing" presStyleCnt="0"/>
      <dgm:spPr/>
    </dgm:pt>
    <dgm:pt modelId="{01C915BC-2FCB-42C2-95E8-BDE78ED15E04}" type="pres">
      <dgm:prSet presAssocID="{29096C5D-5DCB-4B47-9681-ED79E2F4D17B}" presName="linNode" presStyleCnt="0"/>
      <dgm:spPr/>
    </dgm:pt>
    <dgm:pt modelId="{D1429018-2784-4A1E-A740-610C7480E033}" type="pres">
      <dgm:prSet presAssocID="{29096C5D-5DCB-4B47-9681-ED79E2F4D17B}" presName="parentShp" presStyleLbl="node1" presStyleIdx="2" presStyleCnt="3" custScaleX="25231" custLinFactNeighborX="-4068" custLinFactNeighborY="-10125">
        <dgm:presLayoutVars>
          <dgm:bulletEnabled val="1"/>
        </dgm:presLayoutVars>
      </dgm:prSet>
      <dgm:spPr/>
    </dgm:pt>
    <dgm:pt modelId="{CDCDE023-A670-48A2-B713-034B4830FB1D}" type="pres">
      <dgm:prSet presAssocID="{29096C5D-5DCB-4B47-9681-ED79E2F4D17B}" presName="childShp" presStyleLbl="bgAccFollowNode1" presStyleIdx="2" presStyleCnt="3" custScaleX="144097" custLinFactNeighborX="319" custLinFactNeighborY="-4325">
        <dgm:presLayoutVars>
          <dgm:bulletEnabled val="1"/>
        </dgm:presLayoutVars>
      </dgm:prSet>
      <dgm:spPr/>
    </dgm:pt>
  </dgm:ptLst>
  <dgm:cxnLst>
    <dgm:cxn modelId="{9ED8C600-3847-44A0-B27D-1D1E81437333}" srcId="{9EB4EA1D-8C77-40B6-BFD2-7DDA017FC0E4}" destId="{75D50B1D-E7F7-471F-8F16-FA47FEF74658}" srcOrd="1" destOrd="0" parTransId="{40B43BAC-3415-434B-B0F3-6D3F73698420}" sibTransId="{A6977CD1-4478-4138-8AA2-6F60DB3AFD36}"/>
    <dgm:cxn modelId="{B17BB709-7380-4D1D-B3A7-BF4E94D37CC3}" type="presOf" srcId="{75CAFF38-5474-4BA9-844A-4E1AD129195E}" destId="{B625805A-1BE5-4301-BE2D-EFED11507FC7}" srcOrd="0" destOrd="0" presId="urn:microsoft.com/office/officeart/2005/8/layout/vList6"/>
    <dgm:cxn modelId="{1E2BAB0C-9F8E-4D87-9A6E-68AB32A4E3DF}" srcId="{75D50B1D-E7F7-471F-8F16-FA47FEF74658}" destId="{75CAFF38-5474-4BA9-844A-4E1AD129195E}" srcOrd="0" destOrd="0" parTransId="{EE28C3D1-2CAB-4416-9CA2-F6BDF997E5A1}" sibTransId="{03F726F8-D953-4741-97F5-BCC522E50208}"/>
    <dgm:cxn modelId="{18E3D724-1242-45FF-9E38-5069159EF362}" type="presOf" srcId="{9EB4EA1D-8C77-40B6-BFD2-7DDA017FC0E4}" destId="{64DFFC2A-BE51-4381-8299-84FC419FB426}" srcOrd="0" destOrd="0" presId="urn:microsoft.com/office/officeart/2005/8/layout/vList6"/>
    <dgm:cxn modelId="{64DAC744-E558-4579-92A3-F296C44D4BA2}" srcId="{29096C5D-5DCB-4B47-9681-ED79E2F4D17B}" destId="{2287D40E-0F1F-4E9C-8BF1-5D8C1162C1F4}" srcOrd="0" destOrd="0" parTransId="{1FA18773-2619-4A7E-A160-5514F75DDF08}" sibTransId="{1446A1EC-9EB7-44E8-B66D-3752FECF918B}"/>
    <dgm:cxn modelId="{2C161170-5C24-4889-A1FD-A73902458754}" srcId="{75D50B1D-E7F7-471F-8F16-FA47FEF74658}" destId="{35BD76E3-02AA-4E10-9DF1-307D32D17219}" srcOrd="2" destOrd="0" parTransId="{DB41F714-B1EF-4F5C-A557-9E4D0F4027D6}" sibTransId="{318662D2-6164-4D23-B43E-4C7A8910C307}"/>
    <dgm:cxn modelId="{5FDCDF58-CD2F-46BC-A3AB-4E7E23F80883}" srcId="{9EB4EA1D-8C77-40B6-BFD2-7DDA017FC0E4}" destId="{7863315D-0163-4150-BFC0-AEB227EFD224}" srcOrd="0" destOrd="0" parTransId="{FF58F251-3747-499C-BE23-F4E8C93CCDDE}" sibTransId="{D0E37241-5503-4D98-AAB3-56DFB2E72077}"/>
    <dgm:cxn modelId="{E401115A-0FBB-4415-9B91-291844BB22E8}" type="presOf" srcId="{E2655A2E-5666-478E-95DC-7928B527A92E}" destId="{50CF1894-80B4-4316-BDB0-DBF95886B1F0}" srcOrd="0" destOrd="0" presId="urn:microsoft.com/office/officeart/2005/8/layout/vList6"/>
    <dgm:cxn modelId="{F87EB17A-C881-46CF-8A84-CA66FC9CBC23}" type="presOf" srcId="{2287D40E-0F1F-4E9C-8BF1-5D8C1162C1F4}" destId="{CDCDE023-A670-48A2-B713-034B4830FB1D}" srcOrd="0" destOrd="0" presId="urn:microsoft.com/office/officeart/2005/8/layout/vList6"/>
    <dgm:cxn modelId="{6C999E7D-929F-40E8-836F-5EB85466D95C}" type="presOf" srcId="{29096C5D-5DCB-4B47-9681-ED79E2F4D17B}" destId="{D1429018-2784-4A1E-A740-610C7480E033}" srcOrd="0" destOrd="0" presId="urn:microsoft.com/office/officeart/2005/8/layout/vList6"/>
    <dgm:cxn modelId="{2E3284A8-B7E6-4D91-AB4A-9CE965EAC1C0}" type="presOf" srcId="{60C473AB-9228-45D8-A27C-7F687A1F8C5F}" destId="{B625805A-1BE5-4301-BE2D-EFED11507FC7}" srcOrd="0" destOrd="1" presId="urn:microsoft.com/office/officeart/2005/8/layout/vList6"/>
    <dgm:cxn modelId="{6D82FAB4-9783-4B76-9669-934BB7DCA1D9}" srcId="{7863315D-0163-4150-BFC0-AEB227EFD224}" destId="{E2655A2E-5666-478E-95DC-7928B527A92E}" srcOrd="0" destOrd="0" parTransId="{86FEA4EC-4FCA-4B1F-AC9F-7CA09EDD6694}" sibTransId="{14064FC1-8FCF-4772-9B00-E2EAFEEAE1D6}"/>
    <dgm:cxn modelId="{B2AA57CA-DA31-4A68-AA50-471E3CA9DEA2}" srcId="{9EB4EA1D-8C77-40B6-BFD2-7DDA017FC0E4}" destId="{29096C5D-5DCB-4B47-9681-ED79E2F4D17B}" srcOrd="2" destOrd="0" parTransId="{5FBB3405-9ABD-42B3-BB71-5801F93093D2}" sibTransId="{A709CED6-5927-4969-88AF-6E9CEB2B0C12}"/>
    <dgm:cxn modelId="{E358B9CC-727D-4143-83D0-0652A0277E17}" type="presOf" srcId="{7863315D-0163-4150-BFC0-AEB227EFD224}" destId="{E31AD0B0-F82A-4EBA-AEDA-8A454116D48D}" srcOrd="0" destOrd="0" presId="urn:microsoft.com/office/officeart/2005/8/layout/vList6"/>
    <dgm:cxn modelId="{AFE1A1D4-A3B1-4616-9C6C-1C021A1C1BD9}" srcId="{75D50B1D-E7F7-471F-8F16-FA47FEF74658}" destId="{60C473AB-9228-45D8-A27C-7F687A1F8C5F}" srcOrd="1" destOrd="0" parTransId="{EADB4DEA-1633-4BB8-B9DB-2B71EC493B51}" sibTransId="{C11441CA-1F42-40DA-B426-7847AFE6FFEB}"/>
    <dgm:cxn modelId="{8A6B78DE-60D0-48FA-A118-1E5B68226C26}" type="presOf" srcId="{75D50B1D-E7F7-471F-8F16-FA47FEF74658}" destId="{BB79AA84-8312-42A5-A7BE-F01163E2091E}" srcOrd="0" destOrd="0" presId="urn:microsoft.com/office/officeart/2005/8/layout/vList6"/>
    <dgm:cxn modelId="{CA6543EE-3C8B-440E-9A56-A0FD7FBCD7CD}" type="presOf" srcId="{35BD76E3-02AA-4E10-9DF1-307D32D17219}" destId="{B625805A-1BE5-4301-BE2D-EFED11507FC7}" srcOrd="0" destOrd="2" presId="urn:microsoft.com/office/officeart/2005/8/layout/vList6"/>
    <dgm:cxn modelId="{E823EEA4-9795-47FD-93C4-FB3416719C53}" type="presParOf" srcId="{64DFFC2A-BE51-4381-8299-84FC419FB426}" destId="{D0CA9104-6C86-4E2D-AC3E-4CD9A09595E2}" srcOrd="0" destOrd="0" presId="urn:microsoft.com/office/officeart/2005/8/layout/vList6"/>
    <dgm:cxn modelId="{2FAB116D-54A8-4859-AB0B-478FE25247CF}" type="presParOf" srcId="{D0CA9104-6C86-4E2D-AC3E-4CD9A09595E2}" destId="{E31AD0B0-F82A-4EBA-AEDA-8A454116D48D}" srcOrd="0" destOrd="0" presId="urn:microsoft.com/office/officeart/2005/8/layout/vList6"/>
    <dgm:cxn modelId="{70582E56-A32F-45BF-B150-56D81DA33AE5}" type="presParOf" srcId="{D0CA9104-6C86-4E2D-AC3E-4CD9A09595E2}" destId="{50CF1894-80B4-4316-BDB0-DBF95886B1F0}" srcOrd="1" destOrd="0" presId="urn:microsoft.com/office/officeart/2005/8/layout/vList6"/>
    <dgm:cxn modelId="{7E56892A-8430-44FD-9B88-26A43019C0E3}" type="presParOf" srcId="{64DFFC2A-BE51-4381-8299-84FC419FB426}" destId="{0BDDD2A1-2302-48EF-91A7-BC8CD8F8D989}" srcOrd="1" destOrd="0" presId="urn:microsoft.com/office/officeart/2005/8/layout/vList6"/>
    <dgm:cxn modelId="{D4A00519-F8BB-4E61-B528-E74B160F1CC2}" type="presParOf" srcId="{64DFFC2A-BE51-4381-8299-84FC419FB426}" destId="{172EEAAF-0857-4C39-9D35-FCD20BFD1C7F}" srcOrd="2" destOrd="0" presId="urn:microsoft.com/office/officeart/2005/8/layout/vList6"/>
    <dgm:cxn modelId="{E5E4CF2F-1A9A-468B-B3A4-CAB6F4A1B04A}" type="presParOf" srcId="{172EEAAF-0857-4C39-9D35-FCD20BFD1C7F}" destId="{BB79AA84-8312-42A5-A7BE-F01163E2091E}" srcOrd="0" destOrd="0" presId="urn:microsoft.com/office/officeart/2005/8/layout/vList6"/>
    <dgm:cxn modelId="{F5848A00-F454-4494-BEDF-1236DE6317E0}" type="presParOf" srcId="{172EEAAF-0857-4C39-9D35-FCD20BFD1C7F}" destId="{B625805A-1BE5-4301-BE2D-EFED11507FC7}" srcOrd="1" destOrd="0" presId="urn:microsoft.com/office/officeart/2005/8/layout/vList6"/>
    <dgm:cxn modelId="{D998C88C-5671-419E-9F1E-0CE4334EBBC6}" type="presParOf" srcId="{64DFFC2A-BE51-4381-8299-84FC419FB426}" destId="{D6B7E965-9449-41F1-9DD0-F301A3520622}" srcOrd="3" destOrd="0" presId="urn:microsoft.com/office/officeart/2005/8/layout/vList6"/>
    <dgm:cxn modelId="{708812AD-C43C-4C0B-8403-1F7D3900AC05}" type="presParOf" srcId="{64DFFC2A-BE51-4381-8299-84FC419FB426}" destId="{01C915BC-2FCB-42C2-95E8-BDE78ED15E04}" srcOrd="4" destOrd="0" presId="urn:microsoft.com/office/officeart/2005/8/layout/vList6"/>
    <dgm:cxn modelId="{193EC261-7F4B-4696-8B2F-167F7A1B9031}" type="presParOf" srcId="{01C915BC-2FCB-42C2-95E8-BDE78ED15E04}" destId="{D1429018-2784-4A1E-A740-610C7480E033}" srcOrd="0" destOrd="0" presId="urn:microsoft.com/office/officeart/2005/8/layout/vList6"/>
    <dgm:cxn modelId="{7E609A32-F185-407D-AA3C-0AE820EA4C55}" type="presParOf" srcId="{01C915BC-2FCB-42C2-95E8-BDE78ED15E04}" destId="{CDCDE023-A670-48A2-B713-034B4830FB1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1D8E2C-D9A1-46F9-8011-3350A4BCDA87}" type="doc">
      <dgm:prSet loTypeId="urn:microsoft.com/office/officeart/2008/layout/VerticalCurvedList" loCatId="list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101FBF5F-164A-4D46-8E32-BCA74A66E447}">
      <dgm:prSet phldrT="[Текст]" custT="1"/>
      <dgm:spPr/>
      <dgm:t>
        <a:bodyPr/>
        <a:lstStyle/>
        <a:p>
          <a:r>
            <a:rPr lang="ru-RU" sz="1800" b="1" dirty="0"/>
            <a:t>создание информационной системы ДОД </a:t>
          </a:r>
        </a:p>
      </dgm:t>
    </dgm:pt>
    <dgm:pt modelId="{A7E05F55-6796-4E0A-A5C1-BDE55BBF81A8}" type="parTrans" cxnId="{A9CBD1F1-B4F0-49D2-BC5C-6D6EF9DCE52C}">
      <dgm:prSet/>
      <dgm:spPr/>
      <dgm:t>
        <a:bodyPr/>
        <a:lstStyle/>
        <a:p>
          <a:endParaRPr lang="ru-RU" sz="1800"/>
        </a:p>
      </dgm:t>
    </dgm:pt>
    <dgm:pt modelId="{77893DEC-6DBA-40DD-8624-44C9F3079B9E}" type="sibTrans" cxnId="{A9CBD1F1-B4F0-49D2-BC5C-6D6EF9DCE52C}">
      <dgm:prSet/>
      <dgm:spPr/>
      <dgm:t>
        <a:bodyPr/>
        <a:lstStyle/>
        <a:p>
          <a:endParaRPr lang="ru-RU" sz="1800"/>
        </a:p>
      </dgm:t>
    </dgm:pt>
    <dgm:pt modelId="{C91CD850-78CA-43F4-83A0-A6680E52A6E6}">
      <dgm:prSet phldrT="[Текст]" custT="1"/>
      <dgm:spPr/>
      <dgm:t>
        <a:bodyPr/>
        <a:lstStyle/>
        <a:p>
          <a:r>
            <a:rPr lang="ru-RU" sz="1800" b="1" dirty="0"/>
            <a:t>техническое и технологическое обновление новых рабочих мест ДОД</a:t>
          </a:r>
        </a:p>
      </dgm:t>
    </dgm:pt>
    <dgm:pt modelId="{2BA6E480-B631-4C3F-85B1-59AA7F87D7D6}" type="parTrans" cxnId="{6296F4A3-B9B3-4EB9-8BB3-250E91E70F81}">
      <dgm:prSet/>
      <dgm:spPr/>
      <dgm:t>
        <a:bodyPr/>
        <a:lstStyle/>
        <a:p>
          <a:endParaRPr lang="ru-RU" sz="1800"/>
        </a:p>
      </dgm:t>
    </dgm:pt>
    <dgm:pt modelId="{44FCC927-776E-49F4-B2B1-C2A24B561D1E}" type="sibTrans" cxnId="{6296F4A3-B9B3-4EB9-8BB3-250E91E70F81}">
      <dgm:prSet/>
      <dgm:spPr/>
      <dgm:t>
        <a:bodyPr/>
        <a:lstStyle/>
        <a:p>
          <a:endParaRPr lang="ru-RU" sz="1800"/>
        </a:p>
      </dgm:t>
    </dgm:pt>
    <dgm:pt modelId="{C20B682C-A498-4A7D-BEDA-069BFC9D014E}">
      <dgm:prSet phldrT="[Текст]" custT="1"/>
      <dgm:spPr/>
      <dgm:t>
        <a:bodyPr/>
        <a:lstStyle/>
        <a:p>
          <a:r>
            <a:rPr lang="ru-RU" sz="1800" b="1" dirty="0"/>
            <a:t>реализация дистанционных форм  и технологий ДОД</a:t>
          </a:r>
        </a:p>
      </dgm:t>
    </dgm:pt>
    <dgm:pt modelId="{C317501A-C64E-4982-9A49-E13D80D05B85}" type="parTrans" cxnId="{FAA5F5A0-054F-46D2-AD43-E5CE13D1B846}">
      <dgm:prSet/>
      <dgm:spPr/>
      <dgm:t>
        <a:bodyPr/>
        <a:lstStyle/>
        <a:p>
          <a:endParaRPr lang="ru-RU" sz="1800"/>
        </a:p>
      </dgm:t>
    </dgm:pt>
    <dgm:pt modelId="{D72B4D61-7D6F-4008-AB6C-F80761A9E059}" type="sibTrans" cxnId="{FAA5F5A0-054F-46D2-AD43-E5CE13D1B846}">
      <dgm:prSet/>
      <dgm:spPr/>
      <dgm:t>
        <a:bodyPr/>
        <a:lstStyle/>
        <a:p>
          <a:endParaRPr lang="ru-RU" sz="1800"/>
        </a:p>
      </dgm:t>
    </dgm:pt>
    <dgm:pt modelId="{237936AD-A672-4D18-92DB-2E8DB801FFB1}" type="pres">
      <dgm:prSet presAssocID="{761D8E2C-D9A1-46F9-8011-3350A4BCDA87}" presName="Name0" presStyleCnt="0">
        <dgm:presLayoutVars>
          <dgm:chMax val="7"/>
          <dgm:chPref val="7"/>
          <dgm:dir/>
        </dgm:presLayoutVars>
      </dgm:prSet>
      <dgm:spPr/>
    </dgm:pt>
    <dgm:pt modelId="{BA544EF1-BD11-46B3-84F6-085340093478}" type="pres">
      <dgm:prSet presAssocID="{761D8E2C-D9A1-46F9-8011-3350A4BCDA87}" presName="Name1" presStyleCnt="0"/>
      <dgm:spPr/>
    </dgm:pt>
    <dgm:pt modelId="{9DD344EF-3A90-424F-8027-B30CB9B041D2}" type="pres">
      <dgm:prSet presAssocID="{761D8E2C-D9A1-46F9-8011-3350A4BCDA87}" presName="cycle" presStyleCnt="0"/>
      <dgm:spPr/>
    </dgm:pt>
    <dgm:pt modelId="{EDD7DBD3-EF19-4B45-9008-37105CC8FD66}" type="pres">
      <dgm:prSet presAssocID="{761D8E2C-D9A1-46F9-8011-3350A4BCDA87}" presName="srcNode" presStyleLbl="node1" presStyleIdx="0" presStyleCnt="3"/>
      <dgm:spPr/>
    </dgm:pt>
    <dgm:pt modelId="{1B81C21F-EFD8-4EC2-B2E9-9DE7B20A32DF}" type="pres">
      <dgm:prSet presAssocID="{761D8E2C-D9A1-46F9-8011-3350A4BCDA87}" presName="conn" presStyleLbl="parChTrans1D2" presStyleIdx="0" presStyleCnt="1"/>
      <dgm:spPr/>
    </dgm:pt>
    <dgm:pt modelId="{9AC6D198-C732-43FD-A6F2-BB6C7BD35727}" type="pres">
      <dgm:prSet presAssocID="{761D8E2C-D9A1-46F9-8011-3350A4BCDA87}" presName="extraNode" presStyleLbl="node1" presStyleIdx="0" presStyleCnt="3"/>
      <dgm:spPr/>
    </dgm:pt>
    <dgm:pt modelId="{0D44EB5C-E56C-402B-A8B9-EE04B1BB8783}" type="pres">
      <dgm:prSet presAssocID="{761D8E2C-D9A1-46F9-8011-3350A4BCDA87}" presName="dstNode" presStyleLbl="node1" presStyleIdx="0" presStyleCnt="3"/>
      <dgm:spPr/>
    </dgm:pt>
    <dgm:pt modelId="{61999CAB-1C0D-4F90-9552-EB431807A7C4}" type="pres">
      <dgm:prSet presAssocID="{101FBF5F-164A-4D46-8E32-BCA74A66E447}" presName="text_1" presStyleLbl="node1" presStyleIdx="0" presStyleCnt="3">
        <dgm:presLayoutVars>
          <dgm:bulletEnabled val="1"/>
        </dgm:presLayoutVars>
      </dgm:prSet>
      <dgm:spPr/>
    </dgm:pt>
    <dgm:pt modelId="{26D6DCAA-89E3-4F90-858D-295449415A7B}" type="pres">
      <dgm:prSet presAssocID="{101FBF5F-164A-4D46-8E32-BCA74A66E447}" presName="accent_1" presStyleCnt="0"/>
      <dgm:spPr/>
    </dgm:pt>
    <dgm:pt modelId="{2F7F0B99-F2A7-49C4-A76F-280362754A1B}" type="pres">
      <dgm:prSet presAssocID="{101FBF5F-164A-4D46-8E32-BCA74A66E447}" presName="accentRepeatNode" presStyleLbl="solidFgAcc1" presStyleIdx="0" presStyleCnt="3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F9DF65E2-C778-4880-9F75-5D3D562C8EDB}" type="pres">
      <dgm:prSet presAssocID="{C91CD850-78CA-43F4-83A0-A6680E52A6E6}" presName="text_2" presStyleLbl="node1" presStyleIdx="1" presStyleCnt="3">
        <dgm:presLayoutVars>
          <dgm:bulletEnabled val="1"/>
        </dgm:presLayoutVars>
      </dgm:prSet>
      <dgm:spPr/>
    </dgm:pt>
    <dgm:pt modelId="{7FDA73AE-AB36-426D-BA5B-8142725DBD23}" type="pres">
      <dgm:prSet presAssocID="{C91CD850-78CA-43F4-83A0-A6680E52A6E6}" presName="accent_2" presStyleCnt="0"/>
      <dgm:spPr/>
    </dgm:pt>
    <dgm:pt modelId="{462DC1AF-E03D-45D1-A197-D52B8D29DCE6}" type="pres">
      <dgm:prSet presAssocID="{C91CD850-78CA-43F4-83A0-A6680E52A6E6}" presName="accentRepeatNode" presStyleLbl="solidFgAcc1" presStyleIdx="1" presStyleCnt="3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884158C9-4657-4853-9BA4-3CD8C810A87F}" type="pres">
      <dgm:prSet presAssocID="{C20B682C-A498-4A7D-BEDA-069BFC9D014E}" presName="text_3" presStyleLbl="node1" presStyleIdx="2" presStyleCnt="3">
        <dgm:presLayoutVars>
          <dgm:bulletEnabled val="1"/>
        </dgm:presLayoutVars>
      </dgm:prSet>
      <dgm:spPr/>
    </dgm:pt>
    <dgm:pt modelId="{13576156-2F74-4BBF-8121-A72238B49979}" type="pres">
      <dgm:prSet presAssocID="{C20B682C-A498-4A7D-BEDA-069BFC9D014E}" presName="accent_3" presStyleCnt="0"/>
      <dgm:spPr/>
    </dgm:pt>
    <dgm:pt modelId="{0258CD84-1A36-4ED7-ACEE-20D4FD7A0EDD}" type="pres">
      <dgm:prSet presAssocID="{C20B682C-A498-4A7D-BEDA-069BFC9D014E}" presName="accentRepeatNode" presStyleLbl="solidFgAcc1" presStyleIdx="2" presStyleCnt="3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</dgm:ptLst>
  <dgm:cxnLst>
    <dgm:cxn modelId="{9F2EDF23-944A-455C-90B2-C35B156CF38C}" type="presOf" srcId="{761D8E2C-D9A1-46F9-8011-3350A4BCDA87}" destId="{237936AD-A672-4D18-92DB-2E8DB801FFB1}" srcOrd="0" destOrd="0" presId="urn:microsoft.com/office/officeart/2008/layout/VerticalCurvedList"/>
    <dgm:cxn modelId="{FDAA2335-5703-4CC6-A6FD-B960682AE72D}" type="presOf" srcId="{C20B682C-A498-4A7D-BEDA-069BFC9D014E}" destId="{884158C9-4657-4853-9BA4-3CD8C810A87F}" srcOrd="0" destOrd="0" presId="urn:microsoft.com/office/officeart/2008/layout/VerticalCurvedList"/>
    <dgm:cxn modelId="{FAA5F5A0-054F-46D2-AD43-E5CE13D1B846}" srcId="{761D8E2C-D9A1-46F9-8011-3350A4BCDA87}" destId="{C20B682C-A498-4A7D-BEDA-069BFC9D014E}" srcOrd="2" destOrd="0" parTransId="{C317501A-C64E-4982-9A49-E13D80D05B85}" sibTransId="{D72B4D61-7D6F-4008-AB6C-F80761A9E059}"/>
    <dgm:cxn modelId="{6296F4A3-B9B3-4EB9-8BB3-250E91E70F81}" srcId="{761D8E2C-D9A1-46F9-8011-3350A4BCDA87}" destId="{C91CD850-78CA-43F4-83A0-A6680E52A6E6}" srcOrd="1" destOrd="0" parTransId="{2BA6E480-B631-4C3F-85B1-59AA7F87D7D6}" sibTransId="{44FCC927-776E-49F4-B2B1-C2A24B561D1E}"/>
    <dgm:cxn modelId="{D7C35ACD-DB49-40D1-9145-164637FAEA70}" type="presOf" srcId="{77893DEC-6DBA-40DD-8624-44C9F3079B9E}" destId="{1B81C21F-EFD8-4EC2-B2E9-9DE7B20A32DF}" srcOrd="0" destOrd="0" presId="urn:microsoft.com/office/officeart/2008/layout/VerticalCurvedList"/>
    <dgm:cxn modelId="{83290BE1-198B-4660-A7CC-99BFE5E6CA3C}" type="presOf" srcId="{C91CD850-78CA-43F4-83A0-A6680E52A6E6}" destId="{F9DF65E2-C778-4880-9F75-5D3D562C8EDB}" srcOrd="0" destOrd="0" presId="urn:microsoft.com/office/officeart/2008/layout/VerticalCurvedList"/>
    <dgm:cxn modelId="{241F18F0-5F8D-4C18-9957-85B2C170C18C}" type="presOf" srcId="{101FBF5F-164A-4D46-8E32-BCA74A66E447}" destId="{61999CAB-1C0D-4F90-9552-EB431807A7C4}" srcOrd="0" destOrd="0" presId="urn:microsoft.com/office/officeart/2008/layout/VerticalCurvedList"/>
    <dgm:cxn modelId="{A9CBD1F1-B4F0-49D2-BC5C-6D6EF9DCE52C}" srcId="{761D8E2C-D9A1-46F9-8011-3350A4BCDA87}" destId="{101FBF5F-164A-4D46-8E32-BCA74A66E447}" srcOrd="0" destOrd="0" parTransId="{A7E05F55-6796-4E0A-A5C1-BDE55BBF81A8}" sibTransId="{77893DEC-6DBA-40DD-8624-44C9F3079B9E}"/>
    <dgm:cxn modelId="{2C3B20C0-DAC2-49E7-A3BB-E0BB83F4B931}" type="presParOf" srcId="{237936AD-A672-4D18-92DB-2E8DB801FFB1}" destId="{BA544EF1-BD11-46B3-84F6-085340093478}" srcOrd="0" destOrd="0" presId="urn:microsoft.com/office/officeart/2008/layout/VerticalCurvedList"/>
    <dgm:cxn modelId="{DCAFCC15-B560-4E64-A8C1-703614CFA70E}" type="presParOf" srcId="{BA544EF1-BD11-46B3-84F6-085340093478}" destId="{9DD344EF-3A90-424F-8027-B30CB9B041D2}" srcOrd="0" destOrd="0" presId="urn:microsoft.com/office/officeart/2008/layout/VerticalCurvedList"/>
    <dgm:cxn modelId="{14022F1F-C1FD-4DA3-9DC8-CDB344A1B9E8}" type="presParOf" srcId="{9DD344EF-3A90-424F-8027-B30CB9B041D2}" destId="{EDD7DBD3-EF19-4B45-9008-37105CC8FD66}" srcOrd="0" destOrd="0" presId="urn:microsoft.com/office/officeart/2008/layout/VerticalCurvedList"/>
    <dgm:cxn modelId="{BCEB24D3-6B8E-490F-AEFC-20293CC6C06C}" type="presParOf" srcId="{9DD344EF-3A90-424F-8027-B30CB9B041D2}" destId="{1B81C21F-EFD8-4EC2-B2E9-9DE7B20A32DF}" srcOrd="1" destOrd="0" presId="urn:microsoft.com/office/officeart/2008/layout/VerticalCurvedList"/>
    <dgm:cxn modelId="{8FA4ABF7-149F-45AF-A9C1-CA4EEC81F642}" type="presParOf" srcId="{9DD344EF-3A90-424F-8027-B30CB9B041D2}" destId="{9AC6D198-C732-43FD-A6F2-BB6C7BD35727}" srcOrd="2" destOrd="0" presId="urn:microsoft.com/office/officeart/2008/layout/VerticalCurvedList"/>
    <dgm:cxn modelId="{2B2D5CE8-DFD2-4EE3-8C37-6FA2D391D738}" type="presParOf" srcId="{9DD344EF-3A90-424F-8027-B30CB9B041D2}" destId="{0D44EB5C-E56C-402B-A8B9-EE04B1BB8783}" srcOrd="3" destOrd="0" presId="urn:microsoft.com/office/officeart/2008/layout/VerticalCurvedList"/>
    <dgm:cxn modelId="{FDF91CE8-E837-43A2-8D8A-983ADB9D6DE8}" type="presParOf" srcId="{BA544EF1-BD11-46B3-84F6-085340093478}" destId="{61999CAB-1C0D-4F90-9552-EB431807A7C4}" srcOrd="1" destOrd="0" presId="urn:microsoft.com/office/officeart/2008/layout/VerticalCurvedList"/>
    <dgm:cxn modelId="{E700D274-2BF2-422A-8515-4DB2475BD243}" type="presParOf" srcId="{BA544EF1-BD11-46B3-84F6-085340093478}" destId="{26D6DCAA-89E3-4F90-858D-295449415A7B}" srcOrd="2" destOrd="0" presId="urn:microsoft.com/office/officeart/2008/layout/VerticalCurvedList"/>
    <dgm:cxn modelId="{8E197494-423D-4B8D-B654-744D3D6BF6D2}" type="presParOf" srcId="{26D6DCAA-89E3-4F90-858D-295449415A7B}" destId="{2F7F0B99-F2A7-49C4-A76F-280362754A1B}" srcOrd="0" destOrd="0" presId="urn:microsoft.com/office/officeart/2008/layout/VerticalCurvedList"/>
    <dgm:cxn modelId="{38131077-E7B1-42B1-B41A-5A538A3E65DB}" type="presParOf" srcId="{BA544EF1-BD11-46B3-84F6-085340093478}" destId="{F9DF65E2-C778-4880-9F75-5D3D562C8EDB}" srcOrd="3" destOrd="0" presId="urn:microsoft.com/office/officeart/2008/layout/VerticalCurvedList"/>
    <dgm:cxn modelId="{7CCAC808-BEC5-491F-BA8E-0AFA974F426A}" type="presParOf" srcId="{BA544EF1-BD11-46B3-84F6-085340093478}" destId="{7FDA73AE-AB36-426D-BA5B-8142725DBD23}" srcOrd="4" destOrd="0" presId="urn:microsoft.com/office/officeart/2008/layout/VerticalCurvedList"/>
    <dgm:cxn modelId="{90E6B18D-2775-4885-982C-7623E5BE7F88}" type="presParOf" srcId="{7FDA73AE-AB36-426D-BA5B-8142725DBD23}" destId="{462DC1AF-E03D-45D1-A197-D52B8D29DCE6}" srcOrd="0" destOrd="0" presId="urn:microsoft.com/office/officeart/2008/layout/VerticalCurvedList"/>
    <dgm:cxn modelId="{E888387C-4721-4A69-A08A-8C82CE58B0E0}" type="presParOf" srcId="{BA544EF1-BD11-46B3-84F6-085340093478}" destId="{884158C9-4657-4853-9BA4-3CD8C810A87F}" srcOrd="5" destOrd="0" presId="urn:microsoft.com/office/officeart/2008/layout/VerticalCurvedList"/>
    <dgm:cxn modelId="{06C58ED9-AC2D-47A5-B985-F2C678B11386}" type="presParOf" srcId="{BA544EF1-BD11-46B3-84F6-085340093478}" destId="{13576156-2F74-4BBF-8121-A72238B49979}" srcOrd="6" destOrd="0" presId="urn:microsoft.com/office/officeart/2008/layout/VerticalCurvedList"/>
    <dgm:cxn modelId="{738C1635-70AD-47C6-880D-6EB6A3B80606}" type="presParOf" srcId="{13576156-2F74-4BBF-8121-A72238B49979}" destId="{0258CD84-1A36-4ED7-ACEE-20D4FD7A0ED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CAF3F0-1CE7-4694-8DD8-C4348FA37A4B}" type="doc">
      <dgm:prSet loTypeId="urn:microsoft.com/office/officeart/2005/8/layout/process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89BCA7-03EF-4EFA-85BB-7BAE3F3217E8}">
      <dgm:prSet phldrT="[Текст]" custT="1"/>
      <dgm:spPr/>
      <dgm:t>
        <a:bodyPr/>
        <a:lstStyle/>
        <a:p>
          <a:r>
            <a:rPr lang="ru-RU" sz="2000" b="1" dirty="0"/>
            <a:t>Развитие науки, техники и технологий региона </a:t>
          </a:r>
        </a:p>
      </dgm:t>
    </dgm:pt>
    <dgm:pt modelId="{1E8E9FA1-77E1-4909-9B9B-94FF8D8E2D12}" type="parTrans" cxnId="{691C94C1-6C38-4E12-9181-21B324C51B91}">
      <dgm:prSet/>
      <dgm:spPr/>
      <dgm:t>
        <a:bodyPr/>
        <a:lstStyle/>
        <a:p>
          <a:endParaRPr lang="ru-RU"/>
        </a:p>
      </dgm:t>
    </dgm:pt>
    <dgm:pt modelId="{4BB41732-BDF0-4AA3-8892-1FECC0947E58}" type="sibTrans" cxnId="{691C94C1-6C38-4E12-9181-21B324C51B91}">
      <dgm:prSet/>
      <dgm:spPr/>
      <dgm:t>
        <a:bodyPr/>
        <a:lstStyle/>
        <a:p>
          <a:endParaRPr lang="ru-RU"/>
        </a:p>
      </dgm:t>
    </dgm:pt>
    <dgm:pt modelId="{B2BC3265-4490-4BBB-83E9-DC2711D8A6D2}">
      <dgm:prSet phldrT="[Текст]" custT="1"/>
      <dgm:spPr/>
      <dgm:t>
        <a:bodyPr/>
        <a:lstStyle/>
        <a:p>
          <a:r>
            <a:rPr lang="ru-RU" sz="1100" b="1" dirty="0"/>
            <a:t>Химическая, фармацевтическая и др. промышленность региона</a:t>
          </a:r>
        </a:p>
      </dgm:t>
    </dgm:pt>
    <dgm:pt modelId="{9FBB48FE-DBE3-41D7-9880-C7C3C1564D8B}" type="parTrans" cxnId="{63FB2297-BD7E-4B75-B46D-E93036B2F3EA}">
      <dgm:prSet/>
      <dgm:spPr/>
      <dgm:t>
        <a:bodyPr/>
        <a:lstStyle/>
        <a:p>
          <a:endParaRPr lang="ru-RU"/>
        </a:p>
      </dgm:t>
    </dgm:pt>
    <dgm:pt modelId="{8F88BB28-EED1-4D3A-93EE-72FE70F10B7A}" type="sibTrans" cxnId="{63FB2297-BD7E-4B75-B46D-E93036B2F3EA}">
      <dgm:prSet/>
      <dgm:spPr/>
      <dgm:t>
        <a:bodyPr/>
        <a:lstStyle/>
        <a:p>
          <a:endParaRPr lang="ru-RU"/>
        </a:p>
      </dgm:t>
    </dgm:pt>
    <dgm:pt modelId="{B0A347F6-0113-4F6D-A896-9996E7040AFA}">
      <dgm:prSet phldrT="[Текст]" custT="1"/>
      <dgm:spPr/>
      <dgm:t>
        <a:bodyPr/>
        <a:lstStyle/>
        <a:p>
          <a:r>
            <a:rPr lang="ru-RU" sz="1100" b="1" dirty="0"/>
            <a:t>Внедрение и развитие технологий </a:t>
          </a:r>
          <a:r>
            <a:rPr lang="en-US" sz="1100" b="1" dirty="0" err="1"/>
            <a:t>WorldSkills</a:t>
          </a:r>
          <a:r>
            <a:rPr lang="en-US" sz="1100" b="1" dirty="0"/>
            <a:t> </a:t>
          </a:r>
          <a:endParaRPr lang="ru-RU" sz="1100" b="1" dirty="0"/>
        </a:p>
      </dgm:t>
    </dgm:pt>
    <dgm:pt modelId="{17DF6423-D937-49CA-97DD-32C91118E90A}" type="parTrans" cxnId="{225DFF7A-71A4-471C-9E16-AA15164FCC9D}">
      <dgm:prSet/>
      <dgm:spPr/>
      <dgm:t>
        <a:bodyPr/>
        <a:lstStyle/>
        <a:p>
          <a:endParaRPr lang="ru-RU"/>
        </a:p>
      </dgm:t>
    </dgm:pt>
    <dgm:pt modelId="{5527B093-0FF6-455D-9AC2-F8B17DD0D476}" type="sibTrans" cxnId="{225DFF7A-71A4-471C-9E16-AA15164FCC9D}">
      <dgm:prSet/>
      <dgm:spPr/>
      <dgm:t>
        <a:bodyPr/>
        <a:lstStyle/>
        <a:p>
          <a:endParaRPr lang="ru-RU"/>
        </a:p>
      </dgm:t>
    </dgm:pt>
    <dgm:pt modelId="{74F4B4F4-B8D6-4645-88DA-9B690E8792CA}">
      <dgm:prSet phldrT="[Текст]" custT="1"/>
      <dgm:spPr/>
      <dgm:t>
        <a:bodyPr/>
        <a:lstStyle/>
        <a:p>
          <a:r>
            <a:rPr lang="ru-RU" sz="2000" b="1" dirty="0"/>
            <a:t>Использование природных и культурных ресурсов региона </a:t>
          </a:r>
        </a:p>
      </dgm:t>
    </dgm:pt>
    <dgm:pt modelId="{6B598C69-86BE-47C1-8628-83477FBF9DED}" type="parTrans" cxnId="{C33E4351-EAFF-4710-A8C4-801723EF653B}">
      <dgm:prSet/>
      <dgm:spPr/>
      <dgm:t>
        <a:bodyPr/>
        <a:lstStyle/>
        <a:p>
          <a:endParaRPr lang="ru-RU"/>
        </a:p>
      </dgm:t>
    </dgm:pt>
    <dgm:pt modelId="{53F36C5E-423C-4586-BC4D-2821B6CB7985}" type="sibTrans" cxnId="{C33E4351-EAFF-4710-A8C4-801723EF653B}">
      <dgm:prSet/>
      <dgm:spPr/>
      <dgm:t>
        <a:bodyPr/>
        <a:lstStyle/>
        <a:p>
          <a:endParaRPr lang="ru-RU"/>
        </a:p>
      </dgm:t>
    </dgm:pt>
    <dgm:pt modelId="{35EB2828-D6AC-4262-B15A-7A5295E050DC}">
      <dgm:prSet phldrT="[Текст]" custT="1"/>
      <dgm:spPr/>
      <dgm:t>
        <a:bodyPr/>
        <a:lstStyle/>
        <a:p>
          <a:r>
            <a:rPr lang="ru-RU" sz="1100" b="1" dirty="0"/>
            <a:t>Наследие ученых и культурных деятелей региона</a:t>
          </a:r>
        </a:p>
      </dgm:t>
    </dgm:pt>
    <dgm:pt modelId="{0E3B13C9-BC48-423A-BFBB-2C52767F31BF}" type="parTrans" cxnId="{83FC9D87-A8D2-4F3E-96CF-29FF3E992DF8}">
      <dgm:prSet/>
      <dgm:spPr/>
      <dgm:t>
        <a:bodyPr/>
        <a:lstStyle/>
        <a:p>
          <a:endParaRPr lang="ru-RU"/>
        </a:p>
      </dgm:t>
    </dgm:pt>
    <dgm:pt modelId="{F0A7B957-DA77-4DB1-9D5D-220A14D088B2}" type="sibTrans" cxnId="{83FC9D87-A8D2-4F3E-96CF-29FF3E992DF8}">
      <dgm:prSet/>
      <dgm:spPr/>
      <dgm:t>
        <a:bodyPr/>
        <a:lstStyle/>
        <a:p>
          <a:endParaRPr lang="ru-RU"/>
        </a:p>
      </dgm:t>
    </dgm:pt>
    <dgm:pt modelId="{5424FB4D-E49C-4BDA-9051-FFA590A32C9D}">
      <dgm:prSet phldrT="[Текст]" custT="1"/>
      <dgm:spPr/>
      <dgm:t>
        <a:bodyPr/>
        <a:lstStyle/>
        <a:p>
          <a:r>
            <a:rPr lang="ru-RU" sz="1100" b="1" dirty="0"/>
            <a:t>Народные промыслы, музейно-образовательная среда, образовательный туризм</a:t>
          </a:r>
        </a:p>
      </dgm:t>
    </dgm:pt>
    <dgm:pt modelId="{550ACFC2-8DA2-49A2-953C-A12B07E2E3A4}" type="parTrans" cxnId="{45F02392-6142-43D5-AA24-DD36F5167ED8}">
      <dgm:prSet/>
      <dgm:spPr/>
      <dgm:t>
        <a:bodyPr/>
        <a:lstStyle/>
        <a:p>
          <a:endParaRPr lang="ru-RU"/>
        </a:p>
      </dgm:t>
    </dgm:pt>
    <dgm:pt modelId="{32BF9403-DA6E-4059-AF39-49B1509A7139}" type="sibTrans" cxnId="{45F02392-6142-43D5-AA24-DD36F5167ED8}">
      <dgm:prSet/>
      <dgm:spPr/>
      <dgm:t>
        <a:bodyPr/>
        <a:lstStyle/>
        <a:p>
          <a:endParaRPr lang="ru-RU"/>
        </a:p>
      </dgm:t>
    </dgm:pt>
    <dgm:pt modelId="{8289C660-73E3-40DE-979C-2F8DE2CBE8E2}">
      <dgm:prSet phldrT="[Текст]"/>
      <dgm:spPr/>
      <dgm:t>
        <a:bodyPr/>
        <a:lstStyle/>
        <a:p>
          <a:r>
            <a:rPr lang="ru-RU" b="1" dirty="0"/>
            <a:t>Развитие математического образования </a:t>
          </a:r>
        </a:p>
      </dgm:t>
    </dgm:pt>
    <dgm:pt modelId="{3DF6D6BB-2AA0-437D-86E7-BDBB14DFD92C}" type="parTrans" cxnId="{7707AEF1-D8FF-4283-B339-FFD12B8AB5D9}">
      <dgm:prSet/>
      <dgm:spPr/>
      <dgm:t>
        <a:bodyPr/>
        <a:lstStyle/>
        <a:p>
          <a:endParaRPr lang="ru-RU"/>
        </a:p>
      </dgm:t>
    </dgm:pt>
    <dgm:pt modelId="{7579A058-F32A-4A31-AE0A-ABCCD954C4F8}" type="sibTrans" cxnId="{7707AEF1-D8FF-4283-B339-FFD12B8AB5D9}">
      <dgm:prSet/>
      <dgm:spPr/>
      <dgm:t>
        <a:bodyPr/>
        <a:lstStyle/>
        <a:p>
          <a:endParaRPr lang="ru-RU"/>
        </a:p>
      </dgm:t>
    </dgm:pt>
    <dgm:pt modelId="{1E8A9F10-C775-4051-9297-5214BE6FC0A2}">
      <dgm:prSet phldrT="[Текст]"/>
      <dgm:spPr/>
      <dgm:t>
        <a:bodyPr/>
        <a:lstStyle/>
        <a:p>
          <a:r>
            <a:rPr lang="ru-RU" b="1" dirty="0"/>
            <a:t>Массовый спорт, введение комплекса ГТО,  создание школьных спортивных клубов</a:t>
          </a:r>
        </a:p>
      </dgm:t>
    </dgm:pt>
    <dgm:pt modelId="{001D5BD0-5B4C-4C9E-B1F8-A7DD7A552335}" type="parTrans" cxnId="{8BAFBA80-EED4-4F43-AC16-F651B80CB423}">
      <dgm:prSet/>
      <dgm:spPr/>
      <dgm:t>
        <a:bodyPr/>
        <a:lstStyle/>
        <a:p>
          <a:endParaRPr lang="ru-RU"/>
        </a:p>
      </dgm:t>
    </dgm:pt>
    <dgm:pt modelId="{C4FBE658-F9B4-4AD9-A855-FFD6400C4F2F}" type="sibTrans" cxnId="{8BAFBA80-EED4-4F43-AC16-F651B80CB423}">
      <dgm:prSet/>
      <dgm:spPr/>
      <dgm:t>
        <a:bodyPr/>
        <a:lstStyle/>
        <a:p>
          <a:endParaRPr lang="ru-RU"/>
        </a:p>
      </dgm:t>
    </dgm:pt>
    <dgm:pt modelId="{DDEFD270-EFA6-47AB-BEE5-71A8A00D1A3C}">
      <dgm:prSet custT="1"/>
      <dgm:spPr/>
      <dgm:t>
        <a:bodyPr/>
        <a:lstStyle/>
        <a:p>
          <a:r>
            <a:rPr lang="ru-RU" sz="1100" b="1" dirty="0"/>
            <a:t>Использование информационных технологий,  </a:t>
          </a:r>
          <a:r>
            <a:rPr lang="ru-RU" sz="1100" b="1" dirty="0" err="1"/>
            <a:t>геоинформационных</a:t>
          </a:r>
          <a:r>
            <a:rPr lang="ru-RU" sz="1100" b="1" dirty="0"/>
            <a:t> систем  </a:t>
          </a:r>
        </a:p>
      </dgm:t>
    </dgm:pt>
    <dgm:pt modelId="{60E40E79-14E2-48CD-953F-FA08321E8D71}" type="parTrans" cxnId="{C792B052-C4BF-43F5-B1C6-FFE682E3F06C}">
      <dgm:prSet/>
      <dgm:spPr/>
      <dgm:t>
        <a:bodyPr/>
        <a:lstStyle/>
        <a:p>
          <a:endParaRPr lang="ru-RU"/>
        </a:p>
      </dgm:t>
    </dgm:pt>
    <dgm:pt modelId="{977508F9-CA3C-417F-8F92-8881AF33D401}" type="sibTrans" cxnId="{C792B052-C4BF-43F5-B1C6-FFE682E3F06C}">
      <dgm:prSet/>
      <dgm:spPr/>
      <dgm:t>
        <a:bodyPr/>
        <a:lstStyle/>
        <a:p>
          <a:endParaRPr lang="ru-RU"/>
        </a:p>
      </dgm:t>
    </dgm:pt>
    <dgm:pt modelId="{249F2DE5-CFA1-4206-B7BA-625CF963261B}">
      <dgm:prSet/>
      <dgm:spPr/>
      <dgm:t>
        <a:bodyPr/>
        <a:lstStyle/>
        <a:p>
          <a:r>
            <a:rPr lang="ru-RU" b="1" dirty="0"/>
            <a:t>Развитие </a:t>
          </a:r>
          <a:r>
            <a:rPr lang="ru-RU" b="1" dirty="0" err="1"/>
            <a:t>техносферы</a:t>
          </a:r>
          <a:r>
            <a:rPr lang="ru-RU" b="1" dirty="0"/>
            <a:t> образования </a:t>
          </a:r>
        </a:p>
      </dgm:t>
    </dgm:pt>
    <dgm:pt modelId="{84293C55-D39C-461E-AA10-3C25D8318EF3}" type="parTrans" cxnId="{391BE018-AB5E-43F6-AA93-AB0A4BFEA5F5}">
      <dgm:prSet/>
      <dgm:spPr/>
      <dgm:t>
        <a:bodyPr/>
        <a:lstStyle/>
        <a:p>
          <a:endParaRPr lang="ru-RU"/>
        </a:p>
      </dgm:t>
    </dgm:pt>
    <dgm:pt modelId="{2B7D2470-FC7E-436F-BCC4-1947F2CA93F0}" type="sibTrans" cxnId="{391BE018-AB5E-43F6-AA93-AB0A4BFEA5F5}">
      <dgm:prSet/>
      <dgm:spPr/>
      <dgm:t>
        <a:bodyPr/>
        <a:lstStyle/>
        <a:p>
          <a:endParaRPr lang="ru-RU"/>
        </a:p>
      </dgm:t>
    </dgm:pt>
    <dgm:pt modelId="{92C6F97A-BE2E-475F-BEF7-0216723B4CFA}">
      <dgm:prSet phldrT="[Текст]" custT="1"/>
      <dgm:spPr/>
      <dgm:t>
        <a:bodyPr/>
        <a:lstStyle/>
        <a:p>
          <a:r>
            <a:rPr lang="ru-RU" sz="2000" b="1" dirty="0"/>
            <a:t>Создание практик элитарного и массового образования</a:t>
          </a:r>
        </a:p>
      </dgm:t>
    </dgm:pt>
    <dgm:pt modelId="{4908C97C-9445-46B6-8291-41E8372E1C0A}" type="sibTrans" cxnId="{0D642E3B-CFA8-4107-B356-EE6BDBAACBE4}">
      <dgm:prSet/>
      <dgm:spPr/>
      <dgm:t>
        <a:bodyPr/>
        <a:lstStyle/>
        <a:p>
          <a:endParaRPr lang="ru-RU"/>
        </a:p>
      </dgm:t>
    </dgm:pt>
    <dgm:pt modelId="{5059A1FA-727D-463B-9869-D630A9C8A0DF}" type="parTrans" cxnId="{0D642E3B-CFA8-4107-B356-EE6BDBAACBE4}">
      <dgm:prSet/>
      <dgm:spPr/>
      <dgm:t>
        <a:bodyPr/>
        <a:lstStyle/>
        <a:p>
          <a:endParaRPr lang="ru-RU"/>
        </a:p>
      </dgm:t>
    </dgm:pt>
    <dgm:pt modelId="{A22C97E1-A73B-4038-BCF1-83201486542F}">
      <dgm:prSet custT="1"/>
      <dgm:spPr/>
      <dgm:t>
        <a:bodyPr/>
        <a:lstStyle/>
        <a:p>
          <a:r>
            <a:rPr lang="ru-RU" sz="1100" b="1" dirty="0"/>
            <a:t>Литературная карта региона</a:t>
          </a:r>
        </a:p>
      </dgm:t>
    </dgm:pt>
    <dgm:pt modelId="{28366042-B5D7-4FBE-A652-C32320C69B21}" type="parTrans" cxnId="{0E9460FB-E06A-4813-A69F-59C01CB0D87A}">
      <dgm:prSet/>
      <dgm:spPr/>
      <dgm:t>
        <a:bodyPr/>
        <a:lstStyle/>
        <a:p>
          <a:endParaRPr lang="ru-RU"/>
        </a:p>
      </dgm:t>
    </dgm:pt>
    <dgm:pt modelId="{64F39E6B-65D4-490B-9906-E8545CC5D194}" type="sibTrans" cxnId="{0E9460FB-E06A-4813-A69F-59C01CB0D87A}">
      <dgm:prSet/>
      <dgm:spPr/>
      <dgm:t>
        <a:bodyPr/>
        <a:lstStyle/>
        <a:p>
          <a:endParaRPr lang="ru-RU"/>
        </a:p>
      </dgm:t>
    </dgm:pt>
    <dgm:pt modelId="{5EC67A5C-C677-4D21-9025-B4E0A3A1F3DE}" type="pres">
      <dgm:prSet presAssocID="{14CAF3F0-1CE7-4694-8DD8-C4348FA37A4B}" presName="Name0" presStyleCnt="0">
        <dgm:presLayoutVars>
          <dgm:dir/>
          <dgm:animLvl val="lvl"/>
          <dgm:resizeHandles val="exact"/>
        </dgm:presLayoutVars>
      </dgm:prSet>
      <dgm:spPr/>
    </dgm:pt>
    <dgm:pt modelId="{850589F8-DE9E-49D4-B48C-216A53AF41E8}" type="pres">
      <dgm:prSet presAssocID="{92C6F97A-BE2E-475F-BEF7-0216723B4CFA}" presName="boxAndChildren" presStyleCnt="0"/>
      <dgm:spPr/>
    </dgm:pt>
    <dgm:pt modelId="{AA92BC18-8766-486F-BA46-9C6A59B72023}" type="pres">
      <dgm:prSet presAssocID="{92C6F97A-BE2E-475F-BEF7-0216723B4CFA}" presName="parentTextBox" presStyleLbl="node1" presStyleIdx="0" presStyleCnt="3"/>
      <dgm:spPr/>
    </dgm:pt>
    <dgm:pt modelId="{A50FF579-389A-4561-99A4-586582D97F32}" type="pres">
      <dgm:prSet presAssocID="{92C6F97A-BE2E-475F-BEF7-0216723B4CFA}" presName="entireBox" presStyleLbl="node1" presStyleIdx="0" presStyleCnt="3"/>
      <dgm:spPr/>
    </dgm:pt>
    <dgm:pt modelId="{8133745A-DC23-47BD-AFE4-09D77EF9CF99}" type="pres">
      <dgm:prSet presAssocID="{92C6F97A-BE2E-475F-BEF7-0216723B4CFA}" presName="descendantBox" presStyleCnt="0"/>
      <dgm:spPr/>
    </dgm:pt>
    <dgm:pt modelId="{F19A9646-2079-407A-B8A0-CA1037912C5F}" type="pres">
      <dgm:prSet presAssocID="{8289C660-73E3-40DE-979C-2F8DE2CBE8E2}" presName="childTextBox" presStyleLbl="fgAccFollowNode1" presStyleIdx="0" presStyleCnt="9">
        <dgm:presLayoutVars>
          <dgm:bulletEnabled val="1"/>
        </dgm:presLayoutVars>
      </dgm:prSet>
      <dgm:spPr/>
    </dgm:pt>
    <dgm:pt modelId="{A104117B-F8D2-4870-A275-8CD0E2FAE7FA}" type="pres">
      <dgm:prSet presAssocID="{1E8A9F10-C775-4051-9297-5214BE6FC0A2}" presName="childTextBox" presStyleLbl="fgAccFollowNode1" presStyleIdx="1" presStyleCnt="9" custLinFactNeighborX="-1690" custLinFactNeighborY="-4188">
        <dgm:presLayoutVars>
          <dgm:bulletEnabled val="1"/>
        </dgm:presLayoutVars>
      </dgm:prSet>
      <dgm:spPr/>
    </dgm:pt>
    <dgm:pt modelId="{F8EAB0C4-8E86-47E6-806E-2312619621FC}" type="pres">
      <dgm:prSet presAssocID="{249F2DE5-CFA1-4206-B7BA-625CF963261B}" presName="childTextBox" presStyleLbl="fgAccFollowNode1" presStyleIdx="2" presStyleCnt="9">
        <dgm:presLayoutVars>
          <dgm:bulletEnabled val="1"/>
        </dgm:presLayoutVars>
      </dgm:prSet>
      <dgm:spPr/>
    </dgm:pt>
    <dgm:pt modelId="{47385634-7895-4FA2-8CEA-BD4A0B19BF5F}" type="pres">
      <dgm:prSet presAssocID="{53F36C5E-423C-4586-BC4D-2821B6CB7985}" presName="sp" presStyleCnt="0"/>
      <dgm:spPr/>
    </dgm:pt>
    <dgm:pt modelId="{A6FB7A59-F21C-44C5-9011-77EA0D81F8E9}" type="pres">
      <dgm:prSet presAssocID="{74F4B4F4-B8D6-4645-88DA-9B690E8792CA}" presName="arrowAndChildren" presStyleCnt="0"/>
      <dgm:spPr/>
    </dgm:pt>
    <dgm:pt modelId="{6294EF10-60FF-4791-BF2B-42ADF55487E1}" type="pres">
      <dgm:prSet presAssocID="{74F4B4F4-B8D6-4645-88DA-9B690E8792CA}" presName="parentTextArrow" presStyleLbl="node1" presStyleIdx="0" presStyleCnt="3"/>
      <dgm:spPr/>
    </dgm:pt>
    <dgm:pt modelId="{EB7E9AAA-4800-4A75-BEB8-B18433D774A4}" type="pres">
      <dgm:prSet presAssocID="{74F4B4F4-B8D6-4645-88DA-9B690E8792CA}" presName="arrow" presStyleLbl="node1" presStyleIdx="1" presStyleCnt="3"/>
      <dgm:spPr/>
    </dgm:pt>
    <dgm:pt modelId="{C9E9DC19-138D-45D8-B46A-B849FD5044C0}" type="pres">
      <dgm:prSet presAssocID="{74F4B4F4-B8D6-4645-88DA-9B690E8792CA}" presName="descendantArrow" presStyleCnt="0"/>
      <dgm:spPr/>
    </dgm:pt>
    <dgm:pt modelId="{21EC5C3F-06CC-4E20-9589-899E7F0966F2}" type="pres">
      <dgm:prSet presAssocID="{35EB2828-D6AC-4262-B15A-7A5295E050DC}" presName="childTextArrow" presStyleLbl="fgAccFollowNode1" presStyleIdx="3" presStyleCnt="9">
        <dgm:presLayoutVars>
          <dgm:bulletEnabled val="1"/>
        </dgm:presLayoutVars>
      </dgm:prSet>
      <dgm:spPr/>
    </dgm:pt>
    <dgm:pt modelId="{C7CA4B19-1AD8-4680-B602-28AF5EA9F36F}" type="pres">
      <dgm:prSet presAssocID="{5424FB4D-E49C-4BDA-9051-FFA590A32C9D}" presName="childTextArrow" presStyleLbl="fgAccFollowNode1" presStyleIdx="4" presStyleCnt="9" custScaleX="121224">
        <dgm:presLayoutVars>
          <dgm:bulletEnabled val="1"/>
        </dgm:presLayoutVars>
      </dgm:prSet>
      <dgm:spPr/>
    </dgm:pt>
    <dgm:pt modelId="{D4B5EEA0-780F-4C90-B36D-C665BBCCB55F}" type="pres">
      <dgm:prSet presAssocID="{A22C97E1-A73B-4038-BCF1-83201486542F}" presName="childTextArrow" presStyleLbl="fgAccFollowNode1" presStyleIdx="5" presStyleCnt="9">
        <dgm:presLayoutVars>
          <dgm:bulletEnabled val="1"/>
        </dgm:presLayoutVars>
      </dgm:prSet>
      <dgm:spPr/>
    </dgm:pt>
    <dgm:pt modelId="{315431D4-B2BB-4362-8B1F-9E8C288997EB}" type="pres">
      <dgm:prSet presAssocID="{4BB41732-BDF0-4AA3-8892-1FECC0947E58}" presName="sp" presStyleCnt="0"/>
      <dgm:spPr/>
    </dgm:pt>
    <dgm:pt modelId="{7A7DF0BF-E7CA-4BF9-AF52-9EE02B863797}" type="pres">
      <dgm:prSet presAssocID="{7F89BCA7-03EF-4EFA-85BB-7BAE3F3217E8}" presName="arrowAndChildren" presStyleCnt="0"/>
      <dgm:spPr/>
    </dgm:pt>
    <dgm:pt modelId="{D280A115-E1D6-46DE-BE5B-6F36CC4E39AB}" type="pres">
      <dgm:prSet presAssocID="{7F89BCA7-03EF-4EFA-85BB-7BAE3F3217E8}" presName="parentTextArrow" presStyleLbl="node1" presStyleIdx="1" presStyleCnt="3"/>
      <dgm:spPr/>
    </dgm:pt>
    <dgm:pt modelId="{7E4B357D-2EB2-40EF-913D-F83FF7F96D49}" type="pres">
      <dgm:prSet presAssocID="{7F89BCA7-03EF-4EFA-85BB-7BAE3F3217E8}" presName="arrow" presStyleLbl="node1" presStyleIdx="2" presStyleCnt="3"/>
      <dgm:spPr/>
    </dgm:pt>
    <dgm:pt modelId="{2B03C895-872B-4041-9DFC-A8DFC94389B4}" type="pres">
      <dgm:prSet presAssocID="{7F89BCA7-03EF-4EFA-85BB-7BAE3F3217E8}" presName="descendantArrow" presStyleCnt="0"/>
      <dgm:spPr/>
    </dgm:pt>
    <dgm:pt modelId="{1BD17220-DD94-47E7-AA62-D8FE9B66FF84}" type="pres">
      <dgm:prSet presAssocID="{B2BC3265-4490-4BBB-83E9-DC2711D8A6D2}" presName="childTextArrow" presStyleLbl="fgAccFollowNode1" presStyleIdx="6" presStyleCnt="9">
        <dgm:presLayoutVars>
          <dgm:bulletEnabled val="1"/>
        </dgm:presLayoutVars>
      </dgm:prSet>
      <dgm:spPr/>
    </dgm:pt>
    <dgm:pt modelId="{A3CD2D20-1328-4B60-8146-1722DDC5D904}" type="pres">
      <dgm:prSet presAssocID="{B0A347F6-0113-4F6D-A896-9996E7040AFA}" presName="childTextArrow" presStyleLbl="fgAccFollowNode1" presStyleIdx="7" presStyleCnt="9">
        <dgm:presLayoutVars>
          <dgm:bulletEnabled val="1"/>
        </dgm:presLayoutVars>
      </dgm:prSet>
      <dgm:spPr/>
    </dgm:pt>
    <dgm:pt modelId="{61185576-4AE6-4CC2-9A13-370DEC533665}" type="pres">
      <dgm:prSet presAssocID="{DDEFD270-EFA6-47AB-BEE5-71A8A00D1A3C}" presName="childTextArrow" presStyleLbl="fgAccFollowNode1" presStyleIdx="8" presStyleCnt="9">
        <dgm:presLayoutVars>
          <dgm:bulletEnabled val="1"/>
        </dgm:presLayoutVars>
      </dgm:prSet>
      <dgm:spPr/>
    </dgm:pt>
  </dgm:ptLst>
  <dgm:cxnLst>
    <dgm:cxn modelId="{39D21E02-FDFA-44F3-A20E-CF8FC5911957}" type="presOf" srcId="{8289C660-73E3-40DE-979C-2F8DE2CBE8E2}" destId="{F19A9646-2079-407A-B8A0-CA1037912C5F}" srcOrd="0" destOrd="0" presId="urn:microsoft.com/office/officeart/2005/8/layout/process4"/>
    <dgm:cxn modelId="{DF54C317-9DBB-42AF-8E84-6178355A566A}" type="presOf" srcId="{92C6F97A-BE2E-475F-BEF7-0216723B4CFA}" destId="{A50FF579-389A-4561-99A4-586582D97F32}" srcOrd="1" destOrd="0" presId="urn:microsoft.com/office/officeart/2005/8/layout/process4"/>
    <dgm:cxn modelId="{391BE018-AB5E-43F6-AA93-AB0A4BFEA5F5}" srcId="{92C6F97A-BE2E-475F-BEF7-0216723B4CFA}" destId="{249F2DE5-CFA1-4206-B7BA-625CF963261B}" srcOrd="2" destOrd="0" parTransId="{84293C55-D39C-461E-AA10-3C25D8318EF3}" sibTransId="{2B7D2470-FC7E-436F-BCC4-1947F2CA93F0}"/>
    <dgm:cxn modelId="{0D642E3B-CFA8-4107-B356-EE6BDBAACBE4}" srcId="{14CAF3F0-1CE7-4694-8DD8-C4348FA37A4B}" destId="{92C6F97A-BE2E-475F-BEF7-0216723B4CFA}" srcOrd="2" destOrd="0" parTransId="{5059A1FA-727D-463B-9869-D630A9C8A0DF}" sibTransId="{4908C97C-9445-46B6-8291-41E8372E1C0A}"/>
    <dgm:cxn modelId="{B80F9E46-B832-49C3-A2CE-F8F23493AA94}" type="presOf" srcId="{14CAF3F0-1CE7-4694-8DD8-C4348FA37A4B}" destId="{5EC67A5C-C677-4D21-9025-B4E0A3A1F3DE}" srcOrd="0" destOrd="0" presId="urn:microsoft.com/office/officeart/2005/8/layout/process4"/>
    <dgm:cxn modelId="{0B3D9548-0D75-4145-A7FF-3C69F30157CB}" type="presOf" srcId="{7F89BCA7-03EF-4EFA-85BB-7BAE3F3217E8}" destId="{7E4B357D-2EB2-40EF-913D-F83FF7F96D49}" srcOrd="1" destOrd="0" presId="urn:microsoft.com/office/officeart/2005/8/layout/process4"/>
    <dgm:cxn modelId="{C33E4351-EAFF-4710-A8C4-801723EF653B}" srcId="{14CAF3F0-1CE7-4694-8DD8-C4348FA37A4B}" destId="{74F4B4F4-B8D6-4645-88DA-9B690E8792CA}" srcOrd="1" destOrd="0" parTransId="{6B598C69-86BE-47C1-8628-83477FBF9DED}" sibTransId="{53F36C5E-423C-4586-BC4D-2821B6CB7985}"/>
    <dgm:cxn modelId="{C792B052-C4BF-43F5-B1C6-FFE682E3F06C}" srcId="{7F89BCA7-03EF-4EFA-85BB-7BAE3F3217E8}" destId="{DDEFD270-EFA6-47AB-BEE5-71A8A00D1A3C}" srcOrd="2" destOrd="0" parTransId="{60E40E79-14E2-48CD-953F-FA08321E8D71}" sibTransId="{977508F9-CA3C-417F-8F92-8881AF33D401}"/>
    <dgm:cxn modelId="{225DFF7A-71A4-471C-9E16-AA15164FCC9D}" srcId="{7F89BCA7-03EF-4EFA-85BB-7BAE3F3217E8}" destId="{B0A347F6-0113-4F6D-A896-9996E7040AFA}" srcOrd="1" destOrd="0" parTransId="{17DF6423-D937-49CA-97DD-32C91118E90A}" sibTransId="{5527B093-0FF6-455D-9AC2-F8B17DD0D476}"/>
    <dgm:cxn modelId="{13E4077F-C331-4834-A5FA-096A55D9B4CB}" type="presOf" srcId="{35EB2828-D6AC-4262-B15A-7A5295E050DC}" destId="{21EC5C3F-06CC-4E20-9589-899E7F0966F2}" srcOrd="0" destOrd="0" presId="urn:microsoft.com/office/officeart/2005/8/layout/process4"/>
    <dgm:cxn modelId="{46DDB080-8CE6-4D45-A15E-07007725663E}" type="presOf" srcId="{DDEFD270-EFA6-47AB-BEE5-71A8A00D1A3C}" destId="{61185576-4AE6-4CC2-9A13-370DEC533665}" srcOrd="0" destOrd="0" presId="urn:microsoft.com/office/officeart/2005/8/layout/process4"/>
    <dgm:cxn modelId="{8BAFBA80-EED4-4F43-AC16-F651B80CB423}" srcId="{92C6F97A-BE2E-475F-BEF7-0216723B4CFA}" destId="{1E8A9F10-C775-4051-9297-5214BE6FC0A2}" srcOrd="1" destOrd="0" parTransId="{001D5BD0-5B4C-4C9E-B1F8-A7DD7A552335}" sibTransId="{C4FBE658-F9B4-4AD9-A855-FFD6400C4F2F}"/>
    <dgm:cxn modelId="{A9E93D82-F4E9-4412-8CAC-061480492265}" type="presOf" srcId="{5424FB4D-E49C-4BDA-9051-FFA590A32C9D}" destId="{C7CA4B19-1AD8-4680-B602-28AF5EA9F36F}" srcOrd="0" destOrd="0" presId="urn:microsoft.com/office/officeart/2005/8/layout/process4"/>
    <dgm:cxn modelId="{9814FC83-D8A9-4411-A1E2-B4887281EDE3}" type="presOf" srcId="{1E8A9F10-C775-4051-9297-5214BE6FC0A2}" destId="{A104117B-F8D2-4870-A275-8CD0E2FAE7FA}" srcOrd="0" destOrd="0" presId="urn:microsoft.com/office/officeart/2005/8/layout/process4"/>
    <dgm:cxn modelId="{83FC9D87-A8D2-4F3E-96CF-29FF3E992DF8}" srcId="{74F4B4F4-B8D6-4645-88DA-9B690E8792CA}" destId="{35EB2828-D6AC-4262-B15A-7A5295E050DC}" srcOrd="0" destOrd="0" parTransId="{0E3B13C9-BC48-423A-BFBB-2C52767F31BF}" sibTransId="{F0A7B957-DA77-4DB1-9D5D-220A14D088B2}"/>
    <dgm:cxn modelId="{A03D9D8F-6270-46D0-9EF1-474B520D9900}" type="presOf" srcId="{B2BC3265-4490-4BBB-83E9-DC2711D8A6D2}" destId="{1BD17220-DD94-47E7-AA62-D8FE9B66FF84}" srcOrd="0" destOrd="0" presId="urn:microsoft.com/office/officeart/2005/8/layout/process4"/>
    <dgm:cxn modelId="{45F02392-6142-43D5-AA24-DD36F5167ED8}" srcId="{74F4B4F4-B8D6-4645-88DA-9B690E8792CA}" destId="{5424FB4D-E49C-4BDA-9051-FFA590A32C9D}" srcOrd="1" destOrd="0" parTransId="{550ACFC2-8DA2-49A2-953C-A12B07E2E3A4}" sibTransId="{32BF9403-DA6E-4059-AF39-49B1509A7139}"/>
    <dgm:cxn modelId="{63FB2297-BD7E-4B75-B46D-E93036B2F3EA}" srcId="{7F89BCA7-03EF-4EFA-85BB-7BAE3F3217E8}" destId="{B2BC3265-4490-4BBB-83E9-DC2711D8A6D2}" srcOrd="0" destOrd="0" parTransId="{9FBB48FE-DBE3-41D7-9880-C7C3C1564D8B}" sibTransId="{8F88BB28-EED1-4D3A-93EE-72FE70F10B7A}"/>
    <dgm:cxn modelId="{F38136A2-1AA3-456D-96DE-DC88CD574822}" type="presOf" srcId="{74F4B4F4-B8D6-4645-88DA-9B690E8792CA}" destId="{6294EF10-60FF-4791-BF2B-42ADF55487E1}" srcOrd="0" destOrd="0" presId="urn:microsoft.com/office/officeart/2005/8/layout/process4"/>
    <dgm:cxn modelId="{EADC3BA9-4DF2-46B0-985D-4427F9CB88E9}" type="presOf" srcId="{92C6F97A-BE2E-475F-BEF7-0216723B4CFA}" destId="{AA92BC18-8766-486F-BA46-9C6A59B72023}" srcOrd="0" destOrd="0" presId="urn:microsoft.com/office/officeart/2005/8/layout/process4"/>
    <dgm:cxn modelId="{691C94C1-6C38-4E12-9181-21B324C51B91}" srcId="{14CAF3F0-1CE7-4694-8DD8-C4348FA37A4B}" destId="{7F89BCA7-03EF-4EFA-85BB-7BAE3F3217E8}" srcOrd="0" destOrd="0" parTransId="{1E8E9FA1-77E1-4909-9B9B-94FF8D8E2D12}" sibTransId="{4BB41732-BDF0-4AA3-8892-1FECC0947E58}"/>
    <dgm:cxn modelId="{522688C2-C6A7-485D-A5A4-6AD94381EDA5}" type="presOf" srcId="{7F89BCA7-03EF-4EFA-85BB-7BAE3F3217E8}" destId="{D280A115-E1D6-46DE-BE5B-6F36CC4E39AB}" srcOrd="0" destOrd="0" presId="urn:microsoft.com/office/officeart/2005/8/layout/process4"/>
    <dgm:cxn modelId="{0AAFCBC4-C015-4C92-922A-F57CEFBE65BC}" type="presOf" srcId="{B0A347F6-0113-4F6D-A896-9996E7040AFA}" destId="{A3CD2D20-1328-4B60-8146-1722DDC5D904}" srcOrd="0" destOrd="0" presId="urn:microsoft.com/office/officeart/2005/8/layout/process4"/>
    <dgm:cxn modelId="{E8871ADF-76B2-46FE-8040-9C5B716B7A92}" type="presOf" srcId="{249F2DE5-CFA1-4206-B7BA-625CF963261B}" destId="{F8EAB0C4-8E86-47E6-806E-2312619621FC}" srcOrd="0" destOrd="0" presId="urn:microsoft.com/office/officeart/2005/8/layout/process4"/>
    <dgm:cxn modelId="{7707AEF1-D8FF-4283-B339-FFD12B8AB5D9}" srcId="{92C6F97A-BE2E-475F-BEF7-0216723B4CFA}" destId="{8289C660-73E3-40DE-979C-2F8DE2CBE8E2}" srcOrd="0" destOrd="0" parTransId="{3DF6D6BB-2AA0-437D-86E7-BDBB14DFD92C}" sibTransId="{7579A058-F32A-4A31-AE0A-ABCCD954C4F8}"/>
    <dgm:cxn modelId="{D574D3F3-072B-4ABF-842E-D7F4D0A3A15B}" type="presOf" srcId="{74F4B4F4-B8D6-4645-88DA-9B690E8792CA}" destId="{EB7E9AAA-4800-4A75-BEB8-B18433D774A4}" srcOrd="1" destOrd="0" presId="urn:microsoft.com/office/officeart/2005/8/layout/process4"/>
    <dgm:cxn modelId="{CF5C1BF8-A8CC-477A-B67D-AF641B3EE99D}" type="presOf" srcId="{A22C97E1-A73B-4038-BCF1-83201486542F}" destId="{D4B5EEA0-780F-4C90-B36D-C665BBCCB55F}" srcOrd="0" destOrd="0" presId="urn:microsoft.com/office/officeart/2005/8/layout/process4"/>
    <dgm:cxn modelId="{0E9460FB-E06A-4813-A69F-59C01CB0D87A}" srcId="{74F4B4F4-B8D6-4645-88DA-9B690E8792CA}" destId="{A22C97E1-A73B-4038-BCF1-83201486542F}" srcOrd="2" destOrd="0" parTransId="{28366042-B5D7-4FBE-A652-C32320C69B21}" sibTransId="{64F39E6B-65D4-490B-9906-E8545CC5D194}"/>
    <dgm:cxn modelId="{027B83B8-8CCC-40FD-9D23-C719BE5B953C}" type="presParOf" srcId="{5EC67A5C-C677-4D21-9025-B4E0A3A1F3DE}" destId="{850589F8-DE9E-49D4-B48C-216A53AF41E8}" srcOrd="0" destOrd="0" presId="urn:microsoft.com/office/officeart/2005/8/layout/process4"/>
    <dgm:cxn modelId="{FFD55C65-5E6E-4368-94C0-F05EB4C665A0}" type="presParOf" srcId="{850589F8-DE9E-49D4-B48C-216A53AF41E8}" destId="{AA92BC18-8766-486F-BA46-9C6A59B72023}" srcOrd="0" destOrd="0" presId="urn:microsoft.com/office/officeart/2005/8/layout/process4"/>
    <dgm:cxn modelId="{01EC4FF6-85DD-496E-B246-4E7D5AB1B7BC}" type="presParOf" srcId="{850589F8-DE9E-49D4-B48C-216A53AF41E8}" destId="{A50FF579-389A-4561-99A4-586582D97F32}" srcOrd="1" destOrd="0" presId="urn:microsoft.com/office/officeart/2005/8/layout/process4"/>
    <dgm:cxn modelId="{DF58127F-6FED-4805-8268-58B7DF015BC7}" type="presParOf" srcId="{850589F8-DE9E-49D4-B48C-216A53AF41E8}" destId="{8133745A-DC23-47BD-AFE4-09D77EF9CF99}" srcOrd="2" destOrd="0" presId="urn:microsoft.com/office/officeart/2005/8/layout/process4"/>
    <dgm:cxn modelId="{7BCEB226-BCCA-4BCE-8858-6C94D57ED663}" type="presParOf" srcId="{8133745A-DC23-47BD-AFE4-09D77EF9CF99}" destId="{F19A9646-2079-407A-B8A0-CA1037912C5F}" srcOrd="0" destOrd="0" presId="urn:microsoft.com/office/officeart/2005/8/layout/process4"/>
    <dgm:cxn modelId="{EFCA722B-2CDA-4666-A3B4-208D870EB16C}" type="presParOf" srcId="{8133745A-DC23-47BD-AFE4-09D77EF9CF99}" destId="{A104117B-F8D2-4870-A275-8CD0E2FAE7FA}" srcOrd="1" destOrd="0" presId="urn:microsoft.com/office/officeart/2005/8/layout/process4"/>
    <dgm:cxn modelId="{0AB8E283-F8CA-4301-97AB-FAF8282C64E0}" type="presParOf" srcId="{8133745A-DC23-47BD-AFE4-09D77EF9CF99}" destId="{F8EAB0C4-8E86-47E6-806E-2312619621FC}" srcOrd="2" destOrd="0" presId="urn:microsoft.com/office/officeart/2005/8/layout/process4"/>
    <dgm:cxn modelId="{40E00946-C5A3-42FF-A3FF-FA52A1E0981D}" type="presParOf" srcId="{5EC67A5C-C677-4D21-9025-B4E0A3A1F3DE}" destId="{47385634-7895-4FA2-8CEA-BD4A0B19BF5F}" srcOrd="1" destOrd="0" presId="urn:microsoft.com/office/officeart/2005/8/layout/process4"/>
    <dgm:cxn modelId="{04FE82B6-0033-4EBA-8EBC-1D874895A96B}" type="presParOf" srcId="{5EC67A5C-C677-4D21-9025-B4E0A3A1F3DE}" destId="{A6FB7A59-F21C-44C5-9011-77EA0D81F8E9}" srcOrd="2" destOrd="0" presId="urn:microsoft.com/office/officeart/2005/8/layout/process4"/>
    <dgm:cxn modelId="{9A845E4F-7F6E-48FC-8D97-1DE11C084527}" type="presParOf" srcId="{A6FB7A59-F21C-44C5-9011-77EA0D81F8E9}" destId="{6294EF10-60FF-4791-BF2B-42ADF55487E1}" srcOrd="0" destOrd="0" presId="urn:microsoft.com/office/officeart/2005/8/layout/process4"/>
    <dgm:cxn modelId="{C6BDB63E-2316-4B53-8328-E518F3BB49E4}" type="presParOf" srcId="{A6FB7A59-F21C-44C5-9011-77EA0D81F8E9}" destId="{EB7E9AAA-4800-4A75-BEB8-B18433D774A4}" srcOrd="1" destOrd="0" presId="urn:microsoft.com/office/officeart/2005/8/layout/process4"/>
    <dgm:cxn modelId="{A6C29525-6D62-464F-93C0-2B19530A6B42}" type="presParOf" srcId="{A6FB7A59-F21C-44C5-9011-77EA0D81F8E9}" destId="{C9E9DC19-138D-45D8-B46A-B849FD5044C0}" srcOrd="2" destOrd="0" presId="urn:microsoft.com/office/officeart/2005/8/layout/process4"/>
    <dgm:cxn modelId="{600BDC3B-5ED5-4703-BC98-F92DEAFE8E87}" type="presParOf" srcId="{C9E9DC19-138D-45D8-B46A-B849FD5044C0}" destId="{21EC5C3F-06CC-4E20-9589-899E7F0966F2}" srcOrd="0" destOrd="0" presId="urn:microsoft.com/office/officeart/2005/8/layout/process4"/>
    <dgm:cxn modelId="{32FF267B-5BF5-4ED4-972F-053A1806F044}" type="presParOf" srcId="{C9E9DC19-138D-45D8-B46A-B849FD5044C0}" destId="{C7CA4B19-1AD8-4680-B602-28AF5EA9F36F}" srcOrd="1" destOrd="0" presId="urn:microsoft.com/office/officeart/2005/8/layout/process4"/>
    <dgm:cxn modelId="{CB8559DD-D167-4FB4-AF95-0B9CF3AD6F79}" type="presParOf" srcId="{C9E9DC19-138D-45D8-B46A-B849FD5044C0}" destId="{D4B5EEA0-780F-4C90-B36D-C665BBCCB55F}" srcOrd="2" destOrd="0" presId="urn:microsoft.com/office/officeart/2005/8/layout/process4"/>
    <dgm:cxn modelId="{963DFA94-E030-4B02-826B-EF078066143B}" type="presParOf" srcId="{5EC67A5C-C677-4D21-9025-B4E0A3A1F3DE}" destId="{315431D4-B2BB-4362-8B1F-9E8C288997EB}" srcOrd="3" destOrd="0" presId="urn:microsoft.com/office/officeart/2005/8/layout/process4"/>
    <dgm:cxn modelId="{E81E25DA-3AD6-490D-A1B0-EB3AFEEAB19C}" type="presParOf" srcId="{5EC67A5C-C677-4D21-9025-B4E0A3A1F3DE}" destId="{7A7DF0BF-E7CA-4BF9-AF52-9EE02B863797}" srcOrd="4" destOrd="0" presId="urn:microsoft.com/office/officeart/2005/8/layout/process4"/>
    <dgm:cxn modelId="{F3E9369A-F0D9-4950-9BCD-0C41B89EEA58}" type="presParOf" srcId="{7A7DF0BF-E7CA-4BF9-AF52-9EE02B863797}" destId="{D280A115-E1D6-46DE-BE5B-6F36CC4E39AB}" srcOrd="0" destOrd="0" presId="urn:microsoft.com/office/officeart/2005/8/layout/process4"/>
    <dgm:cxn modelId="{333E45BB-A39C-4123-A69B-519FF61153F3}" type="presParOf" srcId="{7A7DF0BF-E7CA-4BF9-AF52-9EE02B863797}" destId="{7E4B357D-2EB2-40EF-913D-F83FF7F96D49}" srcOrd="1" destOrd="0" presId="urn:microsoft.com/office/officeart/2005/8/layout/process4"/>
    <dgm:cxn modelId="{C9C7A7FA-7940-4B50-8FA1-F0B12173D9F5}" type="presParOf" srcId="{7A7DF0BF-E7CA-4BF9-AF52-9EE02B863797}" destId="{2B03C895-872B-4041-9DFC-A8DFC94389B4}" srcOrd="2" destOrd="0" presId="urn:microsoft.com/office/officeart/2005/8/layout/process4"/>
    <dgm:cxn modelId="{166C57D9-9C43-420A-99BA-B2CCD2DF7363}" type="presParOf" srcId="{2B03C895-872B-4041-9DFC-A8DFC94389B4}" destId="{1BD17220-DD94-47E7-AA62-D8FE9B66FF84}" srcOrd="0" destOrd="0" presId="urn:microsoft.com/office/officeart/2005/8/layout/process4"/>
    <dgm:cxn modelId="{B00907C3-84DC-429D-BC9D-1C4F19C57D56}" type="presParOf" srcId="{2B03C895-872B-4041-9DFC-A8DFC94389B4}" destId="{A3CD2D20-1328-4B60-8146-1722DDC5D904}" srcOrd="1" destOrd="0" presId="urn:microsoft.com/office/officeart/2005/8/layout/process4"/>
    <dgm:cxn modelId="{D8442974-E865-425A-9A48-203682533181}" type="presParOf" srcId="{2B03C895-872B-4041-9DFC-A8DFC94389B4}" destId="{61185576-4AE6-4CC2-9A13-370DEC533665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8DE1204-0B0C-49E8-8D7F-560EF1D4FFE0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A16F5F-D6D5-4E86-911E-4CC1C21BD1BE}">
      <dgm:prSet phldrT="[Текст]" custT="1"/>
      <dgm:spPr/>
      <dgm:t>
        <a:bodyPr/>
        <a:lstStyle/>
        <a:p>
          <a:r>
            <a:rPr lang="ru-RU" sz="1400" b="1" dirty="0">
              <a:solidFill>
                <a:srgbClr val="002060"/>
              </a:solidFill>
              <a:latin typeface="+mn-lt"/>
            </a:rPr>
            <a:t>Сетевые профессиональные сообщества</a:t>
          </a:r>
        </a:p>
      </dgm:t>
    </dgm:pt>
    <dgm:pt modelId="{5779374F-83FD-4969-A21D-0AC390BBAFDC}" type="parTrans" cxnId="{BFA4EBB6-A3A3-4865-A913-D781A738694E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E6DB2A4B-EDE0-4EFD-8549-602DB97DC5A9}" type="sibTrans" cxnId="{BFA4EBB6-A3A3-4865-A913-D781A738694E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6E09CD46-8A4F-4578-9114-13060B3A09B9}">
      <dgm:prSet phldrT="[Текст]" custT="1"/>
      <dgm:spPr/>
      <dgm:t>
        <a:bodyPr/>
        <a:lstStyle/>
        <a:p>
          <a:r>
            <a:rPr lang="ru-RU" sz="1400" b="1" dirty="0">
              <a:solidFill>
                <a:srgbClr val="002060"/>
              </a:solidFill>
              <a:latin typeface="+mn-lt"/>
            </a:rPr>
            <a:t>Школьные методические объединения</a:t>
          </a:r>
        </a:p>
      </dgm:t>
    </dgm:pt>
    <dgm:pt modelId="{74338ABB-14F0-4BA3-882A-84D0E75B383E}" type="parTrans" cxnId="{6DB3C580-BA1B-4652-9B6E-561931FCA1B8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42836C16-84A8-40F9-B2AB-7FCC1E1BE528}" type="sibTrans" cxnId="{6DB3C580-BA1B-4652-9B6E-561931FCA1B8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41E33708-958B-4EB8-80BF-D7129DF106C4}">
      <dgm:prSet phldrT="[Текст]" custT="1"/>
      <dgm:spPr/>
      <dgm:t>
        <a:bodyPr/>
        <a:lstStyle/>
        <a:p>
          <a:r>
            <a:rPr lang="ru-RU" sz="1400" b="1" i="0" dirty="0">
              <a:solidFill>
                <a:srgbClr val="002060"/>
              </a:solidFill>
              <a:latin typeface="+mn-lt"/>
            </a:rPr>
            <a:t>Межмуниципальные координационные советы методических служб </a:t>
          </a:r>
        </a:p>
      </dgm:t>
    </dgm:pt>
    <dgm:pt modelId="{F077FA7C-37EA-4BB2-B2B8-9A4A3961FC66}" type="parTrans" cxnId="{7DA942A0-C20A-4C06-B3F7-1759CF63512A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F6A35112-983F-40FD-8603-59D2519B787F}" type="sibTrans" cxnId="{7DA942A0-C20A-4C06-B3F7-1759CF63512A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73F02ACD-7074-482F-9480-640A964C4081}">
      <dgm:prSet custT="1"/>
      <dgm:spPr/>
      <dgm:t>
        <a:bodyPr/>
        <a:lstStyle/>
        <a:p>
          <a:r>
            <a:rPr lang="ru-RU" sz="1400" b="1" i="0" dirty="0">
              <a:solidFill>
                <a:srgbClr val="002060"/>
              </a:solidFill>
              <a:latin typeface="+mn-lt"/>
            </a:rPr>
            <a:t>Региональное учебно-методическое объединение,  </a:t>
          </a:r>
        </a:p>
      </dgm:t>
    </dgm:pt>
    <dgm:pt modelId="{4697F3D2-A06D-4212-ABBA-321A71AD368F}" type="parTrans" cxnId="{6E3732C4-1625-41A7-9BF8-233BF8313156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39B02239-DEE6-49A1-B3DB-124BAE654393}" type="sibTrans" cxnId="{6E3732C4-1625-41A7-9BF8-233BF8313156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81EF3D6A-83C9-4945-8074-7664179268DC}">
      <dgm:prSet custT="1"/>
      <dgm:spPr/>
      <dgm:t>
        <a:bodyPr/>
        <a:lstStyle/>
        <a:p>
          <a:r>
            <a:rPr lang="ru-RU" sz="1400" b="1" i="0" dirty="0" err="1">
              <a:solidFill>
                <a:srgbClr val="002060"/>
              </a:solidFill>
              <a:latin typeface="+mn-lt"/>
            </a:rPr>
            <a:t>Тьюторские</a:t>
          </a:r>
          <a:r>
            <a:rPr lang="ru-RU" sz="1400" b="1" i="0" dirty="0">
              <a:solidFill>
                <a:srgbClr val="002060"/>
              </a:solidFill>
              <a:latin typeface="+mn-lt"/>
            </a:rPr>
            <a:t> центры </a:t>
          </a:r>
        </a:p>
      </dgm:t>
    </dgm:pt>
    <dgm:pt modelId="{7955D6FF-B1FC-401E-8840-4217EB27C393}" type="parTrans" cxnId="{279474DF-311A-4DAF-B927-CAA195797B11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63E83A37-A70F-4AED-8DDF-1837D71F4AAA}" type="sibTrans" cxnId="{279474DF-311A-4DAF-B927-CAA195797B11}">
      <dgm:prSet/>
      <dgm:spPr/>
      <dgm:t>
        <a:bodyPr/>
        <a:lstStyle/>
        <a:p>
          <a:endParaRPr lang="ru-RU" sz="1400" b="1">
            <a:solidFill>
              <a:srgbClr val="002060"/>
            </a:solidFill>
            <a:latin typeface="+mn-lt"/>
          </a:endParaRPr>
        </a:p>
      </dgm:t>
    </dgm:pt>
    <dgm:pt modelId="{E5A892E7-3999-40AC-A670-164BB3BB28F6}" type="pres">
      <dgm:prSet presAssocID="{98DE1204-0B0C-49E8-8D7F-560EF1D4FFE0}" presName="arrowDiagram" presStyleCnt="0">
        <dgm:presLayoutVars>
          <dgm:chMax val="5"/>
          <dgm:dir/>
          <dgm:resizeHandles val="exact"/>
        </dgm:presLayoutVars>
      </dgm:prSet>
      <dgm:spPr/>
    </dgm:pt>
    <dgm:pt modelId="{F8BFACDF-19B0-42FA-9526-CC9C88E21782}" type="pres">
      <dgm:prSet presAssocID="{98DE1204-0B0C-49E8-8D7F-560EF1D4FFE0}" presName="arrow" presStyleLbl="bgShp" presStyleIdx="0" presStyleCnt="1" custScaleX="232254" custLinFactNeighborX="4637" custLinFactNeighborY="-4942"/>
      <dgm:spPr/>
    </dgm:pt>
    <dgm:pt modelId="{98913EF4-33A2-43FF-B1FE-D81E0EBEFAC1}" type="pres">
      <dgm:prSet presAssocID="{98DE1204-0B0C-49E8-8D7F-560EF1D4FFE0}" presName="arrowDiagram5" presStyleCnt="0"/>
      <dgm:spPr/>
    </dgm:pt>
    <dgm:pt modelId="{0D63136A-5121-4DC0-8408-2FF344DEAFED}" type="pres">
      <dgm:prSet presAssocID="{FBA16F5F-D6D5-4E86-911E-4CC1C21BD1BE}" presName="bullet5a" presStyleLbl="node1" presStyleIdx="0" presStyleCnt="5" custLinFactX="-700000" custLinFactY="-100000" custLinFactNeighborX="-760893" custLinFactNeighborY="-138376"/>
      <dgm:spPr/>
    </dgm:pt>
    <dgm:pt modelId="{3442D8F8-24C5-4311-A84C-F9B262B4642A}" type="pres">
      <dgm:prSet presAssocID="{FBA16F5F-D6D5-4E86-911E-4CC1C21BD1BE}" presName="textBox5a" presStyleLbl="revTx" presStyleIdx="0" presStyleCnt="5" custScaleX="437531" custLinFactX="24310" custLinFactNeighborX="100000" custLinFactNeighborY="-50830">
        <dgm:presLayoutVars>
          <dgm:bulletEnabled val="1"/>
        </dgm:presLayoutVars>
      </dgm:prSet>
      <dgm:spPr/>
    </dgm:pt>
    <dgm:pt modelId="{B6ECC06E-F72A-437A-8F1E-49E29773BCBD}" type="pres">
      <dgm:prSet presAssocID="{6E09CD46-8A4F-4578-9114-13060B3A09B9}" presName="bullet5b" presStyleLbl="node1" presStyleIdx="1" presStyleCnt="5" custLinFactX="-104039" custLinFactY="-13987" custLinFactNeighborX="-200000" custLinFactNeighborY="-100000"/>
      <dgm:spPr/>
    </dgm:pt>
    <dgm:pt modelId="{AC563053-9578-4B27-85A2-6B40F70794C5}" type="pres">
      <dgm:prSet presAssocID="{6E09CD46-8A4F-4578-9114-13060B3A09B9}" presName="textBox5b" presStyleLbl="revTx" presStyleIdx="1" presStyleCnt="5" custScaleX="268802" custScaleY="51043" custLinFactX="-191393" custLinFactNeighborX="-200000" custLinFactNeighborY="7948">
        <dgm:presLayoutVars>
          <dgm:bulletEnabled val="1"/>
        </dgm:presLayoutVars>
      </dgm:prSet>
      <dgm:spPr/>
    </dgm:pt>
    <dgm:pt modelId="{F32C255A-FBF4-428A-A439-E35F222517DC}" type="pres">
      <dgm:prSet presAssocID="{81EF3D6A-83C9-4945-8074-7664179268DC}" presName="bullet5c" presStyleLbl="node1" presStyleIdx="2" presStyleCnt="5" custLinFactX="116098" custLinFactNeighborX="200000" custLinFactNeighborY="-45652"/>
      <dgm:spPr/>
    </dgm:pt>
    <dgm:pt modelId="{3EDDF759-46F3-48C9-A581-DF1EE49576E2}" type="pres">
      <dgm:prSet presAssocID="{81EF3D6A-83C9-4945-8074-7664179268DC}" presName="textBox5c" presStyleLbl="revTx" presStyleIdx="2" presStyleCnt="5" custScaleX="178028" custScaleY="27001" custLinFactX="6345" custLinFactNeighborX="100000" custLinFactNeighborY="-27468">
        <dgm:presLayoutVars>
          <dgm:bulletEnabled val="1"/>
        </dgm:presLayoutVars>
      </dgm:prSet>
      <dgm:spPr/>
    </dgm:pt>
    <dgm:pt modelId="{40A0BECF-A7CF-4D8F-8FF7-2A5711DC7E1A}" type="pres">
      <dgm:prSet presAssocID="{41E33708-958B-4EB8-80BF-D7129DF106C4}" presName="bullet5d" presStyleLbl="node1" presStyleIdx="3" presStyleCnt="5" custLinFactX="300000" custLinFactNeighborX="305102" custLinFactNeighborY="-27123"/>
      <dgm:spPr/>
    </dgm:pt>
    <dgm:pt modelId="{B6790A39-FC76-40F2-938D-D2E3D049A2C1}" type="pres">
      <dgm:prSet presAssocID="{41E33708-958B-4EB8-80BF-D7129DF106C4}" presName="textBox5d" presStyleLbl="revTx" presStyleIdx="3" presStyleCnt="5" custScaleX="407887" custScaleY="37442" custLinFactX="102423" custLinFactNeighborX="200000" custLinFactNeighborY="-11829">
        <dgm:presLayoutVars>
          <dgm:bulletEnabled val="1"/>
        </dgm:presLayoutVars>
      </dgm:prSet>
      <dgm:spPr/>
    </dgm:pt>
    <dgm:pt modelId="{9E8E9528-F2AB-43CB-8958-F0A4ADDBB38E}" type="pres">
      <dgm:prSet presAssocID="{73F02ACD-7074-482F-9480-640A964C4081}" presName="bullet5e" presStyleLbl="node1" presStyleIdx="4" presStyleCnt="5" custLinFactX="400000" custLinFactNeighborX="415959" custLinFactNeighborY="8922"/>
      <dgm:spPr/>
    </dgm:pt>
    <dgm:pt modelId="{6F32B787-4F71-4B15-AB41-5118182DD55F}" type="pres">
      <dgm:prSet presAssocID="{73F02ACD-7074-482F-9480-640A964C4081}" presName="textBox5e" presStyleLbl="revTx" presStyleIdx="4" presStyleCnt="5" custScaleX="202786" custScaleY="41600" custLinFactX="200000" custLinFactNeighborX="228065" custLinFactNeighborY="-52867">
        <dgm:presLayoutVars>
          <dgm:bulletEnabled val="1"/>
        </dgm:presLayoutVars>
      </dgm:prSet>
      <dgm:spPr/>
    </dgm:pt>
  </dgm:ptLst>
  <dgm:cxnLst>
    <dgm:cxn modelId="{0793570E-51AE-4EB3-A052-760950F80D1F}" type="presOf" srcId="{98DE1204-0B0C-49E8-8D7F-560EF1D4FFE0}" destId="{E5A892E7-3999-40AC-A670-164BB3BB28F6}" srcOrd="0" destOrd="0" presId="urn:microsoft.com/office/officeart/2005/8/layout/arrow2"/>
    <dgm:cxn modelId="{5D67571E-A839-4D48-99A9-800E7C002FA7}" type="presOf" srcId="{6E09CD46-8A4F-4578-9114-13060B3A09B9}" destId="{AC563053-9578-4B27-85A2-6B40F70794C5}" srcOrd="0" destOrd="0" presId="urn:microsoft.com/office/officeart/2005/8/layout/arrow2"/>
    <dgm:cxn modelId="{01EFF36F-B2FA-4415-9FEB-5469535C684A}" type="presOf" srcId="{73F02ACD-7074-482F-9480-640A964C4081}" destId="{6F32B787-4F71-4B15-AB41-5118182DD55F}" srcOrd="0" destOrd="0" presId="urn:microsoft.com/office/officeart/2005/8/layout/arrow2"/>
    <dgm:cxn modelId="{31535871-C1D3-490B-8B2F-2D2035C0AA47}" type="presOf" srcId="{FBA16F5F-D6D5-4E86-911E-4CC1C21BD1BE}" destId="{3442D8F8-24C5-4311-A84C-F9B262B4642A}" srcOrd="0" destOrd="0" presId="urn:microsoft.com/office/officeart/2005/8/layout/arrow2"/>
    <dgm:cxn modelId="{6DB3C580-BA1B-4652-9B6E-561931FCA1B8}" srcId="{98DE1204-0B0C-49E8-8D7F-560EF1D4FFE0}" destId="{6E09CD46-8A4F-4578-9114-13060B3A09B9}" srcOrd="1" destOrd="0" parTransId="{74338ABB-14F0-4BA3-882A-84D0E75B383E}" sibTransId="{42836C16-84A8-40F9-B2AB-7FCC1E1BE528}"/>
    <dgm:cxn modelId="{1FF2508E-FAE1-492B-83E5-EE2D02A7457F}" type="presOf" srcId="{41E33708-958B-4EB8-80BF-D7129DF106C4}" destId="{B6790A39-FC76-40F2-938D-D2E3D049A2C1}" srcOrd="0" destOrd="0" presId="urn:microsoft.com/office/officeart/2005/8/layout/arrow2"/>
    <dgm:cxn modelId="{7DA942A0-C20A-4C06-B3F7-1759CF63512A}" srcId="{98DE1204-0B0C-49E8-8D7F-560EF1D4FFE0}" destId="{41E33708-958B-4EB8-80BF-D7129DF106C4}" srcOrd="3" destOrd="0" parTransId="{F077FA7C-37EA-4BB2-B2B8-9A4A3961FC66}" sibTransId="{F6A35112-983F-40FD-8603-59D2519B787F}"/>
    <dgm:cxn modelId="{BF2B00A3-A46F-4D5B-904F-2A266019AE75}" type="presOf" srcId="{81EF3D6A-83C9-4945-8074-7664179268DC}" destId="{3EDDF759-46F3-48C9-A581-DF1EE49576E2}" srcOrd="0" destOrd="0" presId="urn:microsoft.com/office/officeart/2005/8/layout/arrow2"/>
    <dgm:cxn modelId="{BFA4EBB6-A3A3-4865-A913-D781A738694E}" srcId="{98DE1204-0B0C-49E8-8D7F-560EF1D4FFE0}" destId="{FBA16F5F-D6D5-4E86-911E-4CC1C21BD1BE}" srcOrd="0" destOrd="0" parTransId="{5779374F-83FD-4969-A21D-0AC390BBAFDC}" sibTransId="{E6DB2A4B-EDE0-4EFD-8549-602DB97DC5A9}"/>
    <dgm:cxn modelId="{6E3732C4-1625-41A7-9BF8-233BF8313156}" srcId="{98DE1204-0B0C-49E8-8D7F-560EF1D4FFE0}" destId="{73F02ACD-7074-482F-9480-640A964C4081}" srcOrd="4" destOrd="0" parTransId="{4697F3D2-A06D-4212-ABBA-321A71AD368F}" sibTransId="{39B02239-DEE6-49A1-B3DB-124BAE654393}"/>
    <dgm:cxn modelId="{279474DF-311A-4DAF-B927-CAA195797B11}" srcId="{98DE1204-0B0C-49E8-8D7F-560EF1D4FFE0}" destId="{81EF3D6A-83C9-4945-8074-7664179268DC}" srcOrd="2" destOrd="0" parTransId="{7955D6FF-B1FC-401E-8840-4217EB27C393}" sibTransId="{63E83A37-A70F-4AED-8DDF-1837D71F4AAA}"/>
    <dgm:cxn modelId="{823F35F2-2D48-42FC-96EA-A36C82CFAF0C}" type="presParOf" srcId="{E5A892E7-3999-40AC-A670-164BB3BB28F6}" destId="{F8BFACDF-19B0-42FA-9526-CC9C88E21782}" srcOrd="0" destOrd="0" presId="urn:microsoft.com/office/officeart/2005/8/layout/arrow2"/>
    <dgm:cxn modelId="{D12B0CCB-5034-4D76-9966-422C5FE1842D}" type="presParOf" srcId="{E5A892E7-3999-40AC-A670-164BB3BB28F6}" destId="{98913EF4-33A2-43FF-B1FE-D81E0EBEFAC1}" srcOrd="1" destOrd="0" presId="urn:microsoft.com/office/officeart/2005/8/layout/arrow2"/>
    <dgm:cxn modelId="{C6254D80-C04F-4E26-AA5A-03CFF97DABBF}" type="presParOf" srcId="{98913EF4-33A2-43FF-B1FE-D81E0EBEFAC1}" destId="{0D63136A-5121-4DC0-8408-2FF344DEAFED}" srcOrd="0" destOrd="0" presId="urn:microsoft.com/office/officeart/2005/8/layout/arrow2"/>
    <dgm:cxn modelId="{C36A1F9B-0658-4C12-BAC9-5EE1D43DE74B}" type="presParOf" srcId="{98913EF4-33A2-43FF-B1FE-D81E0EBEFAC1}" destId="{3442D8F8-24C5-4311-A84C-F9B262B4642A}" srcOrd="1" destOrd="0" presId="urn:microsoft.com/office/officeart/2005/8/layout/arrow2"/>
    <dgm:cxn modelId="{D712E216-E7E3-4662-AF45-92B151C215E2}" type="presParOf" srcId="{98913EF4-33A2-43FF-B1FE-D81E0EBEFAC1}" destId="{B6ECC06E-F72A-437A-8F1E-49E29773BCBD}" srcOrd="2" destOrd="0" presId="urn:microsoft.com/office/officeart/2005/8/layout/arrow2"/>
    <dgm:cxn modelId="{CECBBAC7-D460-4E29-B2F7-37D017B008AC}" type="presParOf" srcId="{98913EF4-33A2-43FF-B1FE-D81E0EBEFAC1}" destId="{AC563053-9578-4B27-85A2-6B40F70794C5}" srcOrd="3" destOrd="0" presId="urn:microsoft.com/office/officeart/2005/8/layout/arrow2"/>
    <dgm:cxn modelId="{0DAB259C-8906-43E7-90B5-E7C087B91325}" type="presParOf" srcId="{98913EF4-33A2-43FF-B1FE-D81E0EBEFAC1}" destId="{F32C255A-FBF4-428A-A439-E35F222517DC}" srcOrd="4" destOrd="0" presId="urn:microsoft.com/office/officeart/2005/8/layout/arrow2"/>
    <dgm:cxn modelId="{647DB58E-D967-4C01-880E-B205A0A49630}" type="presParOf" srcId="{98913EF4-33A2-43FF-B1FE-D81E0EBEFAC1}" destId="{3EDDF759-46F3-48C9-A581-DF1EE49576E2}" srcOrd="5" destOrd="0" presId="urn:microsoft.com/office/officeart/2005/8/layout/arrow2"/>
    <dgm:cxn modelId="{D05FBD95-1AB5-4C82-B06B-7BD8A897E4A4}" type="presParOf" srcId="{98913EF4-33A2-43FF-B1FE-D81E0EBEFAC1}" destId="{40A0BECF-A7CF-4D8F-8FF7-2A5711DC7E1A}" srcOrd="6" destOrd="0" presId="urn:microsoft.com/office/officeart/2005/8/layout/arrow2"/>
    <dgm:cxn modelId="{DC623FEF-01DC-4524-9A36-A45CAA52EDDD}" type="presParOf" srcId="{98913EF4-33A2-43FF-B1FE-D81E0EBEFAC1}" destId="{B6790A39-FC76-40F2-938D-D2E3D049A2C1}" srcOrd="7" destOrd="0" presId="urn:microsoft.com/office/officeart/2005/8/layout/arrow2"/>
    <dgm:cxn modelId="{97565C29-E075-4B9A-A120-5A95AC7E2A19}" type="presParOf" srcId="{98913EF4-33A2-43FF-B1FE-D81E0EBEFAC1}" destId="{9E8E9528-F2AB-43CB-8958-F0A4ADDBB38E}" srcOrd="8" destOrd="0" presId="urn:microsoft.com/office/officeart/2005/8/layout/arrow2"/>
    <dgm:cxn modelId="{F5858126-1992-4724-801A-6080B74AE626}" type="presParOf" srcId="{98913EF4-33A2-43FF-B1FE-D81E0EBEFAC1}" destId="{6F32B787-4F71-4B15-AB41-5118182DD55F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74FA7-16B9-4782-A912-F81CC934A009}">
      <dsp:nvSpPr>
        <dsp:cNvPr id="0" name=""/>
        <dsp:cNvSpPr/>
      </dsp:nvSpPr>
      <dsp:spPr>
        <a:xfrm>
          <a:off x="61" y="50553"/>
          <a:ext cx="1441908" cy="144190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AC9DEE-3F78-4C9D-A5C7-0A30107D0FC1}">
      <dsp:nvSpPr>
        <dsp:cNvPr id="0" name=""/>
        <dsp:cNvSpPr/>
      </dsp:nvSpPr>
      <dsp:spPr>
        <a:xfrm>
          <a:off x="110245" y="1364860"/>
          <a:ext cx="1679232" cy="20324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Программа развития организации в соответствии с приоритетами  государственной и региональной политики,  задачами развития организации</a:t>
          </a:r>
        </a:p>
      </dsp:txBody>
      <dsp:txXfrm>
        <a:off x="159428" y="1414043"/>
        <a:ext cx="1580866" cy="1934133"/>
      </dsp:txXfrm>
    </dsp:sp>
    <dsp:sp modelId="{88D16359-AF78-47A3-BBA7-83404586000F}">
      <dsp:nvSpPr>
        <dsp:cNvPr id="0" name=""/>
        <dsp:cNvSpPr/>
      </dsp:nvSpPr>
      <dsp:spPr>
        <a:xfrm rot="21586081">
          <a:off x="1636175" y="593426"/>
          <a:ext cx="563613" cy="3464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1636175" y="662930"/>
        <a:ext cx="459672" cy="207882"/>
      </dsp:txXfrm>
    </dsp:sp>
    <dsp:sp modelId="{397F3CD1-EAC4-4653-AD03-D2FB8B0FF14A}">
      <dsp:nvSpPr>
        <dsp:cNvPr id="0" name=""/>
        <dsp:cNvSpPr/>
      </dsp:nvSpPr>
      <dsp:spPr>
        <a:xfrm>
          <a:off x="2348661" y="41044"/>
          <a:ext cx="1441908" cy="144190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034A9-1F85-47B8-B923-531EC0E6675C}">
      <dsp:nvSpPr>
        <dsp:cNvPr id="0" name=""/>
        <dsp:cNvSpPr/>
      </dsp:nvSpPr>
      <dsp:spPr>
        <a:xfrm>
          <a:off x="2487691" y="1362474"/>
          <a:ext cx="1672729" cy="20705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Профессиональная стратегическая  позиция - видение вызовов, целей и приоритетов своей деятельности, деятельности руководимой организации</a:t>
          </a:r>
        </a:p>
      </dsp:txBody>
      <dsp:txXfrm>
        <a:off x="2536684" y="1411467"/>
        <a:ext cx="1574743" cy="1972551"/>
      </dsp:txXfrm>
    </dsp:sp>
    <dsp:sp modelId="{DBF9E60D-8579-40A7-829B-D73C656688BF}">
      <dsp:nvSpPr>
        <dsp:cNvPr id="0" name=""/>
        <dsp:cNvSpPr/>
      </dsp:nvSpPr>
      <dsp:spPr>
        <a:xfrm rot="1743">
          <a:off x="3954198" y="589364"/>
          <a:ext cx="599310" cy="3464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3954198" y="658632"/>
        <a:ext cx="495369" cy="207882"/>
      </dsp:txXfrm>
    </dsp:sp>
    <dsp:sp modelId="{B7D16004-7E60-4957-A0FB-0CB485E5DA19}">
      <dsp:nvSpPr>
        <dsp:cNvPr id="0" name=""/>
        <dsp:cNvSpPr/>
      </dsp:nvSpPr>
      <dsp:spPr>
        <a:xfrm>
          <a:off x="4673016" y="42223"/>
          <a:ext cx="1441908" cy="144190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D534E2-3B06-459A-9F39-32B95F14E25B}">
      <dsp:nvSpPr>
        <dsp:cNvPr id="0" name=""/>
        <dsp:cNvSpPr/>
      </dsp:nvSpPr>
      <dsp:spPr>
        <a:xfrm>
          <a:off x="4810928" y="1366010"/>
          <a:ext cx="1754153" cy="2065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Материалы методического сопровождения развития организации ДОД, внедрения современных образовательных технологий </a:t>
          </a:r>
        </a:p>
      </dsp:txBody>
      <dsp:txXfrm>
        <a:off x="4862305" y="1417387"/>
        <a:ext cx="1651399" cy="1963068"/>
      </dsp:txXfrm>
    </dsp:sp>
    <dsp:sp modelId="{709B6673-BFAA-4D34-A127-BE6A4D78C2CE}">
      <dsp:nvSpPr>
        <dsp:cNvPr id="0" name=""/>
        <dsp:cNvSpPr/>
      </dsp:nvSpPr>
      <dsp:spPr>
        <a:xfrm rot="21050">
          <a:off x="6336041" y="597537"/>
          <a:ext cx="596696" cy="3464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6336042" y="666513"/>
        <a:ext cx="492755" cy="207882"/>
      </dsp:txXfrm>
    </dsp:sp>
    <dsp:sp modelId="{1CFCABE4-90FE-4BB3-BD83-8969653E3A83}">
      <dsp:nvSpPr>
        <dsp:cNvPr id="0" name=""/>
        <dsp:cNvSpPr/>
      </dsp:nvSpPr>
      <dsp:spPr>
        <a:xfrm>
          <a:off x="7104382" y="57110"/>
          <a:ext cx="1441908" cy="144190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5245F5-8B9D-4FC0-B61C-E6F358C22C8C}">
      <dsp:nvSpPr>
        <dsp:cNvPr id="0" name=""/>
        <dsp:cNvSpPr/>
      </dsp:nvSpPr>
      <dsp:spPr>
        <a:xfrm>
          <a:off x="7224977" y="1387804"/>
          <a:ext cx="1659247" cy="2006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Актуальная инновационная программа, ориентированная на решение значимых проблем дополнительного образования детей</a:t>
          </a:r>
        </a:p>
      </dsp:txBody>
      <dsp:txXfrm>
        <a:off x="7273575" y="1436402"/>
        <a:ext cx="1562051" cy="19090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EED31-A272-438E-A9D5-45479391D953}">
      <dsp:nvSpPr>
        <dsp:cNvPr id="0" name=""/>
        <dsp:cNvSpPr/>
      </dsp:nvSpPr>
      <dsp:spPr>
        <a:xfrm>
          <a:off x="167337" y="0"/>
          <a:ext cx="1882196" cy="1585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ED9AD0-AD1F-4EC1-8246-AF89FC9376BC}">
      <dsp:nvSpPr>
        <dsp:cNvPr id="0" name=""/>
        <dsp:cNvSpPr/>
      </dsp:nvSpPr>
      <dsp:spPr>
        <a:xfrm>
          <a:off x="1453435" y="198428"/>
          <a:ext cx="6067086" cy="445551"/>
        </a:xfrm>
        <a:prstGeom prst="round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</a:rPr>
            <a:t>Создание организационного порядка </a:t>
          </a:r>
        </a:p>
      </dsp:txBody>
      <dsp:txXfrm>
        <a:off x="1475185" y="220178"/>
        <a:ext cx="6023586" cy="402051"/>
      </dsp:txXfrm>
    </dsp:sp>
    <dsp:sp modelId="{8C93B91E-6139-45AB-ACAD-7F72EEA6AD43}">
      <dsp:nvSpPr>
        <dsp:cNvPr id="0" name=""/>
        <dsp:cNvSpPr/>
      </dsp:nvSpPr>
      <dsp:spPr>
        <a:xfrm>
          <a:off x="1475622" y="695074"/>
          <a:ext cx="6031913" cy="445551"/>
        </a:xfrm>
        <a:prstGeom prst="round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</a:rPr>
            <a:t>Введение эффективного контракта </a:t>
          </a:r>
        </a:p>
      </dsp:txBody>
      <dsp:txXfrm>
        <a:off x="1497372" y="716824"/>
        <a:ext cx="5988413" cy="402051"/>
      </dsp:txXfrm>
    </dsp:sp>
    <dsp:sp modelId="{1304BE3C-0943-4765-8921-74382F2EA9D3}">
      <dsp:nvSpPr>
        <dsp:cNvPr id="0" name=""/>
        <dsp:cNvSpPr/>
      </dsp:nvSpPr>
      <dsp:spPr>
        <a:xfrm>
          <a:off x="1488162" y="1210117"/>
          <a:ext cx="6001474" cy="445551"/>
        </a:xfrm>
        <a:prstGeom prst="round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</a:rPr>
            <a:t>Организация внутрифирменного обучения</a:t>
          </a:r>
        </a:p>
      </dsp:txBody>
      <dsp:txXfrm>
        <a:off x="1509912" y="1231867"/>
        <a:ext cx="5957974" cy="40205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F85D81-7FDD-4AD0-B6A7-D7327A2ADB82}">
      <dsp:nvSpPr>
        <dsp:cNvPr id="0" name=""/>
        <dsp:cNvSpPr/>
      </dsp:nvSpPr>
      <dsp:spPr>
        <a:xfrm>
          <a:off x="27234" y="357"/>
          <a:ext cx="2072409" cy="94331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1914" tIns="17780" rIns="51914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Диагностика мониторинг</a:t>
          </a:r>
          <a:endParaRPr lang="ru-RU" sz="1400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sp:txBody>
      <dsp:txXfrm>
        <a:off x="330731" y="138502"/>
        <a:ext cx="1465415" cy="667022"/>
      </dsp:txXfrm>
    </dsp:sp>
    <dsp:sp modelId="{63889F81-E65D-4A95-B08C-AF3CDE651C1B}">
      <dsp:nvSpPr>
        <dsp:cNvPr id="0" name=""/>
        <dsp:cNvSpPr/>
      </dsp:nvSpPr>
      <dsp:spPr>
        <a:xfrm>
          <a:off x="1910981" y="357"/>
          <a:ext cx="1988294" cy="94331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1914" tIns="17780" rIns="51914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Совместное проектирование</a:t>
          </a:r>
          <a:endParaRPr lang="ru-RU" sz="1400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sp:txBody>
      <dsp:txXfrm>
        <a:off x="2202160" y="138502"/>
        <a:ext cx="1405936" cy="667022"/>
      </dsp:txXfrm>
    </dsp:sp>
    <dsp:sp modelId="{505F26FE-CE51-452F-A714-DEB5A65B8B99}">
      <dsp:nvSpPr>
        <dsp:cNvPr id="0" name=""/>
        <dsp:cNvSpPr/>
      </dsp:nvSpPr>
      <dsp:spPr>
        <a:xfrm>
          <a:off x="3710613" y="357"/>
          <a:ext cx="1853372" cy="94331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1914" tIns="17780" rIns="51914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Обучение команд</a:t>
          </a:r>
          <a:endParaRPr lang="ru-RU" sz="1400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sp:txBody>
      <dsp:txXfrm>
        <a:off x="3982033" y="138502"/>
        <a:ext cx="1310532" cy="667022"/>
      </dsp:txXfrm>
    </dsp:sp>
    <dsp:sp modelId="{00876436-76D6-43EB-95B7-66CBCA331C58}">
      <dsp:nvSpPr>
        <dsp:cNvPr id="0" name=""/>
        <dsp:cNvSpPr/>
      </dsp:nvSpPr>
      <dsp:spPr>
        <a:xfrm>
          <a:off x="5375323" y="357"/>
          <a:ext cx="1897293" cy="94331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1914" tIns="17780" rIns="51914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Проф. сообщества</a:t>
          </a:r>
          <a:endParaRPr lang="ru-RU" sz="1400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sp:txBody>
      <dsp:txXfrm>
        <a:off x="5653175" y="138502"/>
        <a:ext cx="1341589" cy="667022"/>
      </dsp:txXfrm>
    </dsp:sp>
    <dsp:sp modelId="{F4020589-DF58-47A2-8C29-F3E281DAB026}">
      <dsp:nvSpPr>
        <dsp:cNvPr id="0" name=""/>
        <dsp:cNvSpPr/>
      </dsp:nvSpPr>
      <dsp:spPr>
        <a:xfrm>
          <a:off x="7083953" y="357"/>
          <a:ext cx="1948147" cy="94331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1914" tIns="17780" rIns="51914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Bold"/>
            </a:rPr>
            <a:t>Сервисная поддержка</a:t>
          </a:r>
          <a:endParaRPr lang="ru-RU" sz="1400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irce Bold"/>
          </a:endParaRPr>
        </a:p>
      </dsp:txBody>
      <dsp:txXfrm>
        <a:off x="7369253" y="138502"/>
        <a:ext cx="1377547" cy="66702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59839-C407-4B44-80A7-138A080AA52A}">
      <dsp:nvSpPr>
        <dsp:cNvPr id="0" name=""/>
        <dsp:cNvSpPr/>
      </dsp:nvSpPr>
      <dsp:spPr>
        <a:xfrm>
          <a:off x="5980" y="52025"/>
          <a:ext cx="1229808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ППК и ППП</a:t>
          </a:r>
        </a:p>
      </dsp:txBody>
      <dsp:txXfrm>
        <a:off x="186081" y="151761"/>
        <a:ext cx="869606" cy="481568"/>
      </dsp:txXfrm>
    </dsp:sp>
    <dsp:sp modelId="{25729E61-96AA-4968-AFC4-CE175DD13713}">
      <dsp:nvSpPr>
        <dsp:cNvPr id="0" name=""/>
        <dsp:cNvSpPr/>
      </dsp:nvSpPr>
      <dsp:spPr>
        <a:xfrm>
          <a:off x="1099581" y="52025"/>
          <a:ext cx="1721737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Горизонтальное обучение</a:t>
          </a:r>
        </a:p>
      </dsp:txBody>
      <dsp:txXfrm>
        <a:off x="1351724" y="151761"/>
        <a:ext cx="1217451" cy="481568"/>
      </dsp:txXfrm>
    </dsp:sp>
    <dsp:sp modelId="{9C011ABC-363D-4436-B73B-0D6DA63A5D2D}">
      <dsp:nvSpPr>
        <dsp:cNvPr id="0" name=""/>
        <dsp:cNvSpPr/>
      </dsp:nvSpPr>
      <dsp:spPr>
        <a:xfrm>
          <a:off x="2685111" y="33127"/>
          <a:ext cx="1824322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Стажировки и наставничество</a:t>
          </a:r>
        </a:p>
      </dsp:txBody>
      <dsp:txXfrm>
        <a:off x="2952277" y="132863"/>
        <a:ext cx="1289990" cy="481568"/>
      </dsp:txXfrm>
    </dsp:sp>
    <dsp:sp modelId="{FEBE2A6D-9653-4CA4-9050-9D7E1DD94F88}">
      <dsp:nvSpPr>
        <dsp:cNvPr id="0" name=""/>
        <dsp:cNvSpPr/>
      </dsp:nvSpPr>
      <dsp:spPr>
        <a:xfrm>
          <a:off x="4373226" y="52025"/>
          <a:ext cx="1625118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 err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Тьюторское</a:t>
          </a: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сопровождение</a:t>
          </a:r>
        </a:p>
      </dsp:txBody>
      <dsp:txXfrm>
        <a:off x="4611219" y="151761"/>
        <a:ext cx="1149132" cy="481568"/>
      </dsp:txXfrm>
    </dsp:sp>
    <dsp:sp modelId="{1BCFE9B1-C2B9-43FB-BA39-EDA1A0169B16}">
      <dsp:nvSpPr>
        <dsp:cNvPr id="0" name=""/>
        <dsp:cNvSpPr/>
      </dsp:nvSpPr>
      <dsp:spPr>
        <a:xfrm>
          <a:off x="5862136" y="52025"/>
          <a:ext cx="1789474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Конкурсы </a:t>
          </a:r>
          <a:r>
            <a:rPr lang="ru-RU" sz="1200" b="1" kern="1200" dirty="0" err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профмастерства</a:t>
          </a:r>
          <a:endParaRPr lang="ru-RU" sz="12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24198" y="151761"/>
        <a:ext cx="1265350" cy="481568"/>
      </dsp:txXfrm>
    </dsp:sp>
    <dsp:sp modelId="{DE679ECE-8637-4DC6-8465-5E3C4CD6971B}">
      <dsp:nvSpPr>
        <dsp:cNvPr id="0" name=""/>
        <dsp:cNvSpPr/>
      </dsp:nvSpPr>
      <dsp:spPr>
        <a:xfrm>
          <a:off x="7491129" y="51310"/>
          <a:ext cx="1654737" cy="6810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7480" tIns="15240" rIns="3748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Внутрифирменное обучение</a:t>
          </a:r>
        </a:p>
      </dsp:txBody>
      <dsp:txXfrm>
        <a:off x="7733460" y="151046"/>
        <a:ext cx="1170075" cy="481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0F40A8-5A63-4F73-89A7-62A57035CA0A}">
      <dsp:nvSpPr>
        <dsp:cNvPr id="0" name=""/>
        <dsp:cNvSpPr/>
      </dsp:nvSpPr>
      <dsp:spPr>
        <a:xfrm>
          <a:off x="0" y="0"/>
          <a:ext cx="3788925" cy="378892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BD1F0-BD7D-4B7A-85A4-5D4C237C29FA}">
      <dsp:nvSpPr>
        <dsp:cNvPr id="0" name=""/>
        <dsp:cNvSpPr/>
      </dsp:nvSpPr>
      <dsp:spPr>
        <a:xfrm>
          <a:off x="1894462" y="0"/>
          <a:ext cx="6896349" cy="378892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+mn-lt"/>
              <a:cs typeface="Arial" panose="020B0604020202020204" pitchFamily="34" charset="0"/>
            </a:rPr>
            <a:t>Перед российской системой образования стоит задача выравнивания образовательных возможностей разных образовательных организаций для повышения качества образования. </a:t>
          </a:r>
        </a:p>
      </dsp:txBody>
      <dsp:txXfrm>
        <a:off x="1894462" y="0"/>
        <a:ext cx="6896349" cy="1136679"/>
      </dsp:txXfrm>
    </dsp:sp>
    <dsp:sp modelId="{52C1B8D6-D46F-46A1-A930-D9CC9CBE1A52}">
      <dsp:nvSpPr>
        <dsp:cNvPr id="0" name=""/>
        <dsp:cNvSpPr/>
      </dsp:nvSpPr>
      <dsp:spPr>
        <a:xfrm>
          <a:off x="663063" y="1010794"/>
          <a:ext cx="2462798" cy="271457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8C13B9-DAAC-4EB4-80A9-E55C811B664C}">
      <dsp:nvSpPr>
        <dsp:cNvPr id="0" name=""/>
        <dsp:cNvSpPr/>
      </dsp:nvSpPr>
      <dsp:spPr>
        <a:xfrm>
          <a:off x="1884324" y="918783"/>
          <a:ext cx="6896349" cy="2691321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+mn-lt"/>
              <a:cs typeface="Arial" panose="020B0604020202020204" pitchFamily="34" charset="0"/>
            </a:rPr>
            <a:t>Перед специалистами в области управления образованием стоит задача выявления</a:t>
          </a:r>
          <a:r>
            <a:rPr lang="ru-RU" sz="1600" b="1" u="none" kern="1200" dirty="0">
              <a:latin typeface="+mn-lt"/>
              <a:cs typeface="Arial" panose="020B0604020202020204" pitchFamily="34" charset="0"/>
            </a:rPr>
            <a:t> </a:t>
          </a:r>
          <a:r>
            <a:rPr lang="ru-RU" sz="1600" b="1" kern="1200" dirty="0">
              <a:latin typeface="+mn-lt"/>
              <a:cs typeface="Arial" panose="020B0604020202020204" pitchFamily="34" charset="0"/>
            </a:rPr>
            <a:t>эффективных способов повышения образовательной результативности в разных социально-экономических условиях функционирования и развития и обеспечени</a:t>
          </a:r>
          <a:r>
            <a:rPr lang="ru-RU" sz="1600" b="1" u="none" kern="1200" dirty="0">
              <a:latin typeface="+mn-lt"/>
              <a:cs typeface="Arial" panose="020B0604020202020204" pitchFamily="34" charset="0"/>
            </a:rPr>
            <a:t>я</a:t>
          </a:r>
          <a:r>
            <a:rPr lang="ru-RU" sz="1600" b="1" kern="1200" dirty="0">
              <a:latin typeface="+mn-lt"/>
              <a:cs typeface="Arial" panose="020B0604020202020204" pitchFamily="34" charset="0"/>
            </a:rPr>
            <a:t> перевода образовательных организаций в эффективный режим работы</a:t>
          </a:r>
        </a:p>
      </dsp:txBody>
      <dsp:txXfrm>
        <a:off x="1884324" y="918783"/>
        <a:ext cx="6896349" cy="1242148"/>
      </dsp:txXfrm>
    </dsp:sp>
    <dsp:sp modelId="{11736655-4BDC-4465-ADE5-7DF87AD6BE7D}">
      <dsp:nvSpPr>
        <dsp:cNvPr id="0" name=""/>
        <dsp:cNvSpPr/>
      </dsp:nvSpPr>
      <dsp:spPr>
        <a:xfrm>
          <a:off x="1346902" y="2174601"/>
          <a:ext cx="1136676" cy="138592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F159F7-5FE9-44EC-8B48-B6B4ACE7155A}">
      <dsp:nvSpPr>
        <dsp:cNvPr id="0" name=""/>
        <dsp:cNvSpPr/>
      </dsp:nvSpPr>
      <dsp:spPr>
        <a:xfrm>
          <a:off x="1894462" y="2154738"/>
          <a:ext cx="6896349" cy="631912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+mn-lt"/>
              <a:cs typeface="Arial" panose="020B0604020202020204" pitchFamily="34" charset="0"/>
            </a:rPr>
            <a:t>Формирование системы перехода ОО в эффективный режим работы происходит в ситуации трех </a:t>
          </a:r>
          <a:r>
            <a:rPr lang="ru-RU" sz="1600" b="1" i="1" kern="1200" dirty="0">
              <a:latin typeface="+mn-lt"/>
              <a:cs typeface="Arial" panose="020B0604020202020204" pitchFamily="34" charset="0"/>
            </a:rPr>
            <a:t>интегральных параметров среды – неопределенности, сложности и динамичности</a:t>
          </a:r>
          <a:r>
            <a:rPr lang="ru-RU" sz="1600" b="1" kern="1200" dirty="0">
              <a:latin typeface="+mn-lt"/>
              <a:cs typeface="Arial" panose="020B0604020202020204" pitchFamily="34" charset="0"/>
            </a:rPr>
            <a:t>.</a:t>
          </a:r>
        </a:p>
      </dsp:txBody>
      <dsp:txXfrm>
        <a:off x="1894462" y="2154738"/>
        <a:ext cx="6896349" cy="6319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8BC72-16E6-487E-92BA-AD2D2E079664}">
      <dsp:nvSpPr>
        <dsp:cNvPr id="0" name=""/>
        <dsp:cNvSpPr/>
      </dsp:nvSpPr>
      <dsp:spPr>
        <a:xfrm>
          <a:off x="5672829" y="2327750"/>
          <a:ext cx="2928053" cy="16955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Цель стратегии – связать будущее и настоящее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Стратегия предполагает действие в настоящем с учетом будущего (добавить в настоящее чуточку будущего)</a:t>
          </a:r>
        </a:p>
      </dsp:txBody>
      <dsp:txXfrm>
        <a:off x="6588492" y="2788896"/>
        <a:ext cx="1975143" cy="1197203"/>
      </dsp:txXfrm>
    </dsp:sp>
    <dsp:sp modelId="{18192146-EE42-44FD-9D26-EE8E046051EA}">
      <dsp:nvSpPr>
        <dsp:cNvPr id="0" name=""/>
        <dsp:cNvSpPr/>
      </dsp:nvSpPr>
      <dsp:spPr>
        <a:xfrm>
          <a:off x="401156" y="2221587"/>
          <a:ext cx="3710729" cy="1856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Стратегия не дает 100% уверенности в успехе;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Задача стратега – вносить в жизнь коррективы, менять траекторию движения;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Успех стратегии: играть в рамках объективно существующих правил</a:t>
          </a:r>
        </a:p>
      </dsp:txBody>
      <dsp:txXfrm>
        <a:off x="441938" y="2726504"/>
        <a:ext cx="2515946" cy="1310839"/>
      </dsp:txXfrm>
    </dsp:sp>
    <dsp:sp modelId="{4CC2563B-CB92-40E4-B11E-2996C4F5B01D}">
      <dsp:nvSpPr>
        <dsp:cNvPr id="0" name=""/>
        <dsp:cNvSpPr/>
      </dsp:nvSpPr>
      <dsp:spPr>
        <a:xfrm>
          <a:off x="5468313" y="45551"/>
          <a:ext cx="3111634" cy="1464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Стратегия – попытка привнести в деятельность осмысленность;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Задача стратегии – материализовать мысли (идеи, мечты) в конкретные поступки</a:t>
          </a:r>
        </a:p>
      </dsp:txBody>
      <dsp:txXfrm>
        <a:off x="6433964" y="77711"/>
        <a:ext cx="2113824" cy="1033690"/>
      </dsp:txXfrm>
    </dsp:sp>
    <dsp:sp modelId="{F2F143F4-31A5-4285-9F22-073615A96B9D}">
      <dsp:nvSpPr>
        <dsp:cNvPr id="0" name=""/>
        <dsp:cNvSpPr/>
      </dsp:nvSpPr>
      <dsp:spPr>
        <a:xfrm>
          <a:off x="367234" y="45551"/>
          <a:ext cx="3663559" cy="1670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Стратегия – это соотнесение реальных средств и ясных целей;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Жизнь состоит из взаимодействия со средствами, а не с целями;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480690"/>
              </a:solidFill>
            </a:rPr>
            <a:t>Развитие происходит в движении к целям, а не в их достижении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200" b="1" kern="1200" dirty="0">
            <a:solidFill>
              <a:srgbClr val="480690"/>
            </a:solidFill>
          </a:endParaRPr>
        </a:p>
      </dsp:txBody>
      <dsp:txXfrm>
        <a:off x="403919" y="82236"/>
        <a:ext cx="2491121" cy="1179145"/>
      </dsp:txXfrm>
    </dsp:sp>
    <dsp:sp modelId="{9DB1ED57-2B5F-4190-82DE-7EA746991E1F}">
      <dsp:nvSpPr>
        <dsp:cNvPr id="0" name=""/>
        <dsp:cNvSpPr/>
      </dsp:nvSpPr>
      <dsp:spPr>
        <a:xfrm>
          <a:off x="2609894" y="254917"/>
          <a:ext cx="1759365" cy="175936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860000"/>
              </a:solidFill>
            </a:rPr>
            <a:t>Цель и средства</a:t>
          </a:r>
        </a:p>
      </dsp:txBody>
      <dsp:txXfrm>
        <a:off x="3125200" y="770223"/>
        <a:ext cx="1244059" cy="1244059"/>
      </dsp:txXfrm>
    </dsp:sp>
    <dsp:sp modelId="{1DDECE6E-06AB-4255-BC46-6AF15AA21085}">
      <dsp:nvSpPr>
        <dsp:cNvPr id="0" name=""/>
        <dsp:cNvSpPr/>
      </dsp:nvSpPr>
      <dsp:spPr>
        <a:xfrm rot="5400000">
          <a:off x="4450524" y="254917"/>
          <a:ext cx="1759365" cy="175936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860000"/>
              </a:solidFill>
            </a:rPr>
            <a:t>Мысль и действия</a:t>
          </a:r>
        </a:p>
      </dsp:txBody>
      <dsp:txXfrm rot="-5400000">
        <a:off x="4450524" y="770223"/>
        <a:ext cx="1244059" cy="1244059"/>
      </dsp:txXfrm>
    </dsp:sp>
    <dsp:sp modelId="{A8F62E38-DCAD-4C66-9AF7-6E6AD3590CC3}">
      <dsp:nvSpPr>
        <dsp:cNvPr id="0" name=""/>
        <dsp:cNvSpPr/>
      </dsp:nvSpPr>
      <dsp:spPr>
        <a:xfrm rot="10800000">
          <a:off x="4457631" y="2082369"/>
          <a:ext cx="1759365" cy="175936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860000"/>
              </a:solidFill>
            </a:rPr>
            <a:t>Настоящее и будущее</a:t>
          </a:r>
        </a:p>
      </dsp:txBody>
      <dsp:txXfrm rot="10800000">
        <a:off x="4457631" y="2082369"/>
        <a:ext cx="1244059" cy="1244059"/>
      </dsp:txXfrm>
    </dsp:sp>
    <dsp:sp modelId="{8E814E1F-958D-4035-BB31-28E811BBAEB0}">
      <dsp:nvSpPr>
        <dsp:cNvPr id="0" name=""/>
        <dsp:cNvSpPr/>
      </dsp:nvSpPr>
      <dsp:spPr>
        <a:xfrm rot="16200000">
          <a:off x="2630654" y="2097517"/>
          <a:ext cx="1759365" cy="1786636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860000"/>
              </a:solidFill>
            </a:rPr>
            <a:t>Уверенность </a:t>
          </a:r>
          <a:r>
            <a:rPr lang="ru-RU" sz="1600" b="1" kern="1200" dirty="0">
              <a:solidFill>
                <a:srgbClr val="860000"/>
              </a:solidFill>
            </a:rPr>
            <a:t>и сомнение</a:t>
          </a:r>
        </a:p>
      </dsp:txBody>
      <dsp:txXfrm rot="5400000">
        <a:off x="3140313" y="2111152"/>
        <a:ext cx="1263342" cy="1244059"/>
      </dsp:txXfrm>
    </dsp:sp>
    <dsp:sp modelId="{BC729D96-2543-48C9-B69B-E21D671C8980}">
      <dsp:nvSpPr>
        <dsp:cNvPr id="0" name=""/>
        <dsp:cNvSpPr/>
      </dsp:nvSpPr>
      <dsp:spPr>
        <a:xfrm>
          <a:off x="3790586" y="1494022"/>
          <a:ext cx="1238611" cy="918625"/>
        </a:xfrm>
        <a:prstGeom prst="circularArrow">
          <a:avLst/>
        </a:prstGeom>
        <a:solidFill>
          <a:srgbClr val="86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E3802D-100C-41AE-BF58-6B49EF4A36EA}">
      <dsp:nvSpPr>
        <dsp:cNvPr id="0" name=""/>
        <dsp:cNvSpPr/>
      </dsp:nvSpPr>
      <dsp:spPr>
        <a:xfrm rot="10800000">
          <a:off x="3811980" y="1719713"/>
          <a:ext cx="1195823" cy="873563"/>
        </a:xfrm>
        <a:prstGeom prst="circularArrow">
          <a:avLst/>
        </a:prstGeom>
        <a:solidFill>
          <a:srgbClr val="86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AEC5BA-82A9-43DC-9311-99ACFD213001}">
      <dsp:nvSpPr>
        <dsp:cNvPr id="0" name=""/>
        <dsp:cNvSpPr/>
      </dsp:nvSpPr>
      <dsp:spPr>
        <a:xfrm>
          <a:off x="2719" y="549264"/>
          <a:ext cx="1804826" cy="16684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социального заказа детей и родителей</a:t>
          </a:r>
        </a:p>
      </dsp:txBody>
      <dsp:txXfrm>
        <a:off x="41114" y="587659"/>
        <a:ext cx="1728036" cy="1234108"/>
      </dsp:txXfrm>
    </dsp:sp>
    <dsp:sp modelId="{AE79C2C2-5339-42F6-91CA-381B8F7E98AA}">
      <dsp:nvSpPr>
        <dsp:cNvPr id="0" name=""/>
        <dsp:cNvSpPr/>
      </dsp:nvSpPr>
      <dsp:spPr>
        <a:xfrm rot="759918">
          <a:off x="1056299" y="535506"/>
          <a:ext cx="2107930" cy="2107930"/>
        </a:xfrm>
        <a:prstGeom prst="leftCircularArrow">
          <a:avLst>
            <a:gd name="adj1" fmla="val 3741"/>
            <a:gd name="adj2" fmla="val 466832"/>
            <a:gd name="adj3" fmla="val 2152448"/>
            <a:gd name="adj4" fmla="val 8934595"/>
            <a:gd name="adj5" fmla="val 4364"/>
          </a:avLst>
        </a:prstGeom>
        <a:solidFill>
          <a:schemeClr val="accent2"/>
        </a:solidFill>
        <a:ln w="762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DAA009-353B-484A-B85F-C6A77E62E2F6}">
      <dsp:nvSpPr>
        <dsp:cNvPr id="0" name=""/>
        <dsp:cNvSpPr/>
      </dsp:nvSpPr>
      <dsp:spPr>
        <a:xfrm>
          <a:off x="522352" y="1758375"/>
          <a:ext cx="1516993" cy="493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ДОП</a:t>
          </a:r>
        </a:p>
      </dsp:txBody>
      <dsp:txXfrm>
        <a:off x="536811" y="1772834"/>
        <a:ext cx="1488075" cy="464754"/>
      </dsp:txXfrm>
    </dsp:sp>
    <dsp:sp modelId="{DB20F091-BD47-4328-A5CB-5C3FCBCCDA26}">
      <dsp:nvSpPr>
        <dsp:cNvPr id="0" name=""/>
        <dsp:cNvSpPr/>
      </dsp:nvSpPr>
      <dsp:spPr>
        <a:xfrm>
          <a:off x="2271888" y="561167"/>
          <a:ext cx="1990797" cy="16411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образовательного процесса </a:t>
          </a:r>
        </a:p>
      </dsp:txBody>
      <dsp:txXfrm>
        <a:off x="2309655" y="950601"/>
        <a:ext cx="1915263" cy="1213914"/>
      </dsp:txXfrm>
    </dsp:sp>
    <dsp:sp modelId="{FB040E4F-FD11-4978-8184-C0B6292715C5}">
      <dsp:nvSpPr>
        <dsp:cNvPr id="0" name=""/>
        <dsp:cNvSpPr/>
      </dsp:nvSpPr>
      <dsp:spPr>
        <a:xfrm rot="21404064">
          <a:off x="3387311" y="11693"/>
          <a:ext cx="2242682" cy="2242682"/>
        </a:xfrm>
        <a:prstGeom prst="circularArrow">
          <a:avLst>
            <a:gd name="adj1" fmla="val 3516"/>
            <a:gd name="adj2" fmla="val 436427"/>
            <a:gd name="adj3" fmla="val 19600503"/>
            <a:gd name="adj4" fmla="val 12787951"/>
            <a:gd name="adj5" fmla="val 4102"/>
          </a:avLst>
        </a:prstGeom>
        <a:solidFill>
          <a:schemeClr val="accent2"/>
        </a:solidFill>
        <a:ln w="762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F0AD40-8BE8-4844-B9E4-3C24B8567330}">
      <dsp:nvSpPr>
        <dsp:cNvPr id="0" name=""/>
        <dsp:cNvSpPr/>
      </dsp:nvSpPr>
      <dsp:spPr>
        <a:xfrm>
          <a:off x="2847233" y="448098"/>
          <a:ext cx="1474971" cy="493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УМК</a:t>
          </a:r>
        </a:p>
      </dsp:txBody>
      <dsp:txXfrm>
        <a:off x="2861692" y="462557"/>
        <a:ext cx="1446053" cy="464754"/>
      </dsp:txXfrm>
    </dsp:sp>
    <dsp:sp modelId="{98154A33-588E-4BD4-BA38-A18211D3C3D0}">
      <dsp:nvSpPr>
        <dsp:cNvPr id="0" name=""/>
        <dsp:cNvSpPr/>
      </dsp:nvSpPr>
      <dsp:spPr>
        <a:xfrm>
          <a:off x="4638179" y="623309"/>
          <a:ext cx="1784226" cy="1522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управления ОДОД</a:t>
          </a:r>
        </a:p>
      </dsp:txBody>
      <dsp:txXfrm>
        <a:off x="4673227" y="658357"/>
        <a:ext cx="1714130" cy="1126528"/>
      </dsp:txXfrm>
    </dsp:sp>
    <dsp:sp modelId="{02F132DF-0BA7-466F-B376-1B5C7880DA4A}">
      <dsp:nvSpPr>
        <dsp:cNvPr id="0" name=""/>
        <dsp:cNvSpPr/>
      </dsp:nvSpPr>
      <dsp:spPr>
        <a:xfrm rot="621015">
          <a:off x="5669610" y="531360"/>
          <a:ext cx="2084601" cy="2084601"/>
        </a:xfrm>
        <a:prstGeom prst="leftCircularArrow">
          <a:avLst>
            <a:gd name="adj1" fmla="val 3783"/>
            <a:gd name="adj2" fmla="val 472531"/>
            <a:gd name="adj3" fmla="val 2311522"/>
            <a:gd name="adj4" fmla="val 9087969"/>
            <a:gd name="adj5" fmla="val 4413"/>
          </a:avLst>
        </a:prstGeom>
        <a:solidFill>
          <a:schemeClr val="accent2"/>
        </a:solidFill>
        <a:ln w="762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EA039-150D-4F6D-9379-CE6C8C10497E}">
      <dsp:nvSpPr>
        <dsp:cNvPr id="0" name=""/>
        <dsp:cNvSpPr/>
      </dsp:nvSpPr>
      <dsp:spPr>
        <a:xfrm>
          <a:off x="5034152" y="1683468"/>
          <a:ext cx="1674219" cy="493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Комплекс ИПУ </a:t>
          </a:r>
        </a:p>
      </dsp:txBody>
      <dsp:txXfrm>
        <a:off x="5048611" y="1697927"/>
        <a:ext cx="1645301" cy="464754"/>
      </dsp:txXfrm>
    </dsp:sp>
    <dsp:sp modelId="{88F52D2D-E1A8-41B1-BE3D-886A51C1D2BD}">
      <dsp:nvSpPr>
        <dsp:cNvPr id="0" name=""/>
        <dsp:cNvSpPr/>
      </dsp:nvSpPr>
      <dsp:spPr>
        <a:xfrm>
          <a:off x="6975662" y="580837"/>
          <a:ext cx="1724088" cy="16020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гос. заказа и приоритетов развития ОДОД</a:t>
          </a:r>
        </a:p>
      </dsp:txBody>
      <dsp:txXfrm>
        <a:off x="7012530" y="961002"/>
        <a:ext cx="1650352" cy="1185021"/>
      </dsp:txXfrm>
    </dsp:sp>
    <dsp:sp modelId="{4BF8466F-416A-4630-BDFA-19A772353C04}">
      <dsp:nvSpPr>
        <dsp:cNvPr id="0" name=""/>
        <dsp:cNvSpPr/>
      </dsp:nvSpPr>
      <dsp:spPr>
        <a:xfrm>
          <a:off x="7307185" y="448099"/>
          <a:ext cx="1532014" cy="4936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Программа развития ОДОД</a:t>
          </a:r>
        </a:p>
      </dsp:txBody>
      <dsp:txXfrm>
        <a:off x="7321644" y="462558"/>
        <a:ext cx="1503096" cy="4647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78A87-FF14-49B0-9B0D-785A9614BB46}">
      <dsp:nvSpPr>
        <dsp:cNvPr id="0" name=""/>
        <dsp:cNvSpPr/>
      </dsp:nvSpPr>
      <dsp:spPr>
        <a:xfrm rot="5400000">
          <a:off x="-115813" y="117595"/>
          <a:ext cx="772091" cy="54046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" y="272013"/>
        <a:ext cx="540464" cy="231627"/>
      </dsp:txXfrm>
    </dsp:sp>
    <dsp:sp modelId="{A74E9701-6D59-4039-8A65-84A5D59CA457}">
      <dsp:nvSpPr>
        <dsp:cNvPr id="0" name=""/>
        <dsp:cNvSpPr/>
      </dsp:nvSpPr>
      <dsp:spPr>
        <a:xfrm rot="5400000">
          <a:off x="4409998" y="-3867752"/>
          <a:ext cx="501859" cy="8240928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механизмы определения нового содержания и технологий ДОД, обеспечивающие профессиональную ориентацию обучающихся</a:t>
          </a:r>
        </a:p>
      </dsp:txBody>
      <dsp:txXfrm rot="-5400000">
        <a:off x="540464" y="26281"/>
        <a:ext cx="8216429" cy="452861"/>
      </dsp:txXfrm>
    </dsp:sp>
    <dsp:sp modelId="{05D7C9EC-6948-452E-A18A-2378E3C1CA88}">
      <dsp:nvSpPr>
        <dsp:cNvPr id="0" name=""/>
        <dsp:cNvSpPr/>
      </dsp:nvSpPr>
      <dsp:spPr>
        <a:xfrm rot="5400000">
          <a:off x="-115813" y="669666"/>
          <a:ext cx="772091" cy="54046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5400000">
        <a:off x="1" y="824084"/>
        <a:ext cx="540464" cy="231627"/>
      </dsp:txXfrm>
    </dsp:sp>
    <dsp:sp modelId="{DBBCD470-3B7C-46B5-8670-0E3127F5CE9D}">
      <dsp:nvSpPr>
        <dsp:cNvPr id="0" name=""/>
        <dsp:cNvSpPr/>
      </dsp:nvSpPr>
      <dsp:spPr>
        <a:xfrm rot="5400000">
          <a:off x="4409998" y="-3315681"/>
          <a:ext cx="501859" cy="8240928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создание модульных программ ДОД </a:t>
          </a:r>
        </a:p>
      </dsp:txBody>
      <dsp:txXfrm rot="-5400000">
        <a:off x="540464" y="578352"/>
        <a:ext cx="8216429" cy="452861"/>
      </dsp:txXfrm>
    </dsp:sp>
    <dsp:sp modelId="{D62AFB83-C3B0-479B-84BB-9242AD75617B}">
      <dsp:nvSpPr>
        <dsp:cNvPr id="0" name=""/>
        <dsp:cNvSpPr/>
      </dsp:nvSpPr>
      <dsp:spPr>
        <a:xfrm rot="5400000">
          <a:off x="-115813" y="1221738"/>
          <a:ext cx="772091" cy="54046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" y="1376156"/>
        <a:ext cx="540464" cy="231627"/>
      </dsp:txXfrm>
    </dsp:sp>
    <dsp:sp modelId="{C12D28DB-3DCF-46BC-AE4B-5336EC2E5904}">
      <dsp:nvSpPr>
        <dsp:cNvPr id="0" name=""/>
        <dsp:cNvSpPr/>
      </dsp:nvSpPr>
      <dsp:spPr>
        <a:xfrm rot="5400000">
          <a:off x="4409998" y="-2763610"/>
          <a:ext cx="501859" cy="8240928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/>
            <a:t>персонификация ДОД (реализация индивидуальных образовательных программ)  </a:t>
          </a:r>
        </a:p>
      </dsp:txBody>
      <dsp:txXfrm rot="-5400000">
        <a:off x="540464" y="1130423"/>
        <a:ext cx="8216429" cy="4528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CF1894-80B4-4316-BDB0-DBF95886B1F0}">
      <dsp:nvSpPr>
        <dsp:cNvPr id="0" name=""/>
        <dsp:cNvSpPr/>
      </dsp:nvSpPr>
      <dsp:spPr>
        <a:xfrm>
          <a:off x="1008543" y="3229"/>
          <a:ext cx="7629766" cy="54734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</a:rPr>
            <a:t>обеспечение интеграции общего, дополнительного и профессионального образования</a:t>
          </a:r>
        </a:p>
      </dsp:txBody>
      <dsp:txXfrm>
        <a:off x="1008543" y="71647"/>
        <a:ext cx="7424511" cy="410511"/>
      </dsp:txXfrm>
    </dsp:sp>
    <dsp:sp modelId="{E31AD0B0-F82A-4EBA-AEDA-8A454116D48D}">
      <dsp:nvSpPr>
        <dsp:cNvPr id="0" name=""/>
        <dsp:cNvSpPr/>
      </dsp:nvSpPr>
      <dsp:spPr>
        <a:xfrm>
          <a:off x="0" y="5095"/>
          <a:ext cx="849218" cy="547347"/>
        </a:xfrm>
        <a:prstGeom prst="roundRect">
          <a:avLst/>
        </a:prstGeom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>
            <a:solidFill>
              <a:srgbClr val="002060"/>
            </a:solidFill>
          </a:endParaRPr>
        </a:p>
      </dsp:txBody>
      <dsp:txXfrm>
        <a:off x="26719" y="31814"/>
        <a:ext cx="795780" cy="493909"/>
      </dsp:txXfrm>
    </dsp:sp>
    <dsp:sp modelId="{B625805A-1BE5-4301-BE2D-EFED11507FC7}">
      <dsp:nvSpPr>
        <dsp:cNvPr id="0" name=""/>
        <dsp:cNvSpPr/>
      </dsp:nvSpPr>
      <dsp:spPr>
        <a:xfrm>
          <a:off x="1015704" y="605453"/>
          <a:ext cx="7698810" cy="54734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</a:rPr>
            <a:t>реализация программ ДОД в сетевой форме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kern="1200" dirty="0">
            <a:solidFill>
              <a:srgbClr val="002060"/>
            </a:solidFill>
          </a:endParaRPr>
        </a:p>
      </dsp:txBody>
      <dsp:txXfrm>
        <a:off x="1015704" y="673871"/>
        <a:ext cx="7493555" cy="410511"/>
      </dsp:txXfrm>
    </dsp:sp>
    <dsp:sp modelId="{BB79AA84-8312-42A5-A7BE-F01163E2091E}">
      <dsp:nvSpPr>
        <dsp:cNvPr id="0" name=""/>
        <dsp:cNvSpPr/>
      </dsp:nvSpPr>
      <dsp:spPr>
        <a:xfrm>
          <a:off x="0" y="589334"/>
          <a:ext cx="868467" cy="547347"/>
        </a:xfrm>
        <a:prstGeom prst="roundRect">
          <a:avLst/>
        </a:prstGeom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>
            <a:solidFill>
              <a:srgbClr val="002060"/>
            </a:solidFill>
          </a:endParaRPr>
        </a:p>
      </dsp:txBody>
      <dsp:txXfrm>
        <a:off x="26719" y="616053"/>
        <a:ext cx="815029" cy="493909"/>
      </dsp:txXfrm>
    </dsp:sp>
    <dsp:sp modelId="{CDCDE023-A670-48A2-B713-034B4830FB1D}">
      <dsp:nvSpPr>
        <dsp:cNvPr id="0" name=""/>
        <dsp:cNvSpPr/>
      </dsp:nvSpPr>
      <dsp:spPr>
        <a:xfrm>
          <a:off x="1050851" y="1180491"/>
          <a:ext cx="7606276" cy="54734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rgbClr val="002060"/>
              </a:solidFill>
            </a:rPr>
            <a:t>развития неформальных форм ДОД (образовательный туризм, музейная педагогика, театральная педагогика, событийная педагогика, социальное творчество, инклюзия) 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1050851" y="1248909"/>
        <a:ext cx="7401021" cy="410511"/>
      </dsp:txXfrm>
    </dsp:sp>
    <dsp:sp modelId="{D1429018-2784-4A1E-A740-610C7480E033}">
      <dsp:nvSpPr>
        <dsp:cNvPr id="0" name=""/>
        <dsp:cNvSpPr/>
      </dsp:nvSpPr>
      <dsp:spPr>
        <a:xfrm>
          <a:off x="0" y="1148744"/>
          <a:ext cx="887892" cy="547347"/>
        </a:xfrm>
        <a:prstGeom prst="roundRect">
          <a:avLst/>
        </a:prstGeom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>
            <a:solidFill>
              <a:srgbClr val="002060"/>
            </a:solidFill>
          </a:endParaRPr>
        </a:p>
      </dsp:txBody>
      <dsp:txXfrm>
        <a:off x="26719" y="1175463"/>
        <a:ext cx="834454" cy="4939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81C21F-EFD8-4EC2-B2E9-9DE7B20A32DF}">
      <dsp:nvSpPr>
        <dsp:cNvPr id="0" name=""/>
        <dsp:cNvSpPr/>
      </dsp:nvSpPr>
      <dsp:spPr>
        <a:xfrm>
          <a:off x="-2117697" y="-327893"/>
          <a:ext cx="2530748" cy="2530748"/>
        </a:xfrm>
        <a:prstGeom prst="blockArc">
          <a:avLst>
            <a:gd name="adj1" fmla="val 18900000"/>
            <a:gd name="adj2" fmla="val 2700000"/>
            <a:gd name="adj3" fmla="val 854"/>
          </a:avLst>
        </a:pr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999CAB-1C0D-4F90-9552-EB431807A7C4}">
      <dsp:nvSpPr>
        <dsp:cNvPr id="0" name=""/>
        <dsp:cNvSpPr/>
      </dsp:nvSpPr>
      <dsp:spPr>
        <a:xfrm>
          <a:off x="265506" y="187496"/>
          <a:ext cx="8310304" cy="37499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6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создание информационной системы ДОД </a:t>
          </a:r>
        </a:p>
      </dsp:txBody>
      <dsp:txXfrm>
        <a:off x="265506" y="187496"/>
        <a:ext cx="8310304" cy="374992"/>
      </dsp:txXfrm>
    </dsp:sp>
    <dsp:sp modelId="{2F7F0B99-F2A7-49C4-A76F-280362754A1B}">
      <dsp:nvSpPr>
        <dsp:cNvPr id="0" name=""/>
        <dsp:cNvSpPr/>
      </dsp:nvSpPr>
      <dsp:spPr>
        <a:xfrm>
          <a:off x="31135" y="140622"/>
          <a:ext cx="468740" cy="46874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DF65E2-C778-4880-9F75-5D3D562C8EDB}">
      <dsp:nvSpPr>
        <dsp:cNvPr id="0" name=""/>
        <dsp:cNvSpPr/>
      </dsp:nvSpPr>
      <dsp:spPr>
        <a:xfrm>
          <a:off x="401815" y="749984"/>
          <a:ext cx="8173995" cy="37499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6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техническое и технологическое обновление новых рабочих мест ДОД</a:t>
          </a:r>
        </a:p>
      </dsp:txBody>
      <dsp:txXfrm>
        <a:off x="401815" y="749984"/>
        <a:ext cx="8173995" cy="374992"/>
      </dsp:txXfrm>
    </dsp:sp>
    <dsp:sp modelId="{462DC1AF-E03D-45D1-A197-D52B8D29DCE6}">
      <dsp:nvSpPr>
        <dsp:cNvPr id="0" name=""/>
        <dsp:cNvSpPr/>
      </dsp:nvSpPr>
      <dsp:spPr>
        <a:xfrm>
          <a:off x="167445" y="703110"/>
          <a:ext cx="468740" cy="46874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4158C9-4657-4853-9BA4-3CD8C810A87F}">
      <dsp:nvSpPr>
        <dsp:cNvPr id="0" name=""/>
        <dsp:cNvSpPr/>
      </dsp:nvSpPr>
      <dsp:spPr>
        <a:xfrm>
          <a:off x="265506" y="1312473"/>
          <a:ext cx="8310304" cy="37499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765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реализация дистанционных форм  и технологий ДОД</a:t>
          </a:r>
        </a:p>
      </dsp:txBody>
      <dsp:txXfrm>
        <a:off x="265506" y="1312473"/>
        <a:ext cx="8310304" cy="374992"/>
      </dsp:txXfrm>
    </dsp:sp>
    <dsp:sp modelId="{0258CD84-1A36-4ED7-ACEE-20D4FD7A0EDD}">
      <dsp:nvSpPr>
        <dsp:cNvPr id="0" name=""/>
        <dsp:cNvSpPr/>
      </dsp:nvSpPr>
      <dsp:spPr>
        <a:xfrm>
          <a:off x="31135" y="1265599"/>
          <a:ext cx="468740" cy="46874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FF579-389A-4561-99A4-586582D97F32}">
      <dsp:nvSpPr>
        <dsp:cNvPr id="0" name=""/>
        <dsp:cNvSpPr/>
      </dsp:nvSpPr>
      <dsp:spPr>
        <a:xfrm>
          <a:off x="0" y="1829654"/>
          <a:ext cx="8991227" cy="600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Создание практик элитарного и массового образования</a:t>
          </a:r>
        </a:p>
      </dsp:txBody>
      <dsp:txXfrm>
        <a:off x="0" y="1829654"/>
        <a:ext cx="8991227" cy="324287"/>
      </dsp:txXfrm>
    </dsp:sp>
    <dsp:sp modelId="{F19A9646-2079-407A-B8A0-CA1037912C5F}">
      <dsp:nvSpPr>
        <dsp:cNvPr id="0" name=""/>
        <dsp:cNvSpPr/>
      </dsp:nvSpPr>
      <dsp:spPr>
        <a:xfrm>
          <a:off x="4390" y="2141931"/>
          <a:ext cx="2994148" cy="2762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Развитие математического образования </a:t>
          </a:r>
        </a:p>
      </dsp:txBody>
      <dsp:txXfrm>
        <a:off x="4390" y="2141931"/>
        <a:ext cx="2994148" cy="276245"/>
      </dsp:txXfrm>
    </dsp:sp>
    <dsp:sp modelId="{A104117B-F8D2-4870-A275-8CD0E2FAE7FA}">
      <dsp:nvSpPr>
        <dsp:cNvPr id="0" name=""/>
        <dsp:cNvSpPr/>
      </dsp:nvSpPr>
      <dsp:spPr>
        <a:xfrm>
          <a:off x="2947937" y="2130362"/>
          <a:ext cx="2994148" cy="2762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Массовый спорт, введение комплекса ГТО,  создание школьных спортивных клубов</a:t>
          </a:r>
        </a:p>
      </dsp:txBody>
      <dsp:txXfrm>
        <a:off x="2947937" y="2130362"/>
        <a:ext cx="2994148" cy="276245"/>
      </dsp:txXfrm>
    </dsp:sp>
    <dsp:sp modelId="{F8EAB0C4-8E86-47E6-806E-2312619621FC}">
      <dsp:nvSpPr>
        <dsp:cNvPr id="0" name=""/>
        <dsp:cNvSpPr/>
      </dsp:nvSpPr>
      <dsp:spPr>
        <a:xfrm>
          <a:off x="5992687" y="2141931"/>
          <a:ext cx="2994148" cy="2762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Развитие </a:t>
          </a:r>
          <a:r>
            <a:rPr lang="ru-RU" sz="900" b="1" kern="1200" dirty="0" err="1"/>
            <a:t>техносферы</a:t>
          </a:r>
          <a:r>
            <a:rPr lang="ru-RU" sz="900" b="1" kern="1200" dirty="0"/>
            <a:t> образования </a:t>
          </a:r>
        </a:p>
      </dsp:txBody>
      <dsp:txXfrm>
        <a:off x="5992687" y="2141931"/>
        <a:ext cx="2994148" cy="276245"/>
      </dsp:txXfrm>
    </dsp:sp>
    <dsp:sp modelId="{EB7E9AAA-4800-4A75-BEB8-B18433D774A4}">
      <dsp:nvSpPr>
        <dsp:cNvPr id="0" name=""/>
        <dsp:cNvSpPr/>
      </dsp:nvSpPr>
      <dsp:spPr>
        <a:xfrm rot="10800000">
          <a:off x="0" y="915041"/>
          <a:ext cx="8991227" cy="92362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Использование природных и культурных ресурсов региона </a:t>
          </a:r>
        </a:p>
      </dsp:txBody>
      <dsp:txXfrm rot="-10800000">
        <a:off x="0" y="915041"/>
        <a:ext cx="8991227" cy="324190"/>
      </dsp:txXfrm>
    </dsp:sp>
    <dsp:sp modelId="{21EC5C3F-06CC-4E20-9589-899E7F0966F2}">
      <dsp:nvSpPr>
        <dsp:cNvPr id="0" name=""/>
        <dsp:cNvSpPr/>
      </dsp:nvSpPr>
      <dsp:spPr>
        <a:xfrm>
          <a:off x="3958" y="1239232"/>
          <a:ext cx="2796587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Наследие ученых и культурных деятелей региона</a:t>
          </a:r>
        </a:p>
      </dsp:txBody>
      <dsp:txXfrm>
        <a:off x="3958" y="1239232"/>
        <a:ext cx="2796587" cy="276162"/>
      </dsp:txXfrm>
    </dsp:sp>
    <dsp:sp modelId="{C7CA4B19-1AD8-4680-B602-28AF5EA9F36F}">
      <dsp:nvSpPr>
        <dsp:cNvPr id="0" name=""/>
        <dsp:cNvSpPr/>
      </dsp:nvSpPr>
      <dsp:spPr>
        <a:xfrm>
          <a:off x="2800545" y="1239232"/>
          <a:ext cx="3390135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Народные промыслы, музейно-образовательная среда, образовательный туризм</a:t>
          </a:r>
        </a:p>
      </dsp:txBody>
      <dsp:txXfrm>
        <a:off x="2800545" y="1239232"/>
        <a:ext cx="3390135" cy="276162"/>
      </dsp:txXfrm>
    </dsp:sp>
    <dsp:sp modelId="{D4B5EEA0-780F-4C90-B36D-C665BBCCB55F}">
      <dsp:nvSpPr>
        <dsp:cNvPr id="0" name=""/>
        <dsp:cNvSpPr/>
      </dsp:nvSpPr>
      <dsp:spPr>
        <a:xfrm>
          <a:off x="6190681" y="1239232"/>
          <a:ext cx="2796587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Литературная карта региона</a:t>
          </a:r>
        </a:p>
      </dsp:txBody>
      <dsp:txXfrm>
        <a:off x="6190681" y="1239232"/>
        <a:ext cx="2796587" cy="276162"/>
      </dsp:txXfrm>
    </dsp:sp>
    <dsp:sp modelId="{7E4B357D-2EB2-40EF-913D-F83FF7F96D49}">
      <dsp:nvSpPr>
        <dsp:cNvPr id="0" name=""/>
        <dsp:cNvSpPr/>
      </dsp:nvSpPr>
      <dsp:spPr>
        <a:xfrm rot="10800000">
          <a:off x="0" y="429"/>
          <a:ext cx="8991227" cy="92362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Развитие науки, техники и технологий региона </a:t>
          </a:r>
        </a:p>
      </dsp:txBody>
      <dsp:txXfrm rot="-10800000">
        <a:off x="0" y="429"/>
        <a:ext cx="8991227" cy="324190"/>
      </dsp:txXfrm>
    </dsp:sp>
    <dsp:sp modelId="{1BD17220-DD94-47E7-AA62-D8FE9B66FF84}">
      <dsp:nvSpPr>
        <dsp:cNvPr id="0" name=""/>
        <dsp:cNvSpPr/>
      </dsp:nvSpPr>
      <dsp:spPr>
        <a:xfrm>
          <a:off x="4390" y="324620"/>
          <a:ext cx="2994148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Химическая, фармацевтическая и др. промышленность региона</a:t>
          </a:r>
        </a:p>
      </dsp:txBody>
      <dsp:txXfrm>
        <a:off x="4390" y="324620"/>
        <a:ext cx="2994148" cy="276162"/>
      </dsp:txXfrm>
    </dsp:sp>
    <dsp:sp modelId="{A3CD2D20-1328-4B60-8146-1722DDC5D904}">
      <dsp:nvSpPr>
        <dsp:cNvPr id="0" name=""/>
        <dsp:cNvSpPr/>
      </dsp:nvSpPr>
      <dsp:spPr>
        <a:xfrm>
          <a:off x="2998539" y="324620"/>
          <a:ext cx="2994148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Внедрение и развитие технологий </a:t>
          </a:r>
          <a:r>
            <a:rPr lang="en-US" sz="1100" b="1" kern="1200" dirty="0" err="1"/>
            <a:t>WorldSkills</a:t>
          </a:r>
          <a:r>
            <a:rPr lang="en-US" sz="1100" b="1" kern="1200" dirty="0"/>
            <a:t> </a:t>
          </a:r>
          <a:endParaRPr lang="ru-RU" sz="1100" b="1" kern="1200" dirty="0"/>
        </a:p>
      </dsp:txBody>
      <dsp:txXfrm>
        <a:off x="2998539" y="324620"/>
        <a:ext cx="2994148" cy="276162"/>
      </dsp:txXfrm>
    </dsp:sp>
    <dsp:sp modelId="{61185576-4AE6-4CC2-9A13-370DEC533665}">
      <dsp:nvSpPr>
        <dsp:cNvPr id="0" name=""/>
        <dsp:cNvSpPr/>
      </dsp:nvSpPr>
      <dsp:spPr>
        <a:xfrm>
          <a:off x="5992687" y="324620"/>
          <a:ext cx="2994148" cy="2761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Использование информационных технологий,  </a:t>
          </a:r>
          <a:r>
            <a:rPr lang="ru-RU" sz="1100" b="1" kern="1200" dirty="0" err="1"/>
            <a:t>геоинформационных</a:t>
          </a:r>
          <a:r>
            <a:rPr lang="ru-RU" sz="1100" b="1" kern="1200" dirty="0"/>
            <a:t> систем  </a:t>
          </a:r>
        </a:p>
      </dsp:txBody>
      <dsp:txXfrm>
        <a:off x="5992687" y="324620"/>
        <a:ext cx="2994148" cy="27616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BFACDF-19B0-42FA-9526-CC9C88E21782}">
      <dsp:nvSpPr>
        <dsp:cNvPr id="0" name=""/>
        <dsp:cNvSpPr/>
      </dsp:nvSpPr>
      <dsp:spPr>
        <a:xfrm>
          <a:off x="1103829" y="0"/>
          <a:ext cx="7224831" cy="1944216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D63136A-5121-4DC0-8408-2FF344DEAFED}">
      <dsp:nvSpPr>
        <dsp:cNvPr id="0" name=""/>
        <dsp:cNvSpPr/>
      </dsp:nvSpPr>
      <dsp:spPr>
        <a:xfrm>
          <a:off x="2277808" y="1275167"/>
          <a:ext cx="71547" cy="715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42D8F8-24C5-4311-A84C-F9B262B4642A}">
      <dsp:nvSpPr>
        <dsp:cNvPr id="0" name=""/>
        <dsp:cNvSpPr/>
      </dsp:nvSpPr>
      <dsp:spPr>
        <a:xfrm>
          <a:off x="3177649" y="1246290"/>
          <a:ext cx="1782972" cy="462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911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2060"/>
              </a:solidFill>
              <a:latin typeface="+mn-lt"/>
            </a:rPr>
            <a:t>Сетевые профессиональные сообщества</a:t>
          </a:r>
        </a:p>
      </dsp:txBody>
      <dsp:txXfrm>
        <a:off x="3177649" y="1246290"/>
        <a:ext cx="1782972" cy="462723"/>
      </dsp:txXfrm>
    </dsp:sp>
    <dsp:sp modelId="{B6ECC06E-F72A-437A-8F1E-49E29773BCBD}">
      <dsp:nvSpPr>
        <dsp:cNvPr id="0" name=""/>
        <dsp:cNvSpPr/>
      </dsp:nvSpPr>
      <dsp:spPr>
        <a:xfrm>
          <a:off x="3369839" y="945945"/>
          <a:ext cx="111986" cy="1119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563053-9578-4B27-85A2-6B40F70794C5}">
      <dsp:nvSpPr>
        <dsp:cNvPr id="0" name=""/>
        <dsp:cNvSpPr/>
      </dsp:nvSpPr>
      <dsp:spPr>
        <a:xfrm>
          <a:off x="1309393" y="1393744"/>
          <a:ext cx="1388049" cy="4158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34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2060"/>
              </a:solidFill>
              <a:latin typeface="+mn-lt"/>
            </a:rPr>
            <a:t>Школьные методические объединения</a:t>
          </a:r>
        </a:p>
      </dsp:txBody>
      <dsp:txXfrm>
        <a:off x="1309393" y="1393744"/>
        <a:ext cx="1388049" cy="415809"/>
      </dsp:txXfrm>
    </dsp:sp>
    <dsp:sp modelId="{F32C255A-FBF4-428A-A439-E35F222517DC}">
      <dsp:nvSpPr>
        <dsp:cNvPr id="0" name=""/>
        <dsp:cNvSpPr/>
      </dsp:nvSpPr>
      <dsp:spPr>
        <a:xfrm>
          <a:off x="4680026" y="708743"/>
          <a:ext cx="149315" cy="1493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DDF759-46F3-48C9-A581-DF1EE49576E2}">
      <dsp:nvSpPr>
        <dsp:cNvPr id="0" name=""/>
        <dsp:cNvSpPr/>
      </dsp:nvSpPr>
      <dsp:spPr>
        <a:xfrm>
          <a:off x="4686938" y="950249"/>
          <a:ext cx="1068833" cy="295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119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i="0" kern="1200" dirty="0" err="1">
              <a:solidFill>
                <a:srgbClr val="002060"/>
              </a:solidFill>
              <a:latin typeface="+mn-lt"/>
            </a:rPr>
            <a:t>Тьюторские</a:t>
          </a:r>
          <a:r>
            <a:rPr lang="ru-RU" sz="1400" b="1" i="0" kern="1200" dirty="0">
              <a:solidFill>
                <a:srgbClr val="002060"/>
              </a:solidFill>
              <a:latin typeface="+mn-lt"/>
            </a:rPr>
            <a:t> центры </a:t>
          </a:r>
        </a:p>
      </dsp:txBody>
      <dsp:txXfrm>
        <a:off x="4686938" y="950249"/>
        <a:ext cx="1068833" cy="295026"/>
      </dsp:txXfrm>
    </dsp:sp>
    <dsp:sp modelId="{40A0BECF-A7CF-4D8F-8FF7-2A5711DC7E1A}">
      <dsp:nvSpPr>
        <dsp:cNvPr id="0" name=""/>
        <dsp:cNvSpPr/>
      </dsp:nvSpPr>
      <dsp:spPr>
        <a:xfrm>
          <a:off x="5953678" y="492847"/>
          <a:ext cx="192866" cy="1928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790A39-FC76-40F2-938D-D2E3D049A2C1}">
      <dsp:nvSpPr>
        <dsp:cNvPr id="0" name=""/>
        <dsp:cNvSpPr/>
      </dsp:nvSpPr>
      <dsp:spPr>
        <a:xfrm>
          <a:off x="5806838" y="894951"/>
          <a:ext cx="2537665" cy="487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196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i="0" kern="1200" dirty="0">
              <a:solidFill>
                <a:srgbClr val="002060"/>
              </a:solidFill>
              <a:latin typeface="+mn-lt"/>
            </a:rPr>
            <a:t>Межмуниципальные координационные советы методических служб </a:t>
          </a:r>
        </a:p>
      </dsp:txBody>
      <dsp:txXfrm>
        <a:off x="5806838" y="894951"/>
        <a:ext cx="2537665" cy="487728"/>
      </dsp:txXfrm>
    </dsp:sp>
    <dsp:sp modelId="{9E8E9528-F2AB-43CB-8958-F0A4ADDBB38E}">
      <dsp:nvSpPr>
        <dsp:cNvPr id="0" name=""/>
        <dsp:cNvSpPr/>
      </dsp:nvSpPr>
      <dsp:spPr>
        <a:xfrm>
          <a:off x="7387559" y="412324"/>
          <a:ext cx="245748" cy="24574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32B787-4F71-4B15-AB41-5118182DD55F}">
      <dsp:nvSpPr>
        <dsp:cNvPr id="0" name=""/>
        <dsp:cNvSpPr/>
      </dsp:nvSpPr>
      <dsp:spPr>
        <a:xfrm>
          <a:off x="7848685" y="174611"/>
          <a:ext cx="1261631" cy="595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217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i="0" kern="1200" dirty="0">
              <a:solidFill>
                <a:srgbClr val="002060"/>
              </a:solidFill>
              <a:latin typeface="+mn-lt"/>
            </a:rPr>
            <a:t>Региональное учебно-методическое объединение,  </a:t>
          </a:r>
        </a:p>
      </dsp:txBody>
      <dsp:txXfrm>
        <a:off x="7848685" y="174611"/>
        <a:ext cx="1261631" cy="5952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75348" cy="4999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897" tIns="46950" rIns="93897" bIns="4695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8951" y="1"/>
            <a:ext cx="2975348" cy="4999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897" tIns="46950" rIns="93897" bIns="4695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547365A-8293-4B12-99DF-AFFC10CAF6C9}" type="datetimeFigureOut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96469"/>
            <a:ext cx="2975348" cy="4999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897" tIns="46950" rIns="93897" bIns="4695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8951" y="9496469"/>
            <a:ext cx="2975348" cy="4999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897" tIns="46950" rIns="93897" bIns="4695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0E4410D-BD23-4EAE-9D8B-5D195CFF7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160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3" y="1"/>
            <a:ext cx="2975348" cy="499984"/>
          </a:xfrm>
          <a:prstGeom prst="rect">
            <a:avLst/>
          </a:prstGeom>
          <a:noFill/>
          <a:ln>
            <a:noFill/>
          </a:ln>
        </p:spPr>
        <p:txBody>
          <a:bodyPr vert="horz" wrap="square" lIns="92190" tIns="46095" rIns="92190" bIns="46095" numCol="1" anchor="t" anchorCtr="0" compatLnSpc="1">
            <a:prstTxWarp prst="textNoShape">
              <a:avLst/>
            </a:prstTxWarp>
          </a:bodyPr>
          <a:lstStyle>
            <a:lvl1pPr defTabSz="92281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88951" y="1"/>
            <a:ext cx="2975348" cy="499984"/>
          </a:xfrm>
          <a:prstGeom prst="rect">
            <a:avLst/>
          </a:prstGeom>
          <a:noFill/>
          <a:ln>
            <a:noFill/>
          </a:ln>
        </p:spPr>
        <p:txBody>
          <a:bodyPr vert="horz" wrap="square" lIns="92190" tIns="46095" rIns="92190" bIns="46095" numCol="1" anchor="t" anchorCtr="0" compatLnSpc="1">
            <a:prstTxWarp prst="textNoShape">
              <a:avLst/>
            </a:prstTxWarp>
          </a:bodyPr>
          <a:lstStyle>
            <a:lvl1pPr algn="r" defTabSz="92281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F2C6C29-B573-4FFB-8B8B-3CB1F0FAEB6E}" type="datetimeFigureOut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49300"/>
            <a:ext cx="6665912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10" tIns="46956" rIns="93910" bIns="469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5619" y="4749859"/>
            <a:ext cx="5494719" cy="4498241"/>
          </a:xfrm>
          <a:prstGeom prst="rect">
            <a:avLst/>
          </a:prstGeom>
          <a:noFill/>
          <a:ln>
            <a:noFill/>
          </a:ln>
        </p:spPr>
        <p:txBody>
          <a:bodyPr vert="horz" wrap="square" lIns="92190" tIns="46095" rIns="92190" bIns="460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3" y="9496469"/>
            <a:ext cx="2975348" cy="499984"/>
          </a:xfrm>
          <a:prstGeom prst="rect">
            <a:avLst/>
          </a:prstGeom>
          <a:noFill/>
          <a:ln>
            <a:noFill/>
          </a:ln>
        </p:spPr>
        <p:txBody>
          <a:bodyPr vert="horz" wrap="square" lIns="92190" tIns="46095" rIns="92190" bIns="46095" numCol="1" anchor="b" anchorCtr="0" compatLnSpc="1">
            <a:prstTxWarp prst="textNoShape">
              <a:avLst/>
            </a:prstTxWarp>
          </a:bodyPr>
          <a:lstStyle>
            <a:lvl1pPr defTabSz="92281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88951" y="9496469"/>
            <a:ext cx="2975348" cy="499984"/>
          </a:xfrm>
          <a:prstGeom prst="rect">
            <a:avLst/>
          </a:prstGeom>
          <a:noFill/>
          <a:ln>
            <a:noFill/>
          </a:ln>
        </p:spPr>
        <p:txBody>
          <a:bodyPr vert="horz" wrap="square" lIns="92190" tIns="46095" rIns="92190" bIns="46095" numCol="1" anchor="b" anchorCtr="0" compatLnSpc="1">
            <a:prstTxWarp prst="textNoShape">
              <a:avLst/>
            </a:prstTxWarp>
          </a:bodyPr>
          <a:lstStyle>
            <a:lvl1pPr algn="r" defTabSz="92281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FEF3FD3-3BBE-47D0-8998-C4A0EE179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32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94351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8870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83054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77406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71758" algn="l" defTabSz="78870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66108" algn="l" defTabSz="78870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60461" algn="l" defTabSz="78870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54812" algn="l" defTabSz="78870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0013" y="749300"/>
            <a:ext cx="6665912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F3FD3-3BBE-47D0-8998-C4A0EE17906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389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8" y="1597826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8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9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88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83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77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7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66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60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8944B-E04E-48C9-B83C-6E58FC8526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D75A7-AE15-403E-8097-5663A8A9A8E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54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BCA2E-FBC4-40C1-A3CD-7A3AD84FCB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95F28-F84C-4EB8-9AB7-BFF236670C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17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48500" y="205985"/>
            <a:ext cx="2187575" cy="43767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5779" y="205985"/>
            <a:ext cx="6410325" cy="43767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E9FE-595F-4EF8-B698-286D707EA7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75CD5-CE60-40FB-B485-FF00057082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9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72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9FA-E064-4AFE-A8CF-0031000257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9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3305182"/>
            <a:ext cx="7772400" cy="1021556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180041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943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887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830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7740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7175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661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6046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54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CF3E-BD4C-4030-8F1E-51A8F5A452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85315-E6AB-4B7D-A47F-8BEA61C6A3F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99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85775" y="1196580"/>
            <a:ext cx="4298950" cy="338613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7125" y="1196580"/>
            <a:ext cx="4298950" cy="338613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18B9-2FDC-4633-837C-A8430F7CDF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D664D-CAF7-4520-BF3A-E06C23C607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1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4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4351" indent="0">
              <a:buNone/>
              <a:defRPr sz="1700" b="1"/>
            </a:lvl2pPr>
            <a:lvl3pPr marL="788703" indent="0">
              <a:buNone/>
              <a:defRPr sz="1600" b="1"/>
            </a:lvl3pPr>
            <a:lvl4pPr marL="1183054" indent="0">
              <a:buNone/>
              <a:defRPr sz="1400" b="1"/>
            </a:lvl4pPr>
            <a:lvl5pPr marL="1577406" indent="0">
              <a:buNone/>
              <a:defRPr sz="1400" b="1"/>
            </a:lvl5pPr>
            <a:lvl6pPr marL="1971758" indent="0">
              <a:buNone/>
              <a:defRPr sz="1400" b="1"/>
            </a:lvl6pPr>
            <a:lvl7pPr marL="2366108" indent="0">
              <a:buNone/>
              <a:defRPr sz="1400" b="1"/>
            </a:lvl7pPr>
            <a:lvl8pPr marL="2760461" indent="0">
              <a:buNone/>
              <a:defRPr sz="1400" b="1"/>
            </a:lvl8pPr>
            <a:lvl9pPr marL="3154812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4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4351" indent="0">
              <a:buNone/>
              <a:defRPr sz="1700" b="1"/>
            </a:lvl2pPr>
            <a:lvl3pPr marL="788703" indent="0">
              <a:buNone/>
              <a:defRPr sz="1600" b="1"/>
            </a:lvl3pPr>
            <a:lvl4pPr marL="1183054" indent="0">
              <a:buNone/>
              <a:defRPr sz="1400" b="1"/>
            </a:lvl4pPr>
            <a:lvl5pPr marL="1577406" indent="0">
              <a:buNone/>
              <a:defRPr sz="1400" b="1"/>
            </a:lvl5pPr>
            <a:lvl6pPr marL="1971758" indent="0">
              <a:buNone/>
              <a:defRPr sz="1400" b="1"/>
            </a:lvl6pPr>
            <a:lvl7pPr marL="2366108" indent="0">
              <a:buNone/>
              <a:defRPr sz="1400" b="1"/>
            </a:lvl7pPr>
            <a:lvl8pPr marL="2760461" indent="0">
              <a:buNone/>
              <a:defRPr sz="1400" b="1"/>
            </a:lvl8pPr>
            <a:lvl9pPr marL="3154812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278F1-8992-4C19-B012-A6C4849DFC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AFCF7-436C-4712-AEA3-D4EC63EDB3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95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00288-D8AE-43F6-A8A9-3200BDED5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97EAF3-159E-4290-9E82-DFA6264FA6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720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AF37E-BBEF-42A8-B21B-57D281A14E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93DB5-C197-4DAD-A910-A95EB100EB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723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94"/>
            <a:ext cx="3008313" cy="87153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31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394351" indent="0">
              <a:buNone/>
              <a:defRPr sz="1000"/>
            </a:lvl2pPr>
            <a:lvl3pPr marL="788703" indent="0">
              <a:buNone/>
              <a:defRPr sz="900"/>
            </a:lvl3pPr>
            <a:lvl4pPr marL="1183054" indent="0">
              <a:buNone/>
              <a:defRPr sz="800"/>
            </a:lvl4pPr>
            <a:lvl5pPr marL="1577406" indent="0">
              <a:buNone/>
              <a:defRPr sz="800"/>
            </a:lvl5pPr>
            <a:lvl6pPr marL="1971758" indent="0">
              <a:buNone/>
              <a:defRPr sz="800"/>
            </a:lvl6pPr>
            <a:lvl7pPr marL="2366108" indent="0">
              <a:buNone/>
              <a:defRPr sz="800"/>
            </a:lvl7pPr>
            <a:lvl8pPr marL="2760461" indent="0">
              <a:buNone/>
              <a:defRPr sz="800"/>
            </a:lvl8pPr>
            <a:lvl9pPr marL="315481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637-64E8-4384-909B-5470DBFB2A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C5A852-9AB6-441E-9B8E-D7521EF7F8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109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6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9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394351" indent="0">
              <a:buNone/>
              <a:defRPr sz="2400"/>
            </a:lvl2pPr>
            <a:lvl3pPr marL="788703" indent="0">
              <a:buNone/>
              <a:defRPr sz="2100"/>
            </a:lvl3pPr>
            <a:lvl4pPr marL="1183054" indent="0">
              <a:buNone/>
              <a:defRPr sz="1700"/>
            </a:lvl4pPr>
            <a:lvl5pPr marL="1577406" indent="0">
              <a:buNone/>
              <a:defRPr sz="1700"/>
            </a:lvl5pPr>
            <a:lvl6pPr marL="1971758" indent="0">
              <a:buNone/>
              <a:defRPr sz="1700"/>
            </a:lvl6pPr>
            <a:lvl7pPr marL="2366108" indent="0">
              <a:buNone/>
              <a:defRPr sz="1700"/>
            </a:lvl7pPr>
            <a:lvl8pPr marL="2760461" indent="0">
              <a:buNone/>
              <a:defRPr sz="1700"/>
            </a:lvl8pPr>
            <a:lvl9pPr marL="3154812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94351" indent="0">
              <a:buNone/>
              <a:defRPr sz="1000"/>
            </a:lvl2pPr>
            <a:lvl3pPr marL="788703" indent="0">
              <a:buNone/>
              <a:defRPr sz="900"/>
            </a:lvl3pPr>
            <a:lvl4pPr marL="1183054" indent="0">
              <a:buNone/>
              <a:defRPr sz="800"/>
            </a:lvl4pPr>
            <a:lvl5pPr marL="1577406" indent="0">
              <a:buNone/>
              <a:defRPr sz="800"/>
            </a:lvl5pPr>
            <a:lvl6pPr marL="1971758" indent="0">
              <a:buNone/>
              <a:defRPr sz="800"/>
            </a:lvl6pPr>
            <a:lvl7pPr marL="2366108" indent="0">
              <a:buNone/>
              <a:defRPr sz="800"/>
            </a:lvl7pPr>
            <a:lvl8pPr marL="2760461" indent="0">
              <a:buNone/>
              <a:defRPr sz="800"/>
            </a:lvl8pPr>
            <a:lvl9pPr marL="315481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ACC3-B1C5-4412-8541-3B2493E41A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DE4A1-E0E1-49D0-BEA7-254605B0B92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4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05979"/>
            <a:ext cx="8229600" cy="857250"/>
          </a:xfrm>
          <a:prstGeom prst="rect">
            <a:avLst/>
          </a:prstGeom>
        </p:spPr>
        <p:txBody>
          <a:bodyPr vert="horz" lIns="78870" tIns="39435" rIns="78870" bIns="3943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8" y="1200158"/>
            <a:ext cx="8229600" cy="3394472"/>
          </a:xfrm>
          <a:prstGeom prst="rect">
            <a:avLst/>
          </a:prstGeom>
        </p:spPr>
        <p:txBody>
          <a:bodyPr vert="horz" lIns="78870" tIns="39435" rIns="78870" bIns="3943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9"/>
            <a:ext cx="2133600" cy="273844"/>
          </a:xfrm>
          <a:prstGeom prst="rect">
            <a:avLst/>
          </a:prstGeom>
        </p:spPr>
        <p:txBody>
          <a:bodyPr vert="horz" lIns="78870" tIns="39435" rIns="78870" bIns="39435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4933A-6B35-4394-B2EC-CACC2A2549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9"/>
            <a:ext cx="2895600" cy="273844"/>
          </a:xfrm>
          <a:prstGeom prst="rect">
            <a:avLst/>
          </a:prstGeom>
        </p:spPr>
        <p:txBody>
          <a:bodyPr vert="horz" lIns="78870" tIns="39435" rIns="78870" bIns="39435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9"/>
            <a:ext cx="2133600" cy="273844"/>
          </a:xfrm>
          <a:prstGeom prst="rect">
            <a:avLst/>
          </a:prstGeom>
        </p:spPr>
        <p:txBody>
          <a:bodyPr vert="horz" lIns="78870" tIns="39435" rIns="78870" bIns="3943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DF2FFA-F616-4108-88D1-5E6D2BB455E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2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  <p:sldLayoutId id="2147484187" r:id="rId12"/>
  </p:sldLayoutIdLst>
  <p:hf hdr="0" ftr="0" dt="0"/>
  <p:txStyles>
    <p:titleStyle>
      <a:lvl1pPr algn="ctr" defTabSz="788703" rtl="0" eaLnBrk="1" latinLnBrk="0" hangingPunct="1"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5764" indent="-295764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821" indent="-246470" algn="l" defTabSz="788703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85879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380231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74581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8934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3285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7636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51988" indent="-197176" algn="l" defTabSz="788703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94351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88703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3054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77406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1758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66108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60461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812" algn="l" defTabSz="7887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-32120" y="1542474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80006D-7C75-41AE-814D-23F4A99AEC46}"/>
              </a:ext>
            </a:extLst>
          </p:cNvPr>
          <p:cNvSpPr/>
          <p:nvPr/>
        </p:nvSpPr>
        <p:spPr>
          <a:xfrm>
            <a:off x="1451375" y="1907486"/>
            <a:ext cx="7797009" cy="2540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955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Программа развития организации и педагога в контексте повышения эффективности реализации дополнительных общеразвивающих и предпрофессиональных программ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481013B-3C13-45A0-AC92-B00BDAA533A2}"/>
              </a:ext>
            </a:extLst>
          </p:cNvPr>
          <p:cNvSpPr/>
          <p:nvPr/>
        </p:nvSpPr>
        <p:spPr>
          <a:xfrm>
            <a:off x="383771" y="4397822"/>
            <a:ext cx="8555421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+mn-lt"/>
              </a:rPr>
              <a:t>Золотарева Ангелина Викторовна, д. </a:t>
            </a: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пед.н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., профессор кафедры педагогического и психолого-педагогического образования СГУ, профессор кафедры педагогических технологий ЯГПУ им. К.Д. Ушинского</a:t>
            </a:r>
          </a:p>
        </p:txBody>
      </p:sp>
      <p:pic>
        <p:nvPicPr>
          <p:cNvPr id="1026" name="Picture 2" descr="Мы ВКонтакте">
            <a:extLst>
              <a:ext uri="{FF2B5EF4-FFF2-40B4-BE49-F238E27FC236}">
                <a16:creationId xmlns:a16="http://schemas.microsoft.com/office/drawing/2014/main" id="{D4E0FEB3-143A-3C84-7CC1-D367231FB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456"/>
            <a:ext cx="2454280" cy="203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6BABB5D-4837-A200-F8F2-2ED5760D5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546" y="0"/>
            <a:ext cx="1381314" cy="154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>
            <a:extLst>
              <a:ext uri="{FF2B5EF4-FFF2-40B4-BE49-F238E27FC236}">
                <a16:creationId xmlns:a16="http://schemas.microsoft.com/office/drawing/2014/main" id="{69BCE764-10B5-9810-1620-C542E49A9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60" y="21959"/>
            <a:ext cx="1924367" cy="1411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>
            <a:extLst>
              <a:ext uri="{FF2B5EF4-FFF2-40B4-BE49-F238E27FC236}">
                <a16:creationId xmlns:a16="http://schemas.microsoft.com/office/drawing/2014/main" id="{65FDC5F8-5027-DD8C-399C-9DCE4EA44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037" y="1796657"/>
            <a:ext cx="2762481" cy="276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773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D8B2FF-0C88-43C5-9565-8C5AB56E1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" y="118254"/>
            <a:ext cx="9088582" cy="73174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Варианты интеграции дополнительного и общего образования для построения образовательного пространства профессионального выбора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E48A6C-C9DB-46AE-BD72-3F95DA385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Скругленный прямоугольник 23">
            <a:extLst>
              <a:ext uri="{FF2B5EF4-FFF2-40B4-BE49-F238E27FC236}">
                <a16:creationId xmlns:a16="http://schemas.microsoft.com/office/drawing/2014/main" id="{7131B900-CB92-4DD5-A060-DFC8DDFB7012}"/>
              </a:ext>
            </a:extLst>
          </p:cNvPr>
          <p:cNvSpPr/>
          <p:nvPr/>
        </p:nvSpPr>
        <p:spPr>
          <a:xfrm>
            <a:off x="5004047" y="987014"/>
            <a:ext cx="3998625" cy="406971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D5CEBD9-7679-4012-80EF-CCF67A415975}"/>
              </a:ext>
            </a:extLst>
          </p:cNvPr>
          <p:cNvSpPr>
            <a:spLocks/>
          </p:cNvSpPr>
          <p:nvPr/>
        </p:nvSpPr>
        <p:spPr bwMode="auto">
          <a:xfrm>
            <a:off x="4817551" y="3824138"/>
            <a:ext cx="394129" cy="569994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rgbClr val="070765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FB095FA9-FE83-43B5-A24A-5F5B6D8E5CC6}"/>
              </a:ext>
            </a:extLst>
          </p:cNvPr>
          <p:cNvSpPr>
            <a:spLocks/>
          </p:cNvSpPr>
          <p:nvPr/>
        </p:nvSpPr>
        <p:spPr bwMode="auto">
          <a:xfrm rot="10800000">
            <a:off x="4795755" y="1501970"/>
            <a:ext cx="394129" cy="606128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23">
            <a:extLst>
              <a:ext uri="{FF2B5EF4-FFF2-40B4-BE49-F238E27FC236}">
                <a16:creationId xmlns:a16="http://schemas.microsoft.com/office/drawing/2014/main" id="{AACBAA8D-875A-44E1-8275-0BB09CC0A79B}"/>
              </a:ext>
            </a:extLst>
          </p:cNvPr>
          <p:cNvSpPr/>
          <p:nvPr/>
        </p:nvSpPr>
        <p:spPr>
          <a:xfrm>
            <a:off x="151951" y="987574"/>
            <a:ext cx="3998625" cy="406971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694C5B8-49D6-482A-88DC-42A20F5B35F1}"/>
              </a:ext>
            </a:extLst>
          </p:cNvPr>
          <p:cNvSpPr>
            <a:spLocks/>
          </p:cNvSpPr>
          <p:nvPr/>
        </p:nvSpPr>
        <p:spPr bwMode="auto">
          <a:xfrm>
            <a:off x="3953512" y="3834111"/>
            <a:ext cx="394129" cy="569994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rgbClr val="070765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69DCA45-FBF5-4BCE-9B77-98774E3C1C58}"/>
              </a:ext>
            </a:extLst>
          </p:cNvPr>
          <p:cNvSpPr>
            <a:spLocks/>
          </p:cNvSpPr>
          <p:nvPr/>
        </p:nvSpPr>
        <p:spPr bwMode="auto">
          <a:xfrm rot="10800000">
            <a:off x="3953510" y="1468072"/>
            <a:ext cx="394129" cy="640027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DBED99A8-F921-4CD9-9B19-9C809160414A}"/>
              </a:ext>
            </a:extLst>
          </p:cNvPr>
          <p:cNvSpPr txBox="1">
            <a:spLocks noChangeArrowheads="1"/>
          </p:cNvSpPr>
          <p:nvPr/>
        </p:nvSpPr>
        <p:spPr>
          <a:xfrm>
            <a:off x="448852" y="1077992"/>
            <a:ext cx="3240361" cy="467233"/>
          </a:xfrm>
          <a:prstGeom prst="rect">
            <a:avLst/>
          </a:prstGeom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alt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Варианты интеграции  содержания ДОД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D35B81E2-A7FF-4DC3-9F9C-642B18465555}"/>
              </a:ext>
            </a:extLst>
          </p:cNvPr>
          <p:cNvSpPr txBox="1">
            <a:spLocks noChangeArrowheads="1"/>
          </p:cNvSpPr>
          <p:nvPr/>
        </p:nvSpPr>
        <p:spPr>
          <a:xfrm>
            <a:off x="225732" y="1788085"/>
            <a:ext cx="3786591" cy="2640204"/>
          </a:xfrm>
          <a:prstGeom prst="rect">
            <a:avLst/>
          </a:prstGeom>
        </p:spPr>
        <p:txBody>
          <a:bodyPr vert="horz" lIns="78870" tIns="39435" rIns="78870" bIns="39435" rtlCol="0">
            <a:noAutofit/>
          </a:bodyPr>
          <a:lstStyle>
            <a:lvl1pPr marL="295764" indent="-295764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821" indent="-246470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5879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8023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458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8934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63285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57636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1988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функций деятельности (образовательных и социально-педагогических);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направленностей ДОД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общеобразовательных и дополнительных образовательных программ учреждения;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учебных предметов;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образовательных областей (искусство, техника, природа, человек, знаковая система и другие)</a:t>
            </a:r>
            <a:r>
              <a:rPr lang="ru-RU" altLang="ru-RU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297AA78-97FC-432B-AE63-8432C9842FCB}"/>
              </a:ext>
            </a:extLst>
          </p:cNvPr>
          <p:cNvSpPr txBox="1">
            <a:spLocks noChangeArrowheads="1"/>
          </p:cNvSpPr>
          <p:nvPr/>
        </p:nvSpPr>
        <p:spPr>
          <a:xfrm>
            <a:off x="5376380" y="1853690"/>
            <a:ext cx="3561767" cy="3230165"/>
          </a:xfrm>
          <a:prstGeom prst="rect">
            <a:avLst/>
          </a:prstGeom>
        </p:spPr>
        <p:txBody>
          <a:bodyPr vert="horz" lIns="78870" tIns="39435" rIns="78870" bIns="39435" rtlCol="0">
            <a:noAutofit/>
          </a:bodyPr>
          <a:lstStyle>
            <a:lvl1pPr marL="295764" indent="-295764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821" indent="-246470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5879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8023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458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8934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63285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57636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1988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уровней реализации образовательного процесса;</a:t>
            </a:r>
          </a:p>
          <a:p>
            <a:pPr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продолжительности освоения программы;</a:t>
            </a:r>
          </a:p>
          <a:p>
            <a:pPr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разных субъектов образовательного процесса;</a:t>
            </a:r>
          </a:p>
          <a:p>
            <a:pPr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форм организации образовательного процесса (кружок, школа, студия, мастерская, лаборатория, клуб и другие);</a:t>
            </a:r>
          </a:p>
          <a:p>
            <a:pPr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педагогических технологий</a:t>
            </a: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067608C9-13D1-48BC-998E-88CA2DA7E501}"/>
              </a:ext>
            </a:extLst>
          </p:cNvPr>
          <p:cNvSpPr txBox="1">
            <a:spLocks noChangeArrowheads="1"/>
          </p:cNvSpPr>
          <p:nvPr/>
        </p:nvSpPr>
        <p:spPr>
          <a:xfrm>
            <a:off x="5145964" y="987014"/>
            <a:ext cx="3699969" cy="625103"/>
          </a:xfrm>
          <a:prstGeom prst="rect">
            <a:avLst/>
          </a:prstGeom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alt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Варианты интеграции форм организации ДОД</a:t>
            </a:r>
          </a:p>
        </p:txBody>
      </p:sp>
      <p:sp>
        <p:nvSpPr>
          <p:cNvPr id="18" name="Oval 3">
            <a:extLst>
              <a:ext uri="{FF2B5EF4-FFF2-40B4-BE49-F238E27FC236}">
                <a16:creationId xmlns:a16="http://schemas.microsoft.com/office/drawing/2014/main" id="{3F81147D-C25E-423F-957D-FF217143C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747" y="2226111"/>
            <a:ext cx="1528459" cy="14899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AD6D723F-83DC-413C-8037-136EA60008EB}"/>
              </a:ext>
            </a:extLst>
          </p:cNvPr>
          <p:cNvGrpSpPr>
            <a:grpSpLocks/>
          </p:cNvGrpSpPr>
          <p:nvPr/>
        </p:nvGrpSpPr>
        <p:grpSpPr bwMode="auto">
          <a:xfrm>
            <a:off x="4044248" y="2474799"/>
            <a:ext cx="928694" cy="1028570"/>
            <a:chOff x="-1681" y="1764"/>
            <a:chExt cx="1180" cy="1328"/>
          </a:xfrm>
        </p:grpSpPr>
        <p:sp>
          <p:nvSpPr>
            <p:cNvPr id="20" name="Puzzle3">
              <a:extLst>
                <a:ext uri="{FF2B5EF4-FFF2-40B4-BE49-F238E27FC236}">
                  <a16:creationId xmlns:a16="http://schemas.microsoft.com/office/drawing/2014/main" id="{8BB4E313-5A54-4097-8025-3E67F27C5A6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106" y="1764"/>
              <a:ext cx="466" cy="706"/>
            </a:xfrm>
            <a:custGeom>
              <a:avLst/>
              <a:gdLst>
                <a:gd name="T0" fmla="*/ 536 w 21600"/>
                <a:gd name="T1" fmla="*/ 1108 h 21600"/>
                <a:gd name="T2" fmla="*/ 1060 w 21600"/>
                <a:gd name="T3" fmla="*/ 1478 h 21600"/>
                <a:gd name="T4" fmla="*/ 680 w 21600"/>
                <a:gd name="T5" fmla="*/ 967 h 21600"/>
                <a:gd name="T6" fmla="*/ 1060 w 21600"/>
                <a:gd name="T7" fmla="*/ 492 h 21600"/>
                <a:gd name="T8" fmla="*/ 542 w 21600"/>
                <a:gd name="T9" fmla="*/ 4 h 21600"/>
                <a:gd name="T10" fmla="*/ 36 w 21600"/>
                <a:gd name="T11" fmla="*/ 477 h 21600"/>
                <a:gd name="T12" fmla="*/ 416 w 21600"/>
                <a:gd name="T13" fmla="*/ 948 h 21600"/>
                <a:gd name="T14" fmla="*/ 36 w 21600"/>
                <a:gd name="T15" fmla="*/ 1478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Puzzle2">
              <a:extLst>
                <a:ext uri="{FF2B5EF4-FFF2-40B4-BE49-F238E27FC236}">
                  <a16:creationId xmlns:a16="http://schemas.microsoft.com/office/drawing/2014/main" id="{393C0D30-AFCB-496B-B9C4-17FE151F248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245" y="2293"/>
              <a:ext cx="744" cy="643"/>
            </a:xfrm>
            <a:custGeom>
              <a:avLst/>
              <a:gdLst>
                <a:gd name="T0" fmla="*/ 1 w 21600"/>
                <a:gd name="T1" fmla="*/ 855 h 21600"/>
                <a:gd name="T2" fmla="*/ 346 w 21600"/>
                <a:gd name="T3" fmla="*/ 1351 h 21600"/>
                <a:gd name="T4" fmla="*/ 856 w 21600"/>
                <a:gd name="T5" fmla="*/ 888 h 21600"/>
                <a:gd name="T6" fmla="*/ 1385 w 21600"/>
                <a:gd name="T7" fmla="*/ 1353 h 21600"/>
                <a:gd name="T8" fmla="*/ 1778 w 21600"/>
                <a:gd name="T9" fmla="*/ 963 h 21600"/>
                <a:gd name="T10" fmla="*/ 1390 w 21600"/>
                <a:gd name="T11" fmla="*/ 366 h 21600"/>
                <a:gd name="T12" fmla="*/ 889 w 21600"/>
                <a:gd name="T13" fmla="*/ 2 h 21600"/>
                <a:gd name="T14" fmla="*/ 346 w 21600"/>
                <a:gd name="T15" fmla="*/ 37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Puzzle4">
              <a:extLst>
                <a:ext uri="{FF2B5EF4-FFF2-40B4-BE49-F238E27FC236}">
                  <a16:creationId xmlns:a16="http://schemas.microsoft.com/office/drawing/2014/main" id="{77D7BA8A-3CD1-406A-B56B-E8EE8ECAD58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529" y="2270"/>
              <a:ext cx="449" cy="822"/>
            </a:xfrm>
            <a:custGeom>
              <a:avLst/>
              <a:gdLst>
                <a:gd name="T0" fmla="*/ 412 w 21600"/>
                <a:gd name="T1" fmla="*/ 946 h 21600"/>
                <a:gd name="T2" fmla="*/ 22 w 21600"/>
                <a:gd name="T3" fmla="*/ 1382 h 21600"/>
                <a:gd name="T4" fmla="*/ 571 w 21600"/>
                <a:gd name="T5" fmla="*/ 1763 h 21600"/>
                <a:gd name="T6" fmla="*/ 1038 w 21600"/>
                <a:gd name="T7" fmla="*/ 1367 h 21600"/>
                <a:gd name="T8" fmla="*/ 693 w 21600"/>
                <a:gd name="T9" fmla="*/ 889 h 21600"/>
                <a:gd name="T10" fmla="*/ 1044 w 21600"/>
                <a:gd name="T11" fmla="*/ 385 h 21600"/>
                <a:gd name="T12" fmla="*/ 551 w 21600"/>
                <a:gd name="T13" fmla="*/ 1 h 21600"/>
                <a:gd name="T14" fmla="*/ 22 w 21600"/>
                <a:gd name="T15" fmla="*/ 38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Puzzle1">
              <a:extLst>
                <a:ext uri="{FF2B5EF4-FFF2-40B4-BE49-F238E27FC236}">
                  <a16:creationId xmlns:a16="http://schemas.microsoft.com/office/drawing/2014/main" id="{232D0DA5-2560-4EF6-BD94-1D0ADE2EE8F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681" y="1967"/>
              <a:ext cx="753" cy="490"/>
            </a:xfrm>
            <a:custGeom>
              <a:avLst/>
              <a:gdLst>
                <a:gd name="T0" fmla="*/ 1395 w 21600"/>
                <a:gd name="T1" fmla="*/ 1026 h 21600"/>
                <a:gd name="T2" fmla="*/ 1415 w 21600"/>
                <a:gd name="T3" fmla="*/ 25 h 21600"/>
                <a:gd name="T4" fmla="*/ 394 w 21600"/>
                <a:gd name="T5" fmla="*/ 42 h 21600"/>
                <a:gd name="T6" fmla="*/ 420 w 21600"/>
                <a:gd name="T7" fmla="*/ 1022 h 21600"/>
                <a:gd name="T8" fmla="*/ 901 w 21600"/>
                <a:gd name="T9" fmla="*/ 627 h 21600"/>
                <a:gd name="T10" fmla="*/ 904 w 21600"/>
                <a:gd name="T11" fmla="*/ 424 h 21600"/>
                <a:gd name="T12" fmla="*/ 1800 w 21600"/>
                <a:gd name="T13" fmla="*/ 487 h 21600"/>
                <a:gd name="T14" fmla="*/ 5 w 21600"/>
                <a:gd name="T15" fmla="*/ 48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2686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C27E65B7-094B-4B51-A8EF-51A0E9BE5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73346"/>
            <a:ext cx="184731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endParaRPr lang="ru-RU" altLang="ru-RU" sz="675"/>
          </a:p>
        </p:txBody>
      </p:sp>
      <p:sp>
        <p:nvSpPr>
          <p:cNvPr id="24579" name="Прямоугольник 2">
            <a:extLst>
              <a:ext uri="{FF2B5EF4-FFF2-40B4-BE49-F238E27FC236}">
                <a16:creationId xmlns:a16="http://schemas.microsoft.com/office/drawing/2014/main" id="{BBBC0FC0-EB38-4F85-B928-13F0F66B0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436" y="759146"/>
            <a:ext cx="8569036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altLang="ru-RU" sz="1800" b="1" dirty="0">
                <a:solidFill>
                  <a:srgbClr val="860000"/>
                </a:solidFill>
              </a:rPr>
              <a:t>Цели маркетинговой деятельности в ОДОД</a:t>
            </a:r>
          </a:p>
          <a:p>
            <a:pPr algn="just">
              <a:spcAft>
                <a:spcPts val="0"/>
              </a:spcAft>
            </a:pPr>
            <a:r>
              <a:rPr lang="ru-RU" altLang="ru-RU" sz="1400" b="1" dirty="0">
                <a:solidFill>
                  <a:srgbClr val="002060"/>
                </a:solidFill>
              </a:rPr>
              <a:t>- </a:t>
            </a:r>
            <a:r>
              <a:rPr lang="ru-RU" alt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рыночные</a:t>
            </a:r>
            <a:r>
              <a:rPr lang="ru-RU" altLang="ru-RU" sz="1400" b="1" dirty="0">
                <a:solidFill>
                  <a:srgbClr val="002060"/>
                </a:solidFill>
              </a:rPr>
              <a:t>, т.е. ориентированные на достижение рыночных результатов (увеличение доли рынка образовательных услуг на профессиональный выбор обучающихся, освоение новых рынков, ослабление рыночных позиций конкурентов)</a:t>
            </a:r>
          </a:p>
          <a:p>
            <a:pPr algn="just">
              <a:spcAft>
                <a:spcPts val="0"/>
              </a:spcAft>
            </a:pPr>
            <a:r>
              <a:rPr lang="ru-RU" altLang="ru-RU" sz="1400" b="1" dirty="0">
                <a:solidFill>
                  <a:srgbClr val="002060"/>
                </a:solidFill>
              </a:rPr>
              <a:t>- </a:t>
            </a:r>
            <a:r>
              <a:rPr lang="ru-RU" alt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 маркетинговые </a:t>
            </a:r>
            <a:r>
              <a:rPr lang="ru-RU" altLang="ru-RU" sz="1400" b="1" dirty="0">
                <a:solidFill>
                  <a:srgbClr val="002060"/>
                </a:solidFill>
              </a:rPr>
              <a:t>(достижение высокой удовлетворенности потребителей профессиональным выбором, формирование благоприятного имиджа, расширение партнеров в сфере региональной экономики)</a:t>
            </a:r>
          </a:p>
          <a:p>
            <a:pPr algn="just">
              <a:spcAft>
                <a:spcPts val="0"/>
              </a:spcAft>
            </a:pPr>
            <a:r>
              <a:rPr lang="ru-RU" altLang="ru-RU" sz="1400" b="1" dirty="0">
                <a:solidFill>
                  <a:srgbClr val="002060"/>
                </a:solidFill>
              </a:rPr>
              <a:t>- </a:t>
            </a:r>
            <a:r>
              <a:rPr lang="ru-RU" alt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структурно-управленческие </a:t>
            </a:r>
            <a:r>
              <a:rPr lang="ru-RU" altLang="ru-RU" sz="1400" b="1" dirty="0">
                <a:solidFill>
                  <a:srgbClr val="002060"/>
                </a:solidFill>
              </a:rPr>
              <a:t>(придание организационной структуре ДОД большей гибкости и адаптивности, нацеленность на достижение маркетинговых стратегических целей)</a:t>
            </a:r>
          </a:p>
        </p:txBody>
      </p:sp>
      <p:sp>
        <p:nvSpPr>
          <p:cNvPr id="24580" name="Прямоугольник 6">
            <a:extLst>
              <a:ext uri="{FF2B5EF4-FFF2-40B4-BE49-F238E27FC236}">
                <a16:creationId xmlns:a16="http://schemas.microsoft.com/office/drawing/2014/main" id="{0F295674-5C9F-4332-8EA4-AD64916ED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727" y="3159072"/>
            <a:ext cx="7072745" cy="20928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altLang="ru-RU" sz="1800" b="1" dirty="0">
                <a:solidFill>
                  <a:srgbClr val="860000"/>
                </a:solidFill>
              </a:rPr>
              <a:t>Результат маркетинговой деятельности в ОДОД</a:t>
            </a:r>
          </a:p>
          <a:p>
            <a:pPr algn="just">
              <a:spcAft>
                <a:spcPts val="0"/>
              </a:spcAft>
            </a:pPr>
            <a:r>
              <a:rPr lang="ru-RU" altLang="ru-RU" sz="1400" b="1" dirty="0">
                <a:solidFill>
                  <a:srgbClr val="002060"/>
                </a:solidFill>
              </a:rPr>
              <a:t>- </a:t>
            </a:r>
            <a:r>
              <a:rPr lang="ru-RU" alt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сформированность спроса на образовательные услуги ДОД, определение приоритета развития  </a:t>
            </a:r>
            <a:r>
              <a:rPr lang="ru-RU" altLang="ru-RU" sz="1400" b="1" dirty="0">
                <a:solidFill>
                  <a:srgbClr val="002060"/>
                </a:solidFill>
              </a:rPr>
              <a:t>(инициация новых образовательных услуг от региональной экономики, рынка труда и занятости; стабильность заказа на образовательные услуги; увеличение охвата детей программами ДОД; восприимчивость к новым образовательным услугам в сфере инновационной экономики)</a:t>
            </a:r>
          </a:p>
          <a:p>
            <a:pPr algn="just">
              <a:spcAft>
                <a:spcPts val="0"/>
              </a:spcAft>
            </a:pPr>
            <a:r>
              <a:rPr lang="ru-RU" altLang="ru-RU" sz="1400" b="1" dirty="0">
                <a:solidFill>
                  <a:srgbClr val="002060"/>
                </a:solidFill>
              </a:rPr>
              <a:t>- </a:t>
            </a:r>
            <a:r>
              <a:rPr lang="ru-RU" alt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удовлетворенность потребительских групп образовательными услугами ДОД</a:t>
            </a:r>
            <a:r>
              <a:rPr lang="ru-RU" altLang="ru-RU" sz="1400" b="1" dirty="0">
                <a:solidFill>
                  <a:srgbClr val="002060"/>
                </a:solidFill>
              </a:rPr>
              <a:t> (их достаточность, качество, индивидуальная представленность)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8CC577-21AC-4A84-8348-B580C5178796}"/>
              </a:ext>
            </a:extLst>
          </p:cNvPr>
          <p:cNvCxnSpPr/>
          <p:nvPr/>
        </p:nvCxnSpPr>
        <p:spPr>
          <a:xfrm>
            <a:off x="26338" y="619779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1514586-8F66-4E39-BBA9-46B4709A7B50}"/>
              </a:ext>
            </a:extLst>
          </p:cNvPr>
          <p:cNvSpPr txBox="1"/>
          <p:nvPr/>
        </p:nvSpPr>
        <p:spPr>
          <a:xfrm>
            <a:off x="977287" y="-42805"/>
            <a:ext cx="737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Маркетинговая стратегия развития ДОД</a:t>
            </a:r>
          </a:p>
        </p:txBody>
      </p:sp>
      <p:sp>
        <p:nvSpPr>
          <p:cNvPr id="3" name="Стрелка: изогнутая вправо 2">
            <a:extLst>
              <a:ext uri="{FF2B5EF4-FFF2-40B4-BE49-F238E27FC236}">
                <a16:creationId xmlns:a16="http://schemas.microsoft.com/office/drawing/2014/main" id="{CD0C97E3-9D4F-4AA5-B6A3-20B4C2955C79}"/>
              </a:ext>
            </a:extLst>
          </p:cNvPr>
          <p:cNvSpPr/>
          <p:nvPr/>
        </p:nvSpPr>
        <p:spPr>
          <a:xfrm rot="19442947">
            <a:off x="526978" y="3039588"/>
            <a:ext cx="955307" cy="2015435"/>
          </a:xfrm>
          <a:prstGeom prst="curvedRightArrow">
            <a:avLst>
              <a:gd name="adj1" fmla="val 25000"/>
              <a:gd name="adj2" fmla="val 45727"/>
              <a:gd name="adj3" fmla="val 25000"/>
            </a:avLst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ьная выноска 11">
            <a:extLst>
              <a:ext uri="{FF2B5EF4-FFF2-40B4-BE49-F238E27FC236}">
                <a16:creationId xmlns:a16="http://schemas.microsoft.com/office/drawing/2014/main" id="{C5106985-4210-49B7-AF96-398C301967C8}"/>
              </a:ext>
            </a:extLst>
          </p:cNvPr>
          <p:cNvSpPr/>
          <p:nvPr/>
        </p:nvSpPr>
        <p:spPr>
          <a:xfrm>
            <a:off x="127445" y="73346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1.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B92226E-254F-E947-B448-0B13C6BC5D17}"/>
              </a:ext>
            </a:extLst>
          </p:cNvPr>
          <p:cNvCxnSpPr/>
          <p:nvPr/>
        </p:nvCxnSpPr>
        <p:spPr>
          <a:xfrm>
            <a:off x="0" y="480415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FAC6A-FCEC-87A7-D1DB-FB26959ED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2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Стратегия концентрированного роста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C78B16-CAE5-64FC-22E9-3F02E3459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4D55994-4FB4-2B81-B1BE-D2C8017BA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77657"/>
              </p:ext>
            </p:extLst>
          </p:nvPr>
        </p:nvGraphicFramePr>
        <p:xfrm>
          <a:off x="110068" y="1065190"/>
          <a:ext cx="8909936" cy="2773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1637">
                  <a:extLst>
                    <a:ext uri="{9D8B030D-6E8A-4147-A177-3AD203B41FA5}">
                      <a16:colId xmlns:a16="http://schemas.microsoft.com/office/drawing/2014/main" val="4253370903"/>
                    </a:ext>
                  </a:extLst>
                </a:gridCol>
                <a:gridCol w="3936495">
                  <a:extLst>
                    <a:ext uri="{9D8B030D-6E8A-4147-A177-3AD203B41FA5}">
                      <a16:colId xmlns:a16="http://schemas.microsoft.com/office/drawing/2014/main" val="2180665676"/>
                    </a:ext>
                  </a:extLst>
                </a:gridCol>
                <a:gridCol w="4371804">
                  <a:extLst>
                    <a:ext uri="{9D8B030D-6E8A-4147-A177-3AD203B41FA5}">
                      <a16:colId xmlns:a16="http://schemas.microsoft.com/office/drawing/2014/main" val="4130060764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Форма организации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</a:rPr>
                        <a:t>Содержание деятельности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4093969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Школы довузовской подготовки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Подготовка школьников к поступлению в высшие учебные заведения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332336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Очно-заочные однопрофильные школы - математическая, физико-техническая,  филологическая и др.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Знакомство детей с разными профессиями, создание условий для социальных проб в разных профессиях.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8083527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Комплексные школы начальной профессиональной подготовки - юного модельера, журналиста, педагога и др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Получение начальной профессиональной подготовки по определенной профессии.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367421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Школы творческой и профессиональной ориентации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Последовательное знакомство детей с основными видами практической и профессиональной деятельности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808841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8696DF30-DBA3-FC10-81EB-7BE9F5E6D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1" y="418860"/>
            <a:ext cx="87189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</a:rPr>
              <a:t>Концентрация деятельности</a:t>
            </a:r>
            <a:r>
              <a:rPr kumimoji="0" lang="ru-RU" altLang="ru-RU" sz="2000" b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</a:rPr>
              <a:t> на новом образовательном результате и новом продукте (приоритете), мониторинге достижения новых результатов</a:t>
            </a:r>
            <a:endParaRPr kumimoji="0" lang="ru-RU" altLang="ru-RU" sz="2000" b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</p:txBody>
      </p:sp>
      <p:sp>
        <p:nvSpPr>
          <p:cNvPr id="7" name="Овальная выноска 11">
            <a:extLst>
              <a:ext uri="{FF2B5EF4-FFF2-40B4-BE49-F238E27FC236}">
                <a16:creationId xmlns:a16="http://schemas.microsoft.com/office/drawing/2014/main" id="{B0C31858-AB7E-8922-27ED-9747893608B8}"/>
              </a:ext>
            </a:extLst>
          </p:cNvPr>
          <p:cNvSpPr/>
          <p:nvPr/>
        </p:nvSpPr>
        <p:spPr>
          <a:xfrm>
            <a:off x="261018" y="28240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2.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D8C81BB-562B-327B-225B-3829C5452FE0}"/>
              </a:ext>
            </a:extLst>
          </p:cNvPr>
          <p:cNvSpPr txBox="1">
            <a:spLocks/>
          </p:cNvSpPr>
          <p:nvPr/>
        </p:nvSpPr>
        <p:spPr>
          <a:xfrm>
            <a:off x="5652414" y="4814262"/>
            <a:ext cx="3523707" cy="339502"/>
          </a:xfrm>
          <a:prstGeom prst="rect">
            <a:avLst/>
          </a:prstGeom>
        </p:spPr>
        <p:txBody>
          <a:bodyPr anchor="ctr"/>
          <a:lstStyle>
            <a:lvl1pPr marL="0" marR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kern="1200" cap="all">
                <a:solidFill>
                  <a:srgbClr val="F69200"/>
                </a:solidFill>
                <a:latin typeface="Fedra Sans Pro Light" charset="0"/>
                <a:ea typeface="Fedra Sans Pro Light" charset="0"/>
                <a:cs typeface="Fedra Sans Pro Light" charset="0"/>
                <a:sym typeface="Fedra Sans Pro"/>
              </a:defRPr>
            </a:lvl1pPr>
          </a:lstStyle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egoe UI Light" panose="020B0502040204020203" pitchFamily="34" charset="0"/>
              </a:rPr>
              <a:t>Изменения в управлении</a:t>
            </a:r>
          </a:p>
        </p:txBody>
      </p:sp>
      <p:pic>
        <p:nvPicPr>
          <p:cNvPr id="10" name="Picture 2" descr="https://ya-webdesign.com/images/thomas-clipart-choo-choo-4.jpg">
            <a:extLst>
              <a:ext uri="{FF2B5EF4-FFF2-40B4-BE49-F238E27FC236}">
                <a16:creationId xmlns:a16="http://schemas.microsoft.com/office/drawing/2014/main" id="{35CCDF39-597B-44AF-D5DD-EBBD595277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3" t="29589"/>
          <a:stretch/>
        </p:blipFill>
        <p:spPr bwMode="auto">
          <a:xfrm rot="21434087">
            <a:off x="35810" y="3851583"/>
            <a:ext cx="8127127" cy="111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C0CEB12-FB37-4C8A-EB6C-97B7B99E3CD7}"/>
              </a:ext>
            </a:extLst>
          </p:cNvPr>
          <p:cNvSpPr txBox="1"/>
          <p:nvPr/>
        </p:nvSpPr>
        <p:spPr>
          <a:xfrm>
            <a:off x="3790279" y="3940657"/>
            <a:ext cx="953148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90000"/>
                <a:lumOff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концепция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07E99E-024C-5988-0B8C-AB98943516F5}"/>
              </a:ext>
            </a:extLst>
          </p:cNvPr>
          <p:cNvSpPr txBox="1"/>
          <p:nvPr/>
        </p:nvSpPr>
        <p:spPr>
          <a:xfrm rot="21436759">
            <a:off x="4737094" y="3829970"/>
            <a:ext cx="184966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Обученная управленческая команда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BF3BCC-A569-2A59-7463-2E034281CAAC}"/>
              </a:ext>
            </a:extLst>
          </p:cNvPr>
          <p:cNvSpPr txBox="1"/>
          <p:nvPr/>
        </p:nvSpPr>
        <p:spPr>
          <a:xfrm rot="21398317">
            <a:off x="1206544" y="4028513"/>
            <a:ext cx="1426045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«Управляем вместе»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D7D3E0-1CEF-B01E-0817-64C86CB15DCD}"/>
              </a:ext>
            </a:extLst>
          </p:cNvPr>
          <p:cNvSpPr txBox="1"/>
          <p:nvPr/>
        </p:nvSpPr>
        <p:spPr>
          <a:xfrm>
            <a:off x="2626121" y="3971476"/>
            <a:ext cx="112467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 сессии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3356EB-FC15-DB2E-8732-167D19DB11FD}"/>
              </a:ext>
            </a:extLst>
          </p:cNvPr>
          <p:cNvSpPr txBox="1"/>
          <p:nvPr/>
        </p:nvSpPr>
        <p:spPr>
          <a:xfrm rot="21344764">
            <a:off x="108493" y="4125788"/>
            <a:ext cx="118223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Управленческие консилиумы</a:t>
            </a:r>
          </a:p>
        </p:txBody>
      </p:sp>
    </p:spTree>
    <p:extLst>
      <p:ext uri="{BB962C8B-B14F-4D97-AF65-F5344CB8AC3E}">
        <p14:creationId xmlns:p14="http://schemas.microsoft.com/office/powerpoint/2010/main" val="2498109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CB92F47-6756-6BD2-C4F0-B98C024FB688}"/>
              </a:ext>
            </a:extLst>
          </p:cNvPr>
          <p:cNvSpPr/>
          <p:nvPr/>
        </p:nvSpPr>
        <p:spPr>
          <a:xfrm>
            <a:off x="121305" y="2718747"/>
            <a:ext cx="3555340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Модульный подход к разработке </a:t>
            </a:r>
            <a:r>
              <a:rPr lang="ru-RU" sz="1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ДОП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Технология педагогического проектирования </a:t>
            </a:r>
            <a:r>
              <a:rPr lang="ru-RU" sz="1400" b="1" dirty="0">
                <a:solidFill>
                  <a:srgbClr val="860000"/>
                </a:solidFill>
                <a:latin typeface="+mn-lt"/>
              </a:rPr>
              <a:t>образовательных модулей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:</a:t>
            </a:r>
            <a:endParaRPr lang="ru-RU" sz="1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Разработку спецификаций модулей.</a:t>
            </a: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Разработку оценочных материалов модулей.</a:t>
            </a: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Разработку учебных материалов модулей.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E42A828F-FEBF-6AFD-D4D4-93EFB9B79CA1}"/>
              </a:ext>
            </a:extLst>
          </p:cNvPr>
          <p:cNvCxnSpPr/>
          <p:nvPr/>
        </p:nvCxnSpPr>
        <p:spPr>
          <a:xfrm>
            <a:off x="0" y="480415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40298411"/>
              </p:ext>
            </p:extLst>
          </p:nvPr>
        </p:nvGraphicFramePr>
        <p:xfrm>
          <a:off x="181303" y="900227"/>
          <a:ext cx="8781393" cy="1879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2521" y="0"/>
            <a:ext cx="8221479" cy="4616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2D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диверсифицированного роста ДОД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8444" y="455658"/>
            <a:ext cx="619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Механизмы реализации:</a:t>
            </a:r>
          </a:p>
        </p:txBody>
      </p:sp>
      <p:sp>
        <p:nvSpPr>
          <p:cNvPr id="12" name="Овальная выноска 11"/>
          <p:cNvSpPr/>
          <p:nvPr/>
        </p:nvSpPr>
        <p:spPr>
          <a:xfrm>
            <a:off x="231258" y="79081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3.</a:t>
            </a:r>
          </a:p>
        </p:txBody>
      </p:sp>
      <p:pic>
        <p:nvPicPr>
          <p:cNvPr id="10" name="Рисунок 15">
            <a:extLst>
              <a:ext uri="{FF2B5EF4-FFF2-40B4-BE49-F238E27FC236}">
                <a16:creationId xmlns:a16="http://schemas.microsoft.com/office/drawing/2014/main" id="{9EE94A46-E36A-F57C-81A9-931AE78D89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01" y="4663084"/>
            <a:ext cx="1521141" cy="5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3209EA-0E3D-B86D-6595-A60307EC0318}"/>
              </a:ext>
            </a:extLst>
          </p:cNvPr>
          <p:cNvSpPr txBox="1"/>
          <p:nvPr/>
        </p:nvSpPr>
        <p:spPr>
          <a:xfrm>
            <a:off x="1871661" y="4737066"/>
            <a:ext cx="540067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Формирование и реализация ИОМ обучающегося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F4EECEE-A195-DB75-268C-D45ECDA32919}"/>
              </a:ext>
            </a:extLst>
          </p:cNvPr>
          <p:cNvSpPr/>
          <p:nvPr/>
        </p:nvSpPr>
        <p:spPr>
          <a:xfrm>
            <a:off x="3805089" y="2718747"/>
            <a:ext cx="5286051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Выделяют</a:t>
            </a:r>
            <a:r>
              <a:rPr lang="ru-RU" sz="1400" b="1" dirty="0">
                <a:solidFill>
                  <a:srgbClr val="860000"/>
                </a:solidFill>
                <a:latin typeface="+mn-lt"/>
              </a:rPr>
              <a:t> типы модулей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:</a:t>
            </a: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основные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(модули, обеспечивающие освоение предметной области);</a:t>
            </a: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поддерживающие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(модули, поддерживающие изучение основных модулей);</a:t>
            </a:r>
          </a:p>
          <a:p>
            <a:pPr marL="285750" lvl="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организационные и коммуникационные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(модули, формирующие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метапредметные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компетенции );</a:t>
            </a:r>
          </a:p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специализированные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(модули, расширяющие и  углубляющие предметную область).</a:t>
            </a:r>
          </a:p>
        </p:txBody>
      </p:sp>
      <p:sp>
        <p:nvSpPr>
          <p:cNvPr id="16" name="Стрелка вниз 9">
            <a:extLst>
              <a:ext uri="{FF2B5EF4-FFF2-40B4-BE49-F238E27FC236}">
                <a16:creationId xmlns:a16="http://schemas.microsoft.com/office/drawing/2014/main" id="{55A8D64A-B73E-18BD-490C-7294EE8D4BC4}"/>
              </a:ext>
            </a:extLst>
          </p:cNvPr>
          <p:cNvSpPr/>
          <p:nvPr/>
        </p:nvSpPr>
        <p:spPr>
          <a:xfrm>
            <a:off x="3521696" y="4243273"/>
            <a:ext cx="429890" cy="607026"/>
          </a:xfrm>
          <a:prstGeom prst="down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795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C012FC1-470E-6CB8-0602-E839AF2E7B07}"/>
              </a:ext>
            </a:extLst>
          </p:cNvPr>
          <p:cNvCxnSpPr/>
          <p:nvPr/>
        </p:nvCxnSpPr>
        <p:spPr>
          <a:xfrm>
            <a:off x="0" y="480415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01" y="82458"/>
            <a:ext cx="7886700" cy="4753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>
                <a:solidFill>
                  <a:srgbClr val="A52D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интегрированного роста</a:t>
            </a:r>
            <a:r>
              <a:rPr lang="ru-RU" sz="3000" dirty="0">
                <a:solidFill>
                  <a:srgbClr val="A52D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3430" y="557795"/>
            <a:ext cx="7886700" cy="47533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Механизмы реализации:</a:t>
            </a: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231258" y="79745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4.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419028451"/>
              </p:ext>
            </p:extLst>
          </p:nvPr>
        </p:nvGraphicFramePr>
        <p:xfrm>
          <a:off x="103909" y="1044213"/>
          <a:ext cx="8797635" cy="175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4" descr="https://ruskransnab.ru/sites/default/files/promzona.jpg">
            <a:extLst>
              <a:ext uri="{FF2B5EF4-FFF2-40B4-BE49-F238E27FC236}">
                <a16:creationId xmlns:a16="http://schemas.microsoft.com/office/drawing/2014/main" id="{B46E7609-CFEC-1C37-3921-088F4DDE1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19" y="3080853"/>
            <a:ext cx="2306813" cy="175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1010471">
            <a:extLst>
              <a:ext uri="{FF2B5EF4-FFF2-40B4-BE49-F238E27FC236}">
                <a16:creationId xmlns:a16="http://schemas.microsoft.com/office/drawing/2014/main" id="{FD3CA8BC-FE08-341C-9EF4-48B097F6D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1618" y="3080853"/>
            <a:ext cx="2438512" cy="175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4">
            <a:extLst>
              <a:ext uri="{FF2B5EF4-FFF2-40B4-BE49-F238E27FC236}">
                <a16:creationId xmlns:a16="http://schemas.microsoft.com/office/drawing/2014/main" id="{D0C57E6E-F70F-6A29-926E-3DD4143F5CC0}"/>
              </a:ext>
            </a:extLst>
          </p:cNvPr>
          <p:cNvSpPr txBox="1">
            <a:spLocks/>
          </p:cNvSpPr>
          <p:nvPr/>
        </p:nvSpPr>
        <p:spPr>
          <a:xfrm>
            <a:off x="2847711" y="3080853"/>
            <a:ext cx="3211826" cy="14178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0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Раннее профессиональное самоопределение детей посредством промышленного туризма</a:t>
            </a:r>
          </a:p>
        </p:txBody>
      </p:sp>
    </p:spTree>
    <p:extLst>
      <p:ext uri="{BB962C8B-B14F-4D97-AF65-F5344CB8AC3E}">
        <p14:creationId xmlns:p14="http://schemas.microsoft.com/office/powerpoint/2010/main" val="4279949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4E3CFB5-619A-89DC-B932-8524678EAE51}"/>
              </a:ext>
            </a:extLst>
          </p:cNvPr>
          <p:cNvCxnSpPr/>
          <p:nvPr/>
        </p:nvCxnSpPr>
        <p:spPr>
          <a:xfrm>
            <a:off x="0" y="480415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6674" y="79745"/>
            <a:ext cx="7902650" cy="448017"/>
          </a:xfrm>
        </p:spPr>
        <p:txBody>
          <a:bodyPr>
            <a:normAutofit fontScale="90000"/>
          </a:bodyPr>
          <a:lstStyle/>
          <a:p>
            <a:r>
              <a:rPr lang="ru-RU" sz="3000" b="1" dirty="0">
                <a:solidFill>
                  <a:srgbClr val="A52D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техносферного развития ДОД</a:t>
            </a:r>
            <a:endParaRPr lang="ru-RU" sz="3000" dirty="0">
              <a:solidFill>
                <a:srgbClr val="A52D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618" y="485464"/>
            <a:ext cx="7099182" cy="42264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Механизмы реализации:</a:t>
            </a:r>
          </a:p>
        </p:txBody>
      </p:sp>
      <p:sp>
        <p:nvSpPr>
          <p:cNvPr id="4" name="Овальная выноска 3"/>
          <p:cNvSpPr/>
          <p:nvPr/>
        </p:nvSpPr>
        <p:spPr>
          <a:xfrm>
            <a:off x="231258" y="79745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5.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43999695"/>
              </p:ext>
            </p:extLst>
          </p:nvPr>
        </p:nvGraphicFramePr>
        <p:xfrm>
          <a:off x="231258" y="805522"/>
          <a:ext cx="8596424" cy="1874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3">
            <a:extLst>
              <a:ext uri="{FF2B5EF4-FFF2-40B4-BE49-F238E27FC236}">
                <a16:creationId xmlns:a16="http://schemas.microsoft.com/office/drawing/2014/main" id="{960A78D2-FE58-EEE0-2A96-4CEB63B6B8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263030"/>
              </p:ext>
            </p:extLst>
          </p:nvPr>
        </p:nvGraphicFramePr>
        <p:xfrm>
          <a:off x="110067" y="2633138"/>
          <a:ext cx="8991227" cy="2430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41296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158;p21">
            <a:extLst>
              <a:ext uri="{FF2B5EF4-FFF2-40B4-BE49-F238E27FC236}">
                <a16:creationId xmlns:a16="http://schemas.microsoft.com/office/drawing/2014/main" id="{7C79AE8E-56AB-4071-990E-1FF454203CA3}"/>
              </a:ext>
            </a:extLst>
          </p:cNvPr>
          <p:cNvGrpSpPr/>
          <p:nvPr/>
        </p:nvGrpSpPr>
        <p:grpSpPr>
          <a:xfrm>
            <a:off x="0" y="2403241"/>
            <a:ext cx="1583288" cy="2152172"/>
            <a:chOff x="5725550" y="5945100"/>
            <a:chExt cx="2568900" cy="3607200"/>
          </a:xfrm>
        </p:grpSpPr>
        <p:sp>
          <p:nvSpPr>
            <p:cNvPr id="12" name="Google Shape;159;p21">
              <a:extLst>
                <a:ext uri="{FF2B5EF4-FFF2-40B4-BE49-F238E27FC236}">
                  <a16:creationId xmlns:a16="http://schemas.microsoft.com/office/drawing/2014/main" id="{94FD1794-5AEA-4D1D-ABF3-7E9FCCAE7A23}"/>
                </a:ext>
              </a:extLst>
            </p:cNvPr>
            <p:cNvSpPr/>
            <p:nvPr/>
          </p:nvSpPr>
          <p:spPr>
            <a:xfrm>
              <a:off x="5725550" y="5945100"/>
              <a:ext cx="2568900" cy="3607200"/>
            </a:xfrm>
            <a:prstGeom prst="roundRect">
              <a:avLst>
                <a:gd name="adj" fmla="val 5976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675"/>
            </a:p>
          </p:txBody>
        </p:sp>
        <p:pic>
          <p:nvPicPr>
            <p:cNvPr id="13" name="Google Shape;161;p21">
              <a:extLst>
                <a:ext uri="{FF2B5EF4-FFF2-40B4-BE49-F238E27FC236}">
                  <a16:creationId xmlns:a16="http://schemas.microsoft.com/office/drawing/2014/main" id="{39E06375-313C-4F47-A50F-735A35EC62A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6498" t="4944" r="9763" b="10681"/>
            <a:stretch/>
          </p:blipFill>
          <p:spPr>
            <a:xfrm>
              <a:off x="5725550" y="6121200"/>
              <a:ext cx="2568899" cy="2588477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88835753-E558-4064-80B6-ABDBA363F6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9878770"/>
              </p:ext>
            </p:extLst>
          </p:nvPr>
        </p:nvGraphicFramePr>
        <p:xfrm>
          <a:off x="0" y="2571750"/>
          <a:ext cx="914400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437" name="TextBox 3">
            <a:extLst>
              <a:ext uri="{FF2B5EF4-FFF2-40B4-BE49-F238E27FC236}">
                <a16:creationId xmlns:a16="http://schemas.microsoft.com/office/drawing/2014/main" id="{C53F0744-86B0-425D-8F43-2C9C3D18E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39" y="2850357"/>
            <a:ext cx="2880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  <a:latin typeface="+mn-lt"/>
              </a:rPr>
              <a:t>Муниципальные методические объединения</a:t>
            </a:r>
          </a:p>
        </p:txBody>
      </p:sp>
      <p:sp>
        <p:nvSpPr>
          <p:cNvPr id="18438" name="TextBox 4">
            <a:extLst>
              <a:ext uri="{FF2B5EF4-FFF2-40B4-BE49-F238E27FC236}">
                <a16:creationId xmlns:a16="http://schemas.microsoft.com/office/drawing/2014/main" id="{B6EF558E-27FF-4060-91C2-A858B8539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2060" y="2484757"/>
            <a:ext cx="2367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  <a:latin typeface="+mn-lt"/>
              </a:rPr>
              <a:t>Муниципальная методическая служба</a:t>
            </a:r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id="{72E5AC13-38A4-4045-A646-9798F7B66CDB}"/>
              </a:ext>
            </a:extLst>
          </p:cNvPr>
          <p:cNvSpPr/>
          <p:nvPr/>
        </p:nvSpPr>
        <p:spPr>
          <a:xfrm>
            <a:off x="51535" y="4540560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/>
              <a:t>Вузы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id="{A4894015-C962-4D2B-B96B-00CD0B33E05F}"/>
              </a:ext>
            </a:extLst>
          </p:cNvPr>
          <p:cNvSpPr/>
          <p:nvPr/>
        </p:nvSpPr>
        <p:spPr>
          <a:xfrm>
            <a:off x="1619252" y="4540560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/>
              <a:t>СПО</a:t>
            </a:r>
          </a:p>
        </p:txBody>
      </p:sp>
      <p:sp>
        <p:nvSpPr>
          <p:cNvPr id="16" name="Скругленный прямоугольник 13">
            <a:extLst>
              <a:ext uri="{FF2B5EF4-FFF2-40B4-BE49-F238E27FC236}">
                <a16:creationId xmlns:a16="http://schemas.microsoft.com/office/drawing/2014/main" id="{55CAB889-5F50-422B-A54D-3BEADB9357C7}"/>
              </a:ext>
            </a:extLst>
          </p:cNvPr>
          <p:cNvSpPr/>
          <p:nvPr/>
        </p:nvSpPr>
        <p:spPr>
          <a:xfrm>
            <a:off x="3186969" y="4540560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/>
              <a:t>ИПК, ИРО</a:t>
            </a:r>
          </a:p>
        </p:txBody>
      </p:sp>
      <p:sp>
        <p:nvSpPr>
          <p:cNvPr id="19" name="Скругленный прямоугольник 14">
            <a:extLst>
              <a:ext uri="{FF2B5EF4-FFF2-40B4-BE49-F238E27FC236}">
                <a16:creationId xmlns:a16="http://schemas.microsoft.com/office/drawing/2014/main" id="{FCCE8A0A-7014-40EF-99EF-028889F784FA}"/>
              </a:ext>
            </a:extLst>
          </p:cNvPr>
          <p:cNvSpPr/>
          <p:nvPr/>
        </p:nvSpPr>
        <p:spPr>
          <a:xfrm>
            <a:off x="4754686" y="4539022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/>
              <a:t>ММС</a:t>
            </a:r>
          </a:p>
        </p:txBody>
      </p:sp>
      <p:sp>
        <p:nvSpPr>
          <p:cNvPr id="20" name="Скругленный прямоугольник 15">
            <a:extLst>
              <a:ext uri="{FF2B5EF4-FFF2-40B4-BE49-F238E27FC236}">
                <a16:creationId xmlns:a16="http://schemas.microsoft.com/office/drawing/2014/main" id="{0B7AA83C-FC55-4AB7-AB84-11C4E4E7ED99}"/>
              </a:ext>
            </a:extLst>
          </p:cNvPr>
          <p:cNvSpPr/>
          <p:nvPr/>
        </p:nvSpPr>
        <p:spPr>
          <a:xfrm>
            <a:off x="6322403" y="4539022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/>
              <a:t>ОО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79DA67AE-F08B-4AE5-9CB9-58EB1C450530}"/>
              </a:ext>
            </a:extLst>
          </p:cNvPr>
          <p:cNvCxnSpPr>
            <a:stCxn id="14" idx="3"/>
            <a:endCxn id="15" idx="1"/>
          </p:cNvCxnSpPr>
          <p:nvPr/>
        </p:nvCxnSpPr>
        <p:spPr>
          <a:xfrm>
            <a:off x="1285956" y="4810590"/>
            <a:ext cx="333294" cy="0"/>
          </a:xfrm>
          <a:prstGeom prst="straightConnector1">
            <a:avLst/>
          </a:prstGeom>
          <a:ln w="508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AAE722DB-9A3E-4257-9F02-AD25D77415B6}"/>
              </a:ext>
            </a:extLst>
          </p:cNvPr>
          <p:cNvCxnSpPr>
            <a:stCxn id="15" idx="3"/>
          </p:cNvCxnSpPr>
          <p:nvPr/>
        </p:nvCxnSpPr>
        <p:spPr>
          <a:xfrm>
            <a:off x="2853673" y="4810590"/>
            <a:ext cx="333294" cy="0"/>
          </a:xfrm>
          <a:prstGeom prst="straightConnector1">
            <a:avLst/>
          </a:prstGeom>
          <a:ln w="508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FBAE916B-1C9D-4419-B422-A654124FA77F}"/>
              </a:ext>
            </a:extLst>
          </p:cNvPr>
          <p:cNvCxnSpPr>
            <a:stCxn id="16" idx="3"/>
          </p:cNvCxnSpPr>
          <p:nvPr/>
        </p:nvCxnSpPr>
        <p:spPr>
          <a:xfrm>
            <a:off x="4421390" y="4810590"/>
            <a:ext cx="333294" cy="0"/>
          </a:xfrm>
          <a:prstGeom prst="straightConnector1">
            <a:avLst/>
          </a:prstGeom>
          <a:ln w="508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9177A682-05A2-428B-A9F1-EEB37CC00EF0}"/>
              </a:ext>
            </a:extLst>
          </p:cNvPr>
          <p:cNvCxnSpPr>
            <a:stCxn id="19" idx="3"/>
            <a:endCxn id="20" idx="1"/>
          </p:cNvCxnSpPr>
          <p:nvPr/>
        </p:nvCxnSpPr>
        <p:spPr>
          <a:xfrm>
            <a:off x="5989107" y="4809052"/>
            <a:ext cx="333294" cy="0"/>
          </a:xfrm>
          <a:prstGeom prst="straightConnector1">
            <a:avLst/>
          </a:prstGeom>
          <a:ln w="508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9">
            <a:extLst>
              <a:ext uri="{FF2B5EF4-FFF2-40B4-BE49-F238E27FC236}">
                <a16:creationId xmlns:a16="http://schemas.microsoft.com/office/drawing/2014/main" id="{DD980A60-4886-4433-9722-0A5742B5E154}"/>
              </a:ext>
            </a:extLst>
          </p:cNvPr>
          <p:cNvSpPr/>
          <p:nvPr/>
        </p:nvSpPr>
        <p:spPr>
          <a:xfrm>
            <a:off x="7843729" y="4539022"/>
            <a:ext cx="1234423" cy="540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000" dirty="0" err="1"/>
              <a:t>ЦОиККО</a:t>
            </a:r>
            <a:endParaRPr lang="ru-RU" sz="2000" dirty="0"/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A520411F-B85E-40EC-B016-BE97B44CE3A0}"/>
              </a:ext>
            </a:extLst>
          </p:cNvPr>
          <p:cNvCxnSpPr>
            <a:endCxn id="26" idx="1"/>
          </p:cNvCxnSpPr>
          <p:nvPr/>
        </p:nvCxnSpPr>
        <p:spPr>
          <a:xfrm>
            <a:off x="7510433" y="4809052"/>
            <a:ext cx="333294" cy="0"/>
          </a:xfrm>
          <a:prstGeom prst="straightConnector1">
            <a:avLst/>
          </a:prstGeom>
          <a:ln w="50800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81877461-D1B1-EC01-AC3E-BD0262E3668B}"/>
              </a:ext>
            </a:extLst>
          </p:cNvPr>
          <p:cNvCxnSpPr/>
          <p:nvPr/>
        </p:nvCxnSpPr>
        <p:spPr>
          <a:xfrm>
            <a:off x="0" y="765544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2ACD343-9FA3-6E71-6DE9-7523C5743421}"/>
              </a:ext>
            </a:extLst>
          </p:cNvPr>
          <p:cNvSpPr txBox="1"/>
          <p:nvPr/>
        </p:nvSpPr>
        <p:spPr>
          <a:xfrm>
            <a:off x="669851" y="7146"/>
            <a:ext cx="8099351" cy="8309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2D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развития кадрового потенциала организации  ДОД</a:t>
            </a:r>
          </a:p>
        </p:txBody>
      </p:sp>
      <p:sp>
        <p:nvSpPr>
          <p:cNvPr id="30" name="Овальная выноска 15">
            <a:extLst>
              <a:ext uri="{FF2B5EF4-FFF2-40B4-BE49-F238E27FC236}">
                <a16:creationId xmlns:a16="http://schemas.microsoft.com/office/drawing/2014/main" id="{3F004F5E-976E-89CB-B792-B5A929C7DA0F}"/>
              </a:ext>
            </a:extLst>
          </p:cNvPr>
          <p:cNvSpPr/>
          <p:nvPr/>
        </p:nvSpPr>
        <p:spPr>
          <a:xfrm>
            <a:off x="231258" y="79745"/>
            <a:ext cx="877186" cy="685800"/>
          </a:xfrm>
          <a:prstGeom prst="wedgeEllipseCallout">
            <a:avLst>
              <a:gd name="adj1" fmla="val -51742"/>
              <a:gd name="adj2" fmla="val 97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6.</a:t>
            </a:r>
          </a:p>
        </p:txBody>
      </p:sp>
      <p:graphicFrame>
        <p:nvGraphicFramePr>
          <p:cNvPr id="31" name="Объект 16">
            <a:extLst>
              <a:ext uri="{FF2B5EF4-FFF2-40B4-BE49-F238E27FC236}">
                <a16:creationId xmlns:a16="http://schemas.microsoft.com/office/drawing/2014/main" id="{09B03CD4-91E0-F8C2-9612-EA877C210D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536936"/>
              </p:ext>
            </p:extLst>
          </p:nvPr>
        </p:nvGraphicFramePr>
        <p:xfrm>
          <a:off x="231258" y="838144"/>
          <a:ext cx="8284092" cy="1882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800" y="10759"/>
            <a:ext cx="8701167" cy="63220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профессионального развития педагога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-32120" y="714364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F2817DEB-7F76-443A-9661-A0084C6987FE}"/>
              </a:ext>
            </a:extLst>
          </p:cNvPr>
          <p:cNvSpPr txBox="1">
            <a:spLocks/>
          </p:cNvSpPr>
          <p:nvPr/>
        </p:nvSpPr>
        <p:spPr>
          <a:xfrm>
            <a:off x="851354" y="1764445"/>
            <a:ext cx="8022483" cy="356665"/>
          </a:xfrm>
          <a:prstGeom prst="rect">
            <a:avLst/>
          </a:prstGeom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профессионального развития педагогов</a:t>
            </a:r>
          </a:p>
        </p:txBody>
      </p:sp>
      <p:sp>
        <p:nvSpPr>
          <p:cNvPr id="24" name="Объект 2">
            <a:extLst>
              <a:ext uri="{FF2B5EF4-FFF2-40B4-BE49-F238E27FC236}">
                <a16:creationId xmlns:a16="http://schemas.microsoft.com/office/drawing/2014/main" id="{CDE8FD77-25AD-4D98-AC4F-EB7146178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641" y="2115550"/>
            <a:ext cx="7631274" cy="1813681"/>
          </a:xfrm>
        </p:spPr>
        <p:txBody>
          <a:bodyPr>
            <a:noAutofit/>
          </a:bodyPr>
          <a:lstStyle/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1800" b="1" dirty="0">
                <a:solidFill>
                  <a:srgbClr val="002060"/>
                </a:solidFill>
              </a:rPr>
              <a:t>Дистанционные технологии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1800" b="1" dirty="0">
                <a:solidFill>
                  <a:srgbClr val="002060"/>
                </a:solidFill>
              </a:rPr>
              <a:t>Технологии </a:t>
            </a:r>
            <a:r>
              <a:rPr lang="ru-RU" sz="1800" b="1" dirty="0" err="1">
                <a:solidFill>
                  <a:srgbClr val="002060"/>
                </a:solidFill>
              </a:rPr>
              <a:t>тьюторского</a:t>
            </a:r>
            <a:r>
              <a:rPr lang="ru-RU" sz="1800" b="1" dirty="0">
                <a:solidFill>
                  <a:srgbClr val="002060"/>
                </a:solidFill>
              </a:rPr>
              <a:t> сопровождения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1800" b="1" dirty="0">
                <a:solidFill>
                  <a:srgbClr val="002060"/>
                </a:solidFill>
              </a:rPr>
              <a:t>Технологии наставничества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1800" b="1" dirty="0">
                <a:solidFill>
                  <a:srgbClr val="002060"/>
                </a:solidFill>
              </a:rPr>
              <a:t>Технологии проектного обучения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1800" b="1" dirty="0">
                <a:solidFill>
                  <a:srgbClr val="002060"/>
                </a:solidFill>
              </a:rPr>
              <a:t>Технологии развития личностного потенциала и эмоционального интеллекта</a:t>
            </a: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1409648838"/>
              </p:ext>
            </p:extLst>
          </p:nvPr>
        </p:nvGraphicFramePr>
        <p:xfrm>
          <a:off x="84667" y="4199474"/>
          <a:ext cx="9059335" cy="94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633588" y="1731371"/>
            <a:ext cx="8402909" cy="2344015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" y="2290350"/>
            <a:ext cx="1202629" cy="1204199"/>
            <a:chOff x="4293284" y="699629"/>
            <a:chExt cx="557433" cy="557433"/>
          </a:xfrm>
        </p:grpSpPr>
        <p:sp>
          <p:nvSpPr>
            <p:cNvPr id="16" name="Овал 15"/>
            <p:cNvSpPr/>
            <p:nvPr/>
          </p:nvSpPr>
          <p:spPr>
            <a:xfrm>
              <a:off x="4293284" y="699629"/>
              <a:ext cx="557433" cy="55743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grpSp>
          <p:nvGrpSpPr>
            <p:cNvPr id="17" name="Группа 1337"/>
            <p:cNvGrpSpPr/>
            <p:nvPr/>
          </p:nvGrpSpPr>
          <p:grpSpPr>
            <a:xfrm>
              <a:off x="4400618" y="788815"/>
              <a:ext cx="332583" cy="375041"/>
              <a:chOff x="3041650" y="1639887"/>
              <a:chExt cx="447675" cy="504825"/>
            </a:xfrm>
            <a:solidFill>
              <a:schemeClr val="bg1"/>
            </a:solidFill>
          </p:grpSpPr>
          <p:sp>
            <p:nvSpPr>
              <p:cNvPr id="18" name="Freeform 1267"/>
              <p:cNvSpPr>
                <a:spLocks/>
              </p:cNvSpPr>
              <p:nvPr/>
            </p:nvSpPr>
            <p:spPr bwMode="auto">
              <a:xfrm>
                <a:off x="3259137" y="1797050"/>
                <a:ext cx="14288" cy="7938"/>
              </a:xfrm>
              <a:custGeom>
                <a:avLst/>
                <a:gdLst>
                  <a:gd name="T0" fmla="*/ 0 w 39"/>
                  <a:gd name="T1" fmla="*/ 4 h 23"/>
                  <a:gd name="T2" fmla="*/ 17 w 39"/>
                  <a:gd name="T3" fmla="*/ 23 h 23"/>
                  <a:gd name="T4" fmla="*/ 21 w 39"/>
                  <a:gd name="T5" fmla="*/ 23 h 23"/>
                  <a:gd name="T6" fmla="*/ 39 w 39"/>
                  <a:gd name="T7" fmla="*/ 4 h 23"/>
                  <a:gd name="T8" fmla="*/ 39 w 39"/>
                  <a:gd name="T9" fmla="*/ 0 h 23"/>
                  <a:gd name="T10" fmla="*/ 39 w 39"/>
                  <a:gd name="T11" fmla="*/ 0 h 23"/>
                  <a:gd name="T12" fmla="*/ 0 w 39"/>
                  <a:gd name="T13" fmla="*/ 0 h 23"/>
                  <a:gd name="T14" fmla="*/ 0 w 39"/>
                  <a:gd name="T1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3">
                    <a:moveTo>
                      <a:pt x="0" y="4"/>
                    </a:moveTo>
                    <a:cubicBezTo>
                      <a:pt x="0" y="14"/>
                      <a:pt x="7" y="23"/>
                      <a:pt x="17" y="23"/>
                    </a:cubicBezTo>
                    <a:lnTo>
                      <a:pt x="21" y="23"/>
                    </a:lnTo>
                    <a:cubicBezTo>
                      <a:pt x="31" y="23"/>
                      <a:pt x="39" y="14"/>
                      <a:pt x="39" y="4"/>
                    </a:cubicBezTo>
                    <a:lnTo>
                      <a:pt x="39" y="0"/>
                    </a:lnTo>
                    <a:cubicBezTo>
                      <a:pt x="39" y="0"/>
                      <a:pt x="39" y="0"/>
                      <a:pt x="39" y="0"/>
                    </a:cubicBez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19" name="Freeform 1268"/>
              <p:cNvSpPr>
                <a:spLocks/>
              </p:cNvSpPr>
              <p:nvPr/>
            </p:nvSpPr>
            <p:spPr bwMode="auto">
              <a:xfrm>
                <a:off x="3146425" y="1866900"/>
                <a:ext cx="12700" cy="7938"/>
              </a:xfrm>
              <a:custGeom>
                <a:avLst/>
                <a:gdLst>
                  <a:gd name="T0" fmla="*/ 0 w 35"/>
                  <a:gd name="T1" fmla="*/ 4 h 20"/>
                  <a:gd name="T2" fmla="*/ 16 w 35"/>
                  <a:gd name="T3" fmla="*/ 20 h 20"/>
                  <a:gd name="T4" fmla="*/ 19 w 35"/>
                  <a:gd name="T5" fmla="*/ 20 h 20"/>
                  <a:gd name="T6" fmla="*/ 35 w 35"/>
                  <a:gd name="T7" fmla="*/ 4 h 20"/>
                  <a:gd name="T8" fmla="*/ 35 w 35"/>
                  <a:gd name="T9" fmla="*/ 1 h 20"/>
                  <a:gd name="T10" fmla="*/ 35 w 35"/>
                  <a:gd name="T11" fmla="*/ 0 h 20"/>
                  <a:gd name="T12" fmla="*/ 0 w 35"/>
                  <a:gd name="T13" fmla="*/ 0 h 20"/>
                  <a:gd name="T14" fmla="*/ 0 w 35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0">
                    <a:moveTo>
                      <a:pt x="0" y="4"/>
                    </a:moveTo>
                    <a:cubicBezTo>
                      <a:pt x="0" y="13"/>
                      <a:pt x="7" y="20"/>
                      <a:pt x="16" y="20"/>
                    </a:cubicBezTo>
                    <a:lnTo>
                      <a:pt x="19" y="20"/>
                    </a:lnTo>
                    <a:cubicBezTo>
                      <a:pt x="28" y="20"/>
                      <a:pt x="35" y="13"/>
                      <a:pt x="35" y="4"/>
                    </a:cubicBezTo>
                    <a:lnTo>
                      <a:pt x="35" y="1"/>
                    </a:ln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20" name="Freeform 1269"/>
              <p:cNvSpPr>
                <a:spLocks/>
              </p:cNvSpPr>
              <p:nvPr/>
            </p:nvSpPr>
            <p:spPr bwMode="auto">
              <a:xfrm>
                <a:off x="3373437" y="1866900"/>
                <a:ext cx="12700" cy="7938"/>
              </a:xfrm>
              <a:custGeom>
                <a:avLst/>
                <a:gdLst>
                  <a:gd name="T0" fmla="*/ 0 w 34"/>
                  <a:gd name="T1" fmla="*/ 4 h 20"/>
                  <a:gd name="T2" fmla="*/ 15 w 34"/>
                  <a:gd name="T3" fmla="*/ 20 h 20"/>
                  <a:gd name="T4" fmla="*/ 19 w 34"/>
                  <a:gd name="T5" fmla="*/ 20 h 20"/>
                  <a:gd name="T6" fmla="*/ 34 w 34"/>
                  <a:gd name="T7" fmla="*/ 4 h 20"/>
                  <a:gd name="T8" fmla="*/ 34 w 34"/>
                  <a:gd name="T9" fmla="*/ 1 h 20"/>
                  <a:gd name="T10" fmla="*/ 34 w 34"/>
                  <a:gd name="T11" fmla="*/ 0 h 20"/>
                  <a:gd name="T12" fmla="*/ 0 w 34"/>
                  <a:gd name="T13" fmla="*/ 0 h 20"/>
                  <a:gd name="T14" fmla="*/ 0 w 34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0">
                    <a:moveTo>
                      <a:pt x="0" y="4"/>
                    </a:moveTo>
                    <a:cubicBezTo>
                      <a:pt x="0" y="13"/>
                      <a:pt x="7" y="20"/>
                      <a:pt x="15" y="20"/>
                    </a:cubicBezTo>
                    <a:lnTo>
                      <a:pt x="19" y="20"/>
                    </a:lnTo>
                    <a:cubicBezTo>
                      <a:pt x="27" y="20"/>
                      <a:pt x="34" y="13"/>
                      <a:pt x="34" y="4"/>
                    </a:cubicBezTo>
                    <a:lnTo>
                      <a:pt x="34" y="1"/>
                    </a:lnTo>
                    <a:cubicBezTo>
                      <a:pt x="34" y="0"/>
                      <a:pt x="34" y="0"/>
                      <a:pt x="34" y="0"/>
                    </a:cubicBez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22" name="Freeform 1270"/>
              <p:cNvSpPr>
                <a:spLocks/>
              </p:cNvSpPr>
              <p:nvPr/>
            </p:nvSpPr>
            <p:spPr bwMode="auto">
              <a:xfrm>
                <a:off x="3041650" y="1989137"/>
                <a:ext cx="157163" cy="155575"/>
              </a:xfrm>
              <a:custGeom>
                <a:avLst/>
                <a:gdLst>
                  <a:gd name="T0" fmla="*/ 164 w 435"/>
                  <a:gd name="T1" fmla="*/ 435 h 435"/>
                  <a:gd name="T2" fmla="*/ 369 w 435"/>
                  <a:gd name="T3" fmla="*/ 230 h 435"/>
                  <a:gd name="T4" fmla="*/ 435 w 435"/>
                  <a:gd name="T5" fmla="*/ 296 h 435"/>
                  <a:gd name="T6" fmla="*/ 427 w 435"/>
                  <a:gd name="T7" fmla="*/ 8 h 435"/>
                  <a:gd name="T8" fmla="*/ 140 w 435"/>
                  <a:gd name="T9" fmla="*/ 0 h 435"/>
                  <a:gd name="T10" fmla="*/ 205 w 435"/>
                  <a:gd name="T11" fmla="*/ 66 h 435"/>
                  <a:gd name="T12" fmla="*/ 0 w 435"/>
                  <a:gd name="T13" fmla="*/ 272 h 435"/>
                  <a:gd name="T14" fmla="*/ 164 w 435"/>
                  <a:gd name="T15" fmla="*/ 435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435">
                    <a:moveTo>
                      <a:pt x="164" y="435"/>
                    </a:moveTo>
                    <a:lnTo>
                      <a:pt x="369" y="230"/>
                    </a:lnTo>
                    <a:lnTo>
                      <a:pt x="435" y="296"/>
                    </a:lnTo>
                    <a:lnTo>
                      <a:pt x="427" y="8"/>
                    </a:lnTo>
                    <a:lnTo>
                      <a:pt x="140" y="0"/>
                    </a:lnTo>
                    <a:lnTo>
                      <a:pt x="205" y="66"/>
                    </a:lnTo>
                    <a:lnTo>
                      <a:pt x="0" y="272"/>
                    </a:lnTo>
                    <a:lnTo>
                      <a:pt x="164" y="4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25" name="Freeform 1271"/>
              <p:cNvSpPr>
                <a:spLocks/>
              </p:cNvSpPr>
              <p:nvPr/>
            </p:nvSpPr>
            <p:spPr bwMode="auto">
              <a:xfrm>
                <a:off x="3333750" y="1989137"/>
                <a:ext cx="155575" cy="155575"/>
              </a:xfrm>
              <a:custGeom>
                <a:avLst/>
                <a:gdLst>
                  <a:gd name="T0" fmla="*/ 271 w 435"/>
                  <a:gd name="T1" fmla="*/ 435 h 435"/>
                  <a:gd name="T2" fmla="*/ 66 w 435"/>
                  <a:gd name="T3" fmla="*/ 230 h 435"/>
                  <a:gd name="T4" fmla="*/ 0 w 435"/>
                  <a:gd name="T5" fmla="*/ 296 h 435"/>
                  <a:gd name="T6" fmla="*/ 8 w 435"/>
                  <a:gd name="T7" fmla="*/ 8 h 435"/>
                  <a:gd name="T8" fmla="*/ 295 w 435"/>
                  <a:gd name="T9" fmla="*/ 0 h 435"/>
                  <a:gd name="T10" fmla="*/ 230 w 435"/>
                  <a:gd name="T11" fmla="*/ 66 h 435"/>
                  <a:gd name="T12" fmla="*/ 435 w 435"/>
                  <a:gd name="T13" fmla="*/ 272 h 435"/>
                  <a:gd name="T14" fmla="*/ 271 w 435"/>
                  <a:gd name="T15" fmla="*/ 435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435">
                    <a:moveTo>
                      <a:pt x="271" y="435"/>
                    </a:moveTo>
                    <a:lnTo>
                      <a:pt x="66" y="230"/>
                    </a:lnTo>
                    <a:lnTo>
                      <a:pt x="0" y="296"/>
                    </a:lnTo>
                    <a:lnTo>
                      <a:pt x="8" y="8"/>
                    </a:lnTo>
                    <a:lnTo>
                      <a:pt x="295" y="0"/>
                    </a:lnTo>
                    <a:lnTo>
                      <a:pt x="230" y="66"/>
                    </a:lnTo>
                    <a:lnTo>
                      <a:pt x="435" y="272"/>
                    </a:lnTo>
                    <a:lnTo>
                      <a:pt x="271" y="4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29" name="Freeform 1272"/>
              <p:cNvSpPr>
                <a:spLocks/>
              </p:cNvSpPr>
              <p:nvPr/>
            </p:nvSpPr>
            <p:spPr bwMode="auto">
              <a:xfrm>
                <a:off x="3333750" y="1639887"/>
                <a:ext cx="155575" cy="157163"/>
              </a:xfrm>
              <a:custGeom>
                <a:avLst/>
                <a:gdLst>
                  <a:gd name="T0" fmla="*/ 271 w 435"/>
                  <a:gd name="T1" fmla="*/ 0 h 435"/>
                  <a:gd name="T2" fmla="*/ 66 w 435"/>
                  <a:gd name="T3" fmla="*/ 206 h 435"/>
                  <a:gd name="T4" fmla="*/ 0 w 435"/>
                  <a:gd name="T5" fmla="*/ 140 h 435"/>
                  <a:gd name="T6" fmla="*/ 8 w 435"/>
                  <a:gd name="T7" fmla="*/ 427 h 435"/>
                  <a:gd name="T8" fmla="*/ 295 w 435"/>
                  <a:gd name="T9" fmla="*/ 435 h 435"/>
                  <a:gd name="T10" fmla="*/ 230 w 435"/>
                  <a:gd name="T11" fmla="*/ 370 h 435"/>
                  <a:gd name="T12" fmla="*/ 435 w 435"/>
                  <a:gd name="T13" fmla="*/ 164 h 435"/>
                  <a:gd name="T14" fmla="*/ 271 w 435"/>
                  <a:gd name="T15" fmla="*/ 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435">
                    <a:moveTo>
                      <a:pt x="271" y="0"/>
                    </a:moveTo>
                    <a:lnTo>
                      <a:pt x="66" y="206"/>
                    </a:lnTo>
                    <a:lnTo>
                      <a:pt x="0" y="140"/>
                    </a:lnTo>
                    <a:lnTo>
                      <a:pt x="8" y="427"/>
                    </a:lnTo>
                    <a:lnTo>
                      <a:pt x="295" y="435"/>
                    </a:lnTo>
                    <a:lnTo>
                      <a:pt x="230" y="370"/>
                    </a:lnTo>
                    <a:lnTo>
                      <a:pt x="435" y="164"/>
                    </a:lnTo>
                    <a:lnTo>
                      <a:pt x="2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1" name="Freeform 1273"/>
              <p:cNvSpPr>
                <a:spLocks/>
              </p:cNvSpPr>
              <p:nvPr/>
            </p:nvSpPr>
            <p:spPr bwMode="auto">
              <a:xfrm>
                <a:off x="3041650" y="1639887"/>
                <a:ext cx="157163" cy="157163"/>
              </a:xfrm>
              <a:custGeom>
                <a:avLst/>
                <a:gdLst>
                  <a:gd name="T0" fmla="*/ 164 w 435"/>
                  <a:gd name="T1" fmla="*/ 0 h 435"/>
                  <a:gd name="T2" fmla="*/ 369 w 435"/>
                  <a:gd name="T3" fmla="*/ 206 h 435"/>
                  <a:gd name="T4" fmla="*/ 435 w 435"/>
                  <a:gd name="T5" fmla="*/ 140 h 435"/>
                  <a:gd name="T6" fmla="*/ 427 w 435"/>
                  <a:gd name="T7" fmla="*/ 427 h 435"/>
                  <a:gd name="T8" fmla="*/ 140 w 435"/>
                  <a:gd name="T9" fmla="*/ 435 h 435"/>
                  <a:gd name="T10" fmla="*/ 205 w 435"/>
                  <a:gd name="T11" fmla="*/ 370 h 435"/>
                  <a:gd name="T12" fmla="*/ 0 w 435"/>
                  <a:gd name="T13" fmla="*/ 164 h 435"/>
                  <a:gd name="T14" fmla="*/ 164 w 435"/>
                  <a:gd name="T15" fmla="*/ 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435">
                    <a:moveTo>
                      <a:pt x="164" y="0"/>
                    </a:moveTo>
                    <a:lnTo>
                      <a:pt x="369" y="206"/>
                    </a:lnTo>
                    <a:lnTo>
                      <a:pt x="435" y="140"/>
                    </a:lnTo>
                    <a:lnTo>
                      <a:pt x="427" y="427"/>
                    </a:lnTo>
                    <a:lnTo>
                      <a:pt x="140" y="435"/>
                    </a:lnTo>
                    <a:lnTo>
                      <a:pt x="205" y="370"/>
                    </a:lnTo>
                    <a:lnTo>
                      <a:pt x="0" y="164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2" name="Oval 1274"/>
              <p:cNvSpPr>
                <a:spLocks noChangeArrowheads="1"/>
              </p:cNvSpPr>
              <p:nvPr/>
            </p:nvSpPr>
            <p:spPr bwMode="auto">
              <a:xfrm>
                <a:off x="3241675" y="1735137"/>
                <a:ext cx="50800" cy="523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3" name="Freeform 1275"/>
              <p:cNvSpPr>
                <a:spLocks/>
              </p:cNvSpPr>
              <p:nvPr/>
            </p:nvSpPr>
            <p:spPr bwMode="auto">
              <a:xfrm>
                <a:off x="3211512" y="1795462"/>
                <a:ext cx="111125" cy="239713"/>
              </a:xfrm>
              <a:custGeom>
                <a:avLst/>
                <a:gdLst>
                  <a:gd name="T0" fmla="*/ 242 w 310"/>
                  <a:gd name="T1" fmla="*/ 0 h 663"/>
                  <a:gd name="T2" fmla="*/ 241 w 310"/>
                  <a:gd name="T3" fmla="*/ 0 h 663"/>
                  <a:gd name="T4" fmla="*/ 241 w 310"/>
                  <a:gd name="T5" fmla="*/ 0 h 663"/>
                  <a:gd name="T6" fmla="*/ 217 w 310"/>
                  <a:gd name="T7" fmla="*/ 0 h 663"/>
                  <a:gd name="T8" fmla="*/ 172 w 310"/>
                  <a:gd name="T9" fmla="*/ 95 h 663"/>
                  <a:gd name="T10" fmla="*/ 172 w 310"/>
                  <a:gd name="T11" fmla="*/ 48 h 663"/>
                  <a:gd name="T12" fmla="*/ 157 w 310"/>
                  <a:gd name="T13" fmla="*/ 33 h 663"/>
                  <a:gd name="T14" fmla="*/ 153 w 310"/>
                  <a:gd name="T15" fmla="*/ 33 h 663"/>
                  <a:gd name="T16" fmla="*/ 138 w 310"/>
                  <a:gd name="T17" fmla="*/ 48 h 663"/>
                  <a:gd name="T18" fmla="*/ 138 w 310"/>
                  <a:gd name="T19" fmla="*/ 95 h 663"/>
                  <a:gd name="T20" fmla="*/ 93 w 310"/>
                  <a:gd name="T21" fmla="*/ 0 h 663"/>
                  <a:gd name="T22" fmla="*/ 69 w 310"/>
                  <a:gd name="T23" fmla="*/ 0 h 663"/>
                  <a:gd name="T24" fmla="*/ 69 w 310"/>
                  <a:gd name="T25" fmla="*/ 0 h 663"/>
                  <a:gd name="T26" fmla="*/ 68 w 310"/>
                  <a:gd name="T27" fmla="*/ 0 h 663"/>
                  <a:gd name="T28" fmla="*/ 0 w 310"/>
                  <a:gd name="T29" fmla="*/ 71 h 663"/>
                  <a:gd name="T30" fmla="*/ 0 w 310"/>
                  <a:gd name="T31" fmla="*/ 72 h 663"/>
                  <a:gd name="T32" fmla="*/ 0 w 310"/>
                  <a:gd name="T33" fmla="*/ 72 h 663"/>
                  <a:gd name="T34" fmla="*/ 0 w 310"/>
                  <a:gd name="T35" fmla="*/ 319 h 663"/>
                  <a:gd name="T36" fmla="*/ 15 w 310"/>
                  <a:gd name="T37" fmla="*/ 335 h 663"/>
                  <a:gd name="T38" fmla="*/ 39 w 310"/>
                  <a:gd name="T39" fmla="*/ 335 h 663"/>
                  <a:gd name="T40" fmla="*/ 54 w 310"/>
                  <a:gd name="T41" fmla="*/ 319 h 663"/>
                  <a:gd name="T42" fmla="*/ 54 w 310"/>
                  <a:gd name="T43" fmla="*/ 119 h 663"/>
                  <a:gd name="T44" fmla="*/ 71 w 310"/>
                  <a:gd name="T45" fmla="*/ 119 h 663"/>
                  <a:gd name="T46" fmla="*/ 71 w 310"/>
                  <a:gd name="T47" fmla="*/ 647 h 663"/>
                  <a:gd name="T48" fmla="*/ 86 w 310"/>
                  <a:gd name="T49" fmla="*/ 663 h 663"/>
                  <a:gd name="T50" fmla="*/ 132 w 310"/>
                  <a:gd name="T51" fmla="*/ 663 h 663"/>
                  <a:gd name="T52" fmla="*/ 147 w 310"/>
                  <a:gd name="T53" fmla="*/ 647 h 663"/>
                  <a:gd name="T54" fmla="*/ 147 w 310"/>
                  <a:gd name="T55" fmla="*/ 335 h 663"/>
                  <a:gd name="T56" fmla="*/ 163 w 310"/>
                  <a:gd name="T57" fmla="*/ 335 h 663"/>
                  <a:gd name="T58" fmla="*/ 163 w 310"/>
                  <a:gd name="T59" fmla="*/ 647 h 663"/>
                  <a:gd name="T60" fmla="*/ 179 w 310"/>
                  <a:gd name="T61" fmla="*/ 663 h 663"/>
                  <a:gd name="T62" fmla="*/ 224 w 310"/>
                  <a:gd name="T63" fmla="*/ 663 h 663"/>
                  <a:gd name="T64" fmla="*/ 240 w 310"/>
                  <a:gd name="T65" fmla="*/ 647 h 663"/>
                  <a:gd name="T66" fmla="*/ 240 w 310"/>
                  <a:gd name="T67" fmla="*/ 119 h 663"/>
                  <a:gd name="T68" fmla="*/ 256 w 310"/>
                  <a:gd name="T69" fmla="*/ 119 h 663"/>
                  <a:gd name="T70" fmla="*/ 256 w 310"/>
                  <a:gd name="T71" fmla="*/ 319 h 663"/>
                  <a:gd name="T72" fmla="*/ 271 w 310"/>
                  <a:gd name="T73" fmla="*/ 335 h 663"/>
                  <a:gd name="T74" fmla="*/ 295 w 310"/>
                  <a:gd name="T75" fmla="*/ 335 h 663"/>
                  <a:gd name="T76" fmla="*/ 310 w 310"/>
                  <a:gd name="T77" fmla="*/ 319 h 663"/>
                  <a:gd name="T78" fmla="*/ 310 w 310"/>
                  <a:gd name="T79" fmla="*/ 72 h 663"/>
                  <a:gd name="T80" fmla="*/ 310 w 310"/>
                  <a:gd name="T81" fmla="*/ 72 h 663"/>
                  <a:gd name="T82" fmla="*/ 310 w 310"/>
                  <a:gd name="T83" fmla="*/ 71 h 663"/>
                  <a:gd name="T84" fmla="*/ 242 w 310"/>
                  <a:gd name="T85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0" h="663">
                    <a:moveTo>
                      <a:pt x="242" y="0"/>
                    </a:moveTo>
                    <a:cubicBezTo>
                      <a:pt x="242" y="0"/>
                      <a:pt x="242" y="0"/>
                      <a:pt x="241" y="0"/>
                    </a:cubicBezTo>
                    <a:cubicBezTo>
                      <a:pt x="241" y="0"/>
                      <a:pt x="241" y="0"/>
                      <a:pt x="241" y="0"/>
                    </a:cubicBezTo>
                    <a:lnTo>
                      <a:pt x="217" y="0"/>
                    </a:lnTo>
                    <a:lnTo>
                      <a:pt x="172" y="95"/>
                    </a:lnTo>
                    <a:lnTo>
                      <a:pt x="172" y="48"/>
                    </a:lnTo>
                    <a:cubicBezTo>
                      <a:pt x="172" y="40"/>
                      <a:pt x="165" y="33"/>
                      <a:pt x="157" y="33"/>
                    </a:cubicBezTo>
                    <a:lnTo>
                      <a:pt x="153" y="33"/>
                    </a:lnTo>
                    <a:cubicBezTo>
                      <a:pt x="145" y="33"/>
                      <a:pt x="138" y="40"/>
                      <a:pt x="138" y="48"/>
                    </a:cubicBezTo>
                    <a:lnTo>
                      <a:pt x="138" y="95"/>
                    </a:lnTo>
                    <a:lnTo>
                      <a:pt x="93" y="0"/>
                    </a:lnTo>
                    <a:lnTo>
                      <a:pt x="69" y="0"/>
                    </a:ln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31" y="0"/>
                      <a:pt x="0" y="32"/>
                      <a:pt x="0" y="71"/>
                    </a:cubicBezTo>
                    <a:cubicBezTo>
                      <a:pt x="0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lnTo>
                      <a:pt x="0" y="319"/>
                    </a:lnTo>
                    <a:cubicBezTo>
                      <a:pt x="0" y="328"/>
                      <a:pt x="7" y="335"/>
                      <a:pt x="15" y="335"/>
                    </a:cubicBezTo>
                    <a:lnTo>
                      <a:pt x="39" y="335"/>
                    </a:lnTo>
                    <a:cubicBezTo>
                      <a:pt x="47" y="335"/>
                      <a:pt x="54" y="328"/>
                      <a:pt x="54" y="319"/>
                    </a:cubicBezTo>
                    <a:lnTo>
                      <a:pt x="54" y="119"/>
                    </a:lnTo>
                    <a:lnTo>
                      <a:pt x="71" y="119"/>
                    </a:lnTo>
                    <a:lnTo>
                      <a:pt x="71" y="647"/>
                    </a:lnTo>
                    <a:cubicBezTo>
                      <a:pt x="71" y="656"/>
                      <a:pt x="78" y="663"/>
                      <a:pt x="86" y="663"/>
                    </a:cubicBezTo>
                    <a:lnTo>
                      <a:pt x="132" y="663"/>
                    </a:lnTo>
                    <a:cubicBezTo>
                      <a:pt x="140" y="663"/>
                      <a:pt x="147" y="656"/>
                      <a:pt x="147" y="647"/>
                    </a:cubicBezTo>
                    <a:lnTo>
                      <a:pt x="147" y="335"/>
                    </a:lnTo>
                    <a:lnTo>
                      <a:pt x="163" y="335"/>
                    </a:lnTo>
                    <a:lnTo>
                      <a:pt x="163" y="647"/>
                    </a:lnTo>
                    <a:cubicBezTo>
                      <a:pt x="163" y="656"/>
                      <a:pt x="170" y="663"/>
                      <a:pt x="179" y="663"/>
                    </a:cubicBezTo>
                    <a:lnTo>
                      <a:pt x="224" y="663"/>
                    </a:lnTo>
                    <a:cubicBezTo>
                      <a:pt x="233" y="663"/>
                      <a:pt x="240" y="656"/>
                      <a:pt x="240" y="647"/>
                    </a:cubicBezTo>
                    <a:lnTo>
                      <a:pt x="240" y="119"/>
                    </a:lnTo>
                    <a:lnTo>
                      <a:pt x="256" y="119"/>
                    </a:lnTo>
                    <a:lnTo>
                      <a:pt x="256" y="319"/>
                    </a:lnTo>
                    <a:cubicBezTo>
                      <a:pt x="256" y="328"/>
                      <a:pt x="263" y="335"/>
                      <a:pt x="271" y="335"/>
                    </a:cubicBezTo>
                    <a:lnTo>
                      <a:pt x="295" y="335"/>
                    </a:lnTo>
                    <a:cubicBezTo>
                      <a:pt x="303" y="335"/>
                      <a:pt x="310" y="328"/>
                      <a:pt x="310" y="319"/>
                    </a:cubicBezTo>
                    <a:lnTo>
                      <a:pt x="310" y="72"/>
                    </a:lnTo>
                    <a:cubicBezTo>
                      <a:pt x="310" y="72"/>
                      <a:pt x="310" y="72"/>
                      <a:pt x="310" y="72"/>
                    </a:cubicBezTo>
                    <a:cubicBezTo>
                      <a:pt x="310" y="72"/>
                      <a:pt x="310" y="71"/>
                      <a:pt x="310" y="71"/>
                    </a:cubicBezTo>
                    <a:cubicBezTo>
                      <a:pt x="310" y="32"/>
                      <a:pt x="280" y="0"/>
                      <a:pt x="2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4" name="Oval 1276"/>
              <p:cNvSpPr>
                <a:spLocks noChangeArrowheads="1"/>
              </p:cNvSpPr>
              <p:nvPr/>
            </p:nvSpPr>
            <p:spPr bwMode="auto">
              <a:xfrm>
                <a:off x="3132137" y="1811337"/>
                <a:ext cx="44450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5" name="Oval 1277"/>
              <p:cNvSpPr>
                <a:spLocks noChangeArrowheads="1"/>
              </p:cNvSpPr>
              <p:nvPr/>
            </p:nvSpPr>
            <p:spPr bwMode="auto">
              <a:xfrm>
                <a:off x="3359150" y="1811337"/>
                <a:ext cx="44450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6" name="Freeform 1278"/>
              <p:cNvSpPr>
                <a:spLocks/>
              </p:cNvSpPr>
              <p:nvPr/>
            </p:nvSpPr>
            <p:spPr bwMode="auto">
              <a:xfrm>
                <a:off x="3332162" y="1865312"/>
                <a:ext cx="98425" cy="112713"/>
              </a:xfrm>
              <a:custGeom>
                <a:avLst/>
                <a:gdLst>
                  <a:gd name="T0" fmla="*/ 48 w 276"/>
                  <a:gd name="T1" fmla="*/ 285 h 313"/>
                  <a:gd name="T2" fmla="*/ 48 w 276"/>
                  <a:gd name="T3" fmla="*/ 106 h 313"/>
                  <a:gd name="T4" fmla="*/ 63 w 276"/>
                  <a:gd name="T5" fmla="*/ 106 h 313"/>
                  <a:gd name="T6" fmla="*/ 63 w 276"/>
                  <a:gd name="T7" fmla="*/ 313 h 313"/>
                  <a:gd name="T8" fmla="*/ 131 w 276"/>
                  <a:gd name="T9" fmla="*/ 311 h 313"/>
                  <a:gd name="T10" fmla="*/ 131 w 276"/>
                  <a:gd name="T11" fmla="*/ 299 h 313"/>
                  <a:gd name="T12" fmla="*/ 145 w 276"/>
                  <a:gd name="T13" fmla="*/ 299 h 313"/>
                  <a:gd name="T14" fmla="*/ 145 w 276"/>
                  <a:gd name="T15" fmla="*/ 310 h 313"/>
                  <a:gd name="T16" fmla="*/ 213 w 276"/>
                  <a:gd name="T17" fmla="*/ 308 h 313"/>
                  <a:gd name="T18" fmla="*/ 213 w 276"/>
                  <a:gd name="T19" fmla="*/ 106 h 313"/>
                  <a:gd name="T20" fmla="*/ 228 w 276"/>
                  <a:gd name="T21" fmla="*/ 106 h 313"/>
                  <a:gd name="T22" fmla="*/ 228 w 276"/>
                  <a:gd name="T23" fmla="*/ 285 h 313"/>
                  <a:gd name="T24" fmla="*/ 241 w 276"/>
                  <a:gd name="T25" fmla="*/ 299 h 313"/>
                  <a:gd name="T26" fmla="*/ 263 w 276"/>
                  <a:gd name="T27" fmla="*/ 299 h 313"/>
                  <a:gd name="T28" fmla="*/ 276 w 276"/>
                  <a:gd name="T29" fmla="*/ 285 h 313"/>
                  <a:gd name="T30" fmla="*/ 276 w 276"/>
                  <a:gd name="T31" fmla="*/ 65 h 313"/>
                  <a:gd name="T32" fmla="*/ 276 w 276"/>
                  <a:gd name="T33" fmla="*/ 64 h 313"/>
                  <a:gd name="T34" fmla="*/ 276 w 276"/>
                  <a:gd name="T35" fmla="*/ 63 h 313"/>
                  <a:gd name="T36" fmla="*/ 216 w 276"/>
                  <a:gd name="T37" fmla="*/ 0 h 313"/>
                  <a:gd name="T38" fmla="*/ 215 w 276"/>
                  <a:gd name="T39" fmla="*/ 0 h 313"/>
                  <a:gd name="T40" fmla="*/ 215 w 276"/>
                  <a:gd name="T41" fmla="*/ 0 h 313"/>
                  <a:gd name="T42" fmla="*/ 193 w 276"/>
                  <a:gd name="T43" fmla="*/ 0 h 313"/>
                  <a:gd name="T44" fmla="*/ 153 w 276"/>
                  <a:gd name="T45" fmla="*/ 85 h 313"/>
                  <a:gd name="T46" fmla="*/ 153 w 276"/>
                  <a:gd name="T47" fmla="*/ 43 h 313"/>
                  <a:gd name="T48" fmla="*/ 139 w 276"/>
                  <a:gd name="T49" fmla="*/ 29 h 313"/>
                  <a:gd name="T50" fmla="*/ 136 w 276"/>
                  <a:gd name="T51" fmla="*/ 29 h 313"/>
                  <a:gd name="T52" fmla="*/ 123 w 276"/>
                  <a:gd name="T53" fmla="*/ 43 h 313"/>
                  <a:gd name="T54" fmla="*/ 123 w 276"/>
                  <a:gd name="T55" fmla="*/ 85 h 313"/>
                  <a:gd name="T56" fmla="*/ 83 w 276"/>
                  <a:gd name="T57" fmla="*/ 0 h 313"/>
                  <a:gd name="T58" fmla="*/ 61 w 276"/>
                  <a:gd name="T59" fmla="*/ 0 h 313"/>
                  <a:gd name="T60" fmla="*/ 61 w 276"/>
                  <a:gd name="T61" fmla="*/ 0 h 313"/>
                  <a:gd name="T62" fmla="*/ 60 w 276"/>
                  <a:gd name="T63" fmla="*/ 0 h 313"/>
                  <a:gd name="T64" fmla="*/ 0 w 276"/>
                  <a:gd name="T65" fmla="*/ 63 h 313"/>
                  <a:gd name="T66" fmla="*/ 0 w 276"/>
                  <a:gd name="T67" fmla="*/ 64 h 313"/>
                  <a:gd name="T68" fmla="*/ 0 w 276"/>
                  <a:gd name="T69" fmla="*/ 65 h 313"/>
                  <a:gd name="T70" fmla="*/ 0 w 276"/>
                  <a:gd name="T71" fmla="*/ 285 h 313"/>
                  <a:gd name="T72" fmla="*/ 13 w 276"/>
                  <a:gd name="T73" fmla="*/ 299 h 313"/>
                  <a:gd name="T74" fmla="*/ 34 w 276"/>
                  <a:gd name="T75" fmla="*/ 299 h 313"/>
                  <a:gd name="T76" fmla="*/ 48 w 276"/>
                  <a:gd name="T77" fmla="*/ 285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6" h="313">
                    <a:moveTo>
                      <a:pt x="48" y="285"/>
                    </a:moveTo>
                    <a:lnTo>
                      <a:pt x="48" y="106"/>
                    </a:lnTo>
                    <a:lnTo>
                      <a:pt x="63" y="106"/>
                    </a:lnTo>
                    <a:lnTo>
                      <a:pt x="63" y="313"/>
                    </a:lnTo>
                    <a:lnTo>
                      <a:pt x="131" y="311"/>
                    </a:lnTo>
                    <a:lnTo>
                      <a:pt x="131" y="299"/>
                    </a:lnTo>
                    <a:lnTo>
                      <a:pt x="145" y="299"/>
                    </a:lnTo>
                    <a:lnTo>
                      <a:pt x="145" y="310"/>
                    </a:lnTo>
                    <a:lnTo>
                      <a:pt x="213" y="308"/>
                    </a:lnTo>
                    <a:lnTo>
                      <a:pt x="213" y="106"/>
                    </a:lnTo>
                    <a:lnTo>
                      <a:pt x="228" y="106"/>
                    </a:lnTo>
                    <a:lnTo>
                      <a:pt x="228" y="285"/>
                    </a:lnTo>
                    <a:cubicBezTo>
                      <a:pt x="228" y="293"/>
                      <a:pt x="234" y="299"/>
                      <a:pt x="241" y="299"/>
                    </a:cubicBezTo>
                    <a:lnTo>
                      <a:pt x="263" y="299"/>
                    </a:lnTo>
                    <a:cubicBezTo>
                      <a:pt x="270" y="299"/>
                      <a:pt x="276" y="293"/>
                      <a:pt x="276" y="285"/>
                    </a:cubicBezTo>
                    <a:lnTo>
                      <a:pt x="276" y="65"/>
                    </a:lnTo>
                    <a:cubicBezTo>
                      <a:pt x="276" y="65"/>
                      <a:pt x="276" y="65"/>
                      <a:pt x="276" y="64"/>
                    </a:cubicBezTo>
                    <a:cubicBezTo>
                      <a:pt x="276" y="64"/>
                      <a:pt x="276" y="64"/>
                      <a:pt x="276" y="63"/>
                    </a:cubicBezTo>
                    <a:cubicBezTo>
                      <a:pt x="276" y="28"/>
                      <a:pt x="249" y="0"/>
                      <a:pt x="216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0"/>
                      <a:pt x="215" y="0"/>
                      <a:pt x="215" y="0"/>
                    </a:cubicBezTo>
                    <a:lnTo>
                      <a:pt x="193" y="0"/>
                    </a:lnTo>
                    <a:lnTo>
                      <a:pt x="153" y="85"/>
                    </a:lnTo>
                    <a:lnTo>
                      <a:pt x="153" y="43"/>
                    </a:lnTo>
                    <a:cubicBezTo>
                      <a:pt x="153" y="36"/>
                      <a:pt x="147" y="29"/>
                      <a:pt x="139" y="29"/>
                    </a:cubicBezTo>
                    <a:lnTo>
                      <a:pt x="136" y="29"/>
                    </a:lnTo>
                    <a:cubicBezTo>
                      <a:pt x="129" y="29"/>
                      <a:pt x="123" y="36"/>
                      <a:pt x="123" y="43"/>
                    </a:cubicBezTo>
                    <a:lnTo>
                      <a:pt x="123" y="85"/>
                    </a:lnTo>
                    <a:lnTo>
                      <a:pt x="83" y="0"/>
                    </a:lnTo>
                    <a:lnTo>
                      <a:pt x="61" y="0"/>
                    </a:ln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0" y="0"/>
                    </a:cubicBezTo>
                    <a:cubicBezTo>
                      <a:pt x="27" y="0"/>
                      <a:pt x="0" y="28"/>
                      <a:pt x="0" y="6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0" y="285"/>
                    </a:lnTo>
                    <a:cubicBezTo>
                      <a:pt x="0" y="293"/>
                      <a:pt x="6" y="299"/>
                      <a:pt x="13" y="299"/>
                    </a:cubicBezTo>
                    <a:lnTo>
                      <a:pt x="34" y="299"/>
                    </a:lnTo>
                    <a:cubicBezTo>
                      <a:pt x="42" y="299"/>
                      <a:pt x="48" y="293"/>
                      <a:pt x="48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  <p:sp>
            <p:nvSpPr>
              <p:cNvPr id="37" name="Freeform 1279"/>
              <p:cNvSpPr>
                <a:spLocks/>
              </p:cNvSpPr>
              <p:nvPr/>
            </p:nvSpPr>
            <p:spPr bwMode="auto">
              <a:xfrm>
                <a:off x="3103562" y="1865312"/>
                <a:ext cx="100013" cy="112713"/>
              </a:xfrm>
              <a:custGeom>
                <a:avLst/>
                <a:gdLst>
                  <a:gd name="T0" fmla="*/ 277 w 277"/>
                  <a:gd name="T1" fmla="*/ 63 h 311"/>
                  <a:gd name="T2" fmla="*/ 216 w 277"/>
                  <a:gd name="T3" fmla="*/ 0 h 311"/>
                  <a:gd name="T4" fmla="*/ 215 w 277"/>
                  <a:gd name="T5" fmla="*/ 0 h 311"/>
                  <a:gd name="T6" fmla="*/ 215 w 277"/>
                  <a:gd name="T7" fmla="*/ 0 h 311"/>
                  <a:gd name="T8" fmla="*/ 194 w 277"/>
                  <a:gd name="T9" fmla="*/ 0 h 311"/>
                  <a:gd name="T10" fmla="*/ 153 w 277"/>
                  <a:gd name="T11" fmla="*/ 85 h 311"/>
                  <a:gd name="T12" fmla="*/ 153 w 277"/>
                  <a:gd name="T13" fmla="*/ 43 h 311"/>
                  <a:gd name="T14" fmla="*/ 140 w 277"/>
                  <a:gd name="T15" fmla="*/ 29 h 311"/>
                  <a:gd name="T16" fmla="*/ 137 w 277"/>
                  <a:gd name="T17" fmla="*/ 29 h 311"/>
                  <a:gd name="T18" fmla="*/ 123 w 277"/>
                  <a:gd name="T19" fmla="*/ 43 h 311"/>
                  <a:gd name="T20" fmla="*/ 123 w 277"/>
                  <a:gd name="T21" fmla="*/ 85 h 311"/>
                  <a:gd name="T22" fmla="*/ 83 w 277"/>
                  <a:gd name="T23" fmla="*/ 0 h 311"/>
                  <a:gd name="T24" fmla="*/ 62 w 277"/>
                  <a:gd name="T25" fmla="*/ 0 h 311"/>
                  <a:gd name="T26" fmla="*/ 61 w 277"/>
                  <a:gd name="T27" fmla="*/ 0 h 311"/>
                  <a:gd name="T28" fmla="*/ 61 w 277"/>
                  <a:gd name="T29" fmla="*/ 0 h 311"/>
                  <a:gd name="T30" fmla="*/ 0 w 277"/>
                  <a:gd name="T31" fmla="*/ 63 h 311"/>
                  <a:gd name="T32" fmla="*/ 0 w 277"/>
                  <a:gd name="T33" fmla="*/ 64 h 311"/>
                  <a:gd name="T34" fmla="*/ 0 w 277"/>
                  <a:gd name="T35" fmla="*/ 65 h 311"/>
                  <a:gd name="T36" fmla="*/ 0 w 277"/>
                  <a:gd name="T37" fmla="*/ 285 h 311"/>
                  <a:gd name="T38" fmla="*/ 14 w 277"/>
                  <a:gd name="T39" fmla="*/ 299 h 311"/>
                  <a:gd name="T40" fmla="*/ 35 w 277"/>
                  <a:gd name="T41" fmla="*/ 299 h 311"/>
                  <a:gd name="T42" fmla="*/ 48 w 277"/>
                  <a:gd name="T43" fmla="*/ 285 h 311"/>
                  <a:gd name="T44" fmla="*/ 48 w 277"/>
                  <a:gd name="T45" fmla="*/ 106 h 311"/>
                  <a:gd name="T46" fmla="*/ 63 w 277"/>
                  <a:gd name="T47" fmla="*/ 106 h 311"/>
                  <a:gd name="T48" fmla="*/ 63 w 277"/>
                  <a:gd name="T49" fmla="*/ 310 h 311"/>
                  <a:gd name="T50" fmla="*/ 117 w 277"/>
                  <a:gd name="T51" fmla="*/ 311 h 311"/>
                  <a:gd name="T52" fmla="*/ 131 w 277"/>
                  <a:gd name="T53" fmla="*/ 311 h 311"/>
                  <a:gd name="T54" fmla="*/ 131 w 277"/>
                  <a:gd name="T55" fmla="*/ 299 h 311"/>
                  <a:gd name="T56" fmla="*/ 146 w 277"/>
                  <a:gd name="T57" fmla="*/ 299 h 311"/>
                  <a:gd name="T58" fmla="*/ 146 w 277"/>
                  <a:gd name="T59" fmla="*/ 311 h 311"/>
                  <a:gd name="T60" fmla="*/ 214 w 277"/>
                  <a:gd name="T61" fmla="*/ 311 h 311"/>
                  <a:gd name="T62" fmla="*/ 214 w 277"/>
                  <a:gd name="T63" fmla="*/ 106 h 311"/>
                  <a:gd name="T64" fmla="*/ 228 w 277"/>
                  <a:gd name="T65" fmla="*/ 106 h 311"/>
                  <a:gd name="T66" fmla="*/ 228 w 277"/>
                  <a:gd name="T67" fmla="*/ 285 h 311"/>
                  <a:gd name="T68" fmla="*/ 242 w 277"/>
                  <a:gd name="T69" fmla="*/ 299 h 311"/>
                  <a:gd name="T70" fmla="*/ 263 w 277"/>
                  <a:gd name="T71" fmla="*/ 299 h 311"/>
                  <a:gd name="T72" fmla="*/ 277 w 277"/>
                  <a:gd name="T73" fmla="*/ 285 h 311"/>
                  <a:gd name="T74" fmla="*/ 277 w 277"/>
                  <a:gd name="T75" fmla="*/ 65 h 311"/>
                  <a:gd name="T76" fmla="*/ 277 w 277"/>
                  <a:gd name="T77" fmla="*/ 64 h 311"/>
                  <a:gd name="T78" fmla="*/ 277 w 277"/>
                  <a:gd name="T7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7" h="311">
                    <a:moveTo>
                      <a:pt x="277" y="63"/>
                    </a:moveTo>
                    <a:cubicBezTo>
                      <a:pt x="277" y="28"/>
                      <a:pt x="250" y="0"/>
                      <a:pt x="216" y="0"/>
                    </a:cubicBezTo>
                    <a:cubicBezTo>
                      <a:pt x="216" y="0"/>
                      <a:pt x="216" y="0"/>
                      <a:pt x="215" y="0"/>
                    </a:cubicBezTo>
                    <a:cubicBezTo>
                      <a:pt x="215" y="0"/>
                      <a:pt x="215" y="0"/>
                      <a:pt x="215" y="0"/>
                    </a:cubicBezTo>
                    <a:lnTo>
                      <a:pt x="194" y="0"/>
                    </a:lnTo>
                    <a:lnTo>
                      <a:pt x="153" y="85"/>
                    </a:lnTo>
                    <a:lnTo>
                      <a:pt x="153" y="43"/>
                    </a:lnTo>
                    <a:cubicBezTo>
                      <a:pt x="153" y="36"/>
                      <a:pt x="147" y="29"/>
                      <a:pt x="140" y="29"/>
                    </a:cubicBezTo>
                    <a:lnTo>
                      <a:pt x="137" y="29"/>
                    </a:lnTo>
                    <a:cubicBezTo>
                      <a:pt x="129" y="29"/>
                      <a:pt x="123" y="36"/>
                      <a:pt x="123" y="43"/>
                    </a:cubicBezTo>
                    <a:lnTo>
                      <a:pt x="123" y="85"/>
                    </a:lnTo>
                    <a:lnTo>
                      <a:pt x="83" y="0"/>
                    </a:lnTo>
                    <a:lnTo>
                      <a:pt x="62" y="0"/>
                    </a:lnTo>
                    <a:cubicBezTo>
                      <a:pt x="62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7" y="0"/>
                      <a:pt x="0" y="28"/>
                      <a:pt x="0" y="6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0" y="285"/>
                    </a:lnTo>
                    <a:cubicBezTo>
                      <a:pt x="0" y="293"/>
                      <a:pt x="6" y="299"/>
                      <a:pt x="14" y="299"/>
                    </a:cubicBezTo>
                    <a:lnTo>
                      <a:pt x="35" y="299"/>
                    </a:lnTo>
                    <a:cubicBezTo>
                      <a:pt x="42" y="299"/>
                      <a:pt x="48" y="293"/>
                      <a:pt x="48" y="285"/>
                    </a:cubicBezTo>
                    <a:lnTo>
                      <a:pt x="48" y="106"/>
                    </a:lnTo>
                    <a:lnTo>
                      <a:pt x="63" y="106"/>
                    </a:lnTo>
                    <a:lnTo>
                      <a:pt x="63" y="310"/>
                    </a:lnTo>
                    <a:lnTo>
                      <a:pt x="117" y="311"/>
                    </a:lnTo>
                    <a:lnTo>
                      <a:pt x="131" y="311"/>
                    </a:lnTo>
                    <a:lnTo>
                      <a:pt x="131" y="299"/>
                    </a:lnTo>
                    <a:lnTo>
                      <a:pt x="146" y="299"/>
                    </a:lnTo>
                    <a:lnTo>
                      <a:pt x="146" y="311"/>
                    </a:lnTo>
                    <a:lnTo>
                      <a:pt x="214" y="311"/>
                    </a:lnTo>
                    <a:lnTo>
                      <a:pt x="214" y="106"/>
                    </a:lnTo>
                    <a:lnTo>
                      <a:pt x="228" y="106"/>
                    </a:lnTo>
                    <a:lnTo>
                      <a:pt x="228" y="285"/>
                    </a:lnTo>
                    <a:cubicBezTo>
                      <a:pt x="228" y="293"/>
                      <a:pt x="234" y="299"/>
                      <a:pt x="242" y="299"/>
                    </a:cubicBezTo>
                    <a:lnTo>
                      <a:pt x="263" y="299"/>
                    </a:lnTo>
                    <a:cubicBezTo>
                      <a:pt x="271" y="299"/>
                      <a:pt x="277" y="293"/>
                      <a:pt x="277" y="285"/>
                    </a:cubicBezTo>
                    <a:lnTo>
                      <a:pt x="277" y="65"/>
                    </a:lnTo>
                    <a:cubicBezTo>
                      <a:pt x="277" y="65"/>
                      <a:pt x="277" y="65"/>
                      <a:pt x="277" y="64"/>
                    </a:cubicBezTo>
                    <a:cubicBezTo>
                      <a:pt x="277" y="64"/>
                      <a:pt x="277" y="64"/>
                      <a:pt x="27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00"/>
              </a:p>
            </p:txBody>
          </p:sp>
        </p:grpSp>
      </p:grpSp>
      <p:sp>
        <p:nvSpPr>
          <p:cNvPr id="38" name="Freeform 6"/>
          <p:cNvSpPr>
            <a:spLocks/>
          </p:cNvSpPr>
          <p:nvPr/>
        </p:nvSpPr>
        <p:spPr bwMode="auto">
          <a:xfrm rot="10800000">
            <a:off x="336524" y="1957461"/>
            <a:ext cx="487895" cy="443707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363459" y="3417288"/>
            <a:ext cx="487895" cy="443707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 sz="1800">
              <a:solidFill>
                <a:prstClr val="black"/>
              </a:solidFill>
            </a:endParaRPr>
          </a:p>
        </p:txBody>
      </p:sp>
      <p:graphicFrame>
        <p:nvGraphicFramePr>
          <p:cNvPr id="41" name="Схема 40">
            <a:extLst>
              <a:ext uri="{FF2B5EF4-FFF2-40B4-BE49-F238E27FC236}">
                <a16:creationId xmlns:a16="http://schemas.microsoft.com/office/drawing/2014/main" id="{4BD6303B-6990-442B-AE26-2EED630833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1631368"/>
              </p:ext>
            </p:extLst>
          </p:nvPr>
        </p:nvGraphicFramePr>
        <p:xfrm>
          <a:off x="-38300" y="908425"/>
          <a:ext cx="9176121" cy="785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2" name="Выгнутая вниз стрелка 17">
            <a:extLst>
              <a:ext uri="{FF2B5EF4-FFF2-40B4-BE49-F238E27FC236}">
                <a16:creationId xmlns:a16="http://schemas.microsoft.com/office/drawing/2014/main" id="{05B9E88D-0778-4EA8-9507-51AFBBF65ABD}"/>
              </a:ext>
            </a:extLst>
          </p:cNvPr>
          <p:cNvSpPr/>
          <p:nvPr/>
        </p:nvSpPr>
        <p:spPr>
          <a:xfrm>
            <a:off x="681930" y="1490671"/>
            <a:ext cx="1154546" cy="277090"/>
          </a:xfrm>
          <a:prstGeom prst="curvedUp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43" name="Выгнутая вниз стрелка 18">
            <a:extLst>
              <a:ext uri="{FF2B5EF4-FFF2-40B4-BE49-F238E27FC236}">
                <a16:creationId xmlns:a16="http://schemas.microsoft.com/office/drawing/2014/main" id="{F2208D3C-6562-4E6D-B10A-BC106FA4EDA5}"/>
              </a:ext>
            </a:extLst>
          </p:cNvPr>
          <p:cNvSpPr/>
          <p:nvPr/>
        </p:nvSpPr>
        <p:spPr>
          <a:xfrm>
            <a:off x="3342004" y="1490671"/>
            <a:ext cx="1262969" cy="277090"/>
          </a:xfrm>
          <a:prstGeom prst="curvedUp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44" name="Выгнутая вниз стрелка 19">
            <a:extLst>
              <a:ext uri="{FF2B5EF4-FFF2-40B4-BE49-F238E27FC236}">
                <a16:creationId xmlns:a16="http://schemas.microsoft.com/office/drawing/2014/main" id="{62F302FF-6BCD-4571-AF79-1981A63B4B00}"/>
              </a:ext>
            </a:extLst>
          </p:cNvPr>
          <p:cNvSpPr/>
          <p:nvPr/>
        </p:nvSpPr>
        <p:spPr>
          <a:xfrm>
            <a:off x="6785249" y="1454281"/>
            <a:ext cx="1385455" cy="277090"/>
          </a:xfrm>
          <a:prstGeom prst="curvedUp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45" name="Выгнутая вверх стрелка 20">
            <a:extLst>
              <a:ext uri="{FF2B5EF4-FFF2-40B4-BE49-F238E27FC236}">
                <a16:creationId xmlns:a16="http://schemas.microsoft.com/office/drawing/2014/main" id="{BF359859-6188-4E31-B0B8-99B58971F6B9}"/>
              </a:ext>
            </a:extLst>
          </p:cNvPr>
          <p:cNvSpPr/>
          <p:nvPr/>
        </p:nvSpPr>
        <p:spPr>
          <a:xfrm>
            <a:off x="2030439" y="818659"/>
            <a:ext cx="1311564" cy="283022"/>
          </a:xfrm>
          <a:prstGeom prst="curvedDown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46" name="Выгнутая вверх стрелка 22">
            <a:extLst>
              <a:ext uri="{FF2B5EF4-FFF2-40B4-BE49-F238E27FC236}">
                <a16:creationId xmlns:a16="http://schemas.microsoft.com/office/drawing/2014/main" id="{06C408BC-E19F-45D0-AB37-D4AD3CF24308}"/>
              </a:ext>
            </a:extLst>
          </p:cNvPr>
          <p:cNvSpPr/>
          <p:nvPr/>
        </p:nvSpPr>
        <p:spPr>
          <a:xfrm>
            <a:off x="5145136" y="820710"/>
            <a:ext cx="1311564" cy="283022"/>
          </a:xfrm>
          <a:prstGeom prst="curvedDownArrow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17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446" y="537339"/>
            <a:ext cx="5977034" cy="7078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4000" b="1" dirty="0">
                <a:solidFill>
                  <a:srgbClr val="9A0000"/>
                </a:solidFill>
                <a:latin typeface="Arial" pitchFamily="34" charset="0"/>
                <a:ea typeface="+mj-ea"/>
                <a:cs typeface="Arial" pitchFamily="34" charset="0"/>
              </a:rPr>
              <a:t>Спасибо за внимание</a:t>
            </a:r>
            <a:r>
              <a:rPr lang="en-US" sz="4000" b="1" dirty="0">
                <a:solidFill>
                  <a:srgbClr val="9A0000"/>
                </a:solidFill>
                <a:latin typeface="Arial" pitchFamily="34" charset="0"/>
                <a:ea typeface="+mj-ea"/>
                <a:cs typeface="Arial" pitchFamily="34" charset="0"/>
              </a:rPr>
              <a:t>!</a:t>
            </a:r>
            <a:endParaRPr lang="ru-RU" sz="4000" dirty="0">
              <a:solidFill>
                <a:srgbClr val="9A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Google Shape;134;p21">
            <a:extLst>
              <a:ext uri="{FF2B5EF4-FFF2-40B4-BE49-F238E27FC236}">
                <a16:creationId xmlns:a16="http://schemas.microsoft.com/office/drawing/2014/main" id="{B793F750-168C-49C3-A5A1-3403B42695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31639" y="1245223"/>
            <a:ext cx="2769519" cy="3702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4FF5501-FEDA-4DC8-83D9-741459CF3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568517"/>
            <a:ext cx="3184975" cy="3184975"/>
          </a:xfrm>
          <a:prstGeom prst="rect">
            <a:avLst/>
          </a:prstGeom>
        </p:spPr>
      </p:pic>
      <p:pic>
        <p:nvPicPr>
          <p:cNvPr id="27" name="Рисунок 11">
            <a:extLst>
              <a:ext uri="{FF2B5EF4-FFF2-40B4-BE49-F238E27FC236}">
                <a16:creationId xmlns:a16="http://schemas.microsoft.com/office/drawing/2014/main" id="{7331B43F-FE96-4D2B-AE53-DB6134896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610" y="3628834"/>
            <a:ext cx="910167" cy="91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12">
            <a:extLst>
              <a:ext uri="{FF2B5EF4-FFF2-40B4-BE49-F238E27FC236}">
                <a16:creationId xmlns:a16="http://schemas.microsoft.com/office/drawing/2014/main" id="{3DB5DAFA-012F-4882-B4EF-4688CAE0AC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610" y="2616458"/>
            <a:ext cx="910167" cy="91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9A9ED4-788A-45A8-8389-CDBEBBCCF659}"/>
              </a:ext>
            </a:extLst>
          </p:cNvPr>
          <p:cNvSpPr txBox="1"/>
          <p:nvPr/>
        </p:nvSpPr>
        <p:spPr>
          <a:xfrm>
            <a:off x="4283968" y="1779662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Золотарева Ангелина Викторовна,</a:t>
            </a:r>
          </a:p>
          <a:p>
            <a:pPr algn="ctr"/>
            <a:r>
              <a:rPr lang="ru-RU" sz="1400" b="1" dirty="0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д.п.н</a:t>
            </a:r>
            <a:r>
              <a:rPr lang="ru-RU" sz="1400" b="1" dirty="0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профессор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11A674-3B4E-4E86-A85E-0604809BCB3F}"/>
              </a:ext>
            </a:extLst>
          </p:cNvPr>
          <p:cNvSpPr txBox="1"/>
          <p:nvPr/>
        </p:nvSpPr>
        <p:spPr>
          <a:xfrm>
            <a:off x="5436096" y="2862378"/>
            <a:ext cx="3456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ang_gold@mail.ru</a:t>
            </a:r>
            <a:endParaRPr lang="ru-RU" sz="1400" b="1" dirty="0">
              <a:solidFill>
                <a:srgbClr val="07076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8A86140-1D00-4E3F-9E1E-17364207F638}"/>
              </a:ext>
            </a:extLst>
          </p:cNvPr>
          <p:cNvSpPr txBox="1"/>
          <p:nvPr/>
        </p:nvSpPr>
        <p:spPr>
          <a:xfrm>
            <a:off x="5436096" y="3899251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7076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+7-910-977-04-05</a:t>
            </a:r>
            <a:endParaRPr lang="ru-RU" sz="1400" b="1" dirty="0">
              <a:solidFill>
                <a:srgbClr val="07076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681768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EA2BB-4B13-3EDA-B662-C74F6B109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980" y="60132"/>
            <a:ext cx="7284721" cy="1449984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КОНКУРС</a:t>
            </a:r>
            <a:r>
              <a:rPr lang="ru-RU" sz="22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 «АРКТУР» </a:t>
            </a:r>
            <a:b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</a:b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проводится в целях</a:t>
            </a: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сохранения уникальности и со</a:t>
            </a: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вершенствования системы допол</a:t>
            </a: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нительного образования детей в Российской Федерации, повышения статуса педагогов и роли </a:t>
            </a:r>
            <a:r>
              <a:rPr lang="ru-RU" sz="1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образовательных организаций, реализующих программы дополнительного образования детей в воспитании, обучении и творческом развитии личности ребенка</a:t>
            </a:r>
            <a:endParaRPr lang="ru-RU" sz="1800" b="1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60D23DB-E49B-7FC1-2100-F4E2EC0B38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197996"/>
              </p:ext>
            </p:extLst>
          </p:nvPr>
        </p:nvGraphicFramePr>
        <p:xfrm>
          <a:off x="145473" y="1662542"/>
          <a:ext cx="8884228" cy="35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4AAA18-7A76-83E9-F532-6D876A4D1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1D9C329-FF0E-F7D8-CDF5-69C4FA0C8545}"/>
              </a:ext>
            </a:extLst>
          </p:cNvPr>
          <p:cNvSpPr/>
          <p:nvPr/>
        </p:nvSpPr>
        <p:spPr>
          <a:xfrm>
            <a:off x="145473" y="1662542"/>
            <a:ext cx="1527465" cy="1101437"/>
          </a:xfrm>
          <a:prstGeom prst="roundRect">
            <a:avLst/>
          </a:prstGeom>
          <a:solidFill>
            <a:srgbClr val="AA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НОМИНАЦИЯ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Times New Roman" panose="02020603050405020304" pitchFamily="18" charset="0"/>
              </a:rPr>
              <a:t>Программа развития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образовательной организации</a:t>
            </a:r>
            <a:r>
              <a:rPr lang="ru-RU" sz="1200" b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ДОД</a:t>
            </a:r>
            <a:endParaRPr lang="ru-RU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E212181-83E3-22F5-C72B-9DA17740D221}"/>
              </a:ext>
            </a:extLst>
          </p:cNvPr>
          <p:cNvSpPr/>
          <p:nvPr/>
        </p:nvSpPr>
        <p:spPr>
          <a:xfrm>
            <a:off x="2466111" y="1662542"/>
            <a:ext cx="1527464" cy="1101437"/>
          </a:xfrm>
          <a:prstGeom prst="roundRect">
            <a:avLst/>
          </a:prstGeom>
          <a:solidFill>
            <a:srgbClr val="AA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НОМИНАЦИЯ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Times New Roman" panose="02020603050405020304" pitchFamily="18" charset="0"/>
              </a:rPr>
              <a:t>Руководитель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образовательной организации</a:t>
            </a:r>
            <a:r>
              <a:rPr lang="ru-RU" sz="1200" b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ДОД</a:t>
            </a:r>
            <a:endParaRPr lang="ru-RU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C1C80F9-3721-5D02-E9A9-488E5964EBCC}"/>
              </a:ext>
            </a:extLst>
          </p:cNvPr>
          <p:cNvSpPr/>
          <p:nvPr/>
        </p:nvSpPr>
        <p:spPr>
          <a:xfrm>
            <a:off x="4876798" y="1669466"/>
            <a:ext cx="1475511" cy="1101437"/>
          </a:xfrm>
          <a:prstGeom prst="roundRect">
            <a:avLst/>
          </a:prstGeom>
          <a:solidFill>
            <a:srgbClr val="AA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НОМИНАЦИЯ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chemeClr val="bg1"/>
                </a:solidFill>
              </a:rPr>
              <a:t>М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Times New Roman" panose="02020603050405020304" pitchFamily="18" charset="0"/>
              </a:rPr>
              <a:t>етодист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образовательной организации</a:t>
            </a:r>
            <a:r>
              <a:rPr lang="ru-RU" sz="1200" b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ДОД</a:t>
            </a:r>
            <a:endParaRPr lang="ru-RU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4D5AF4F-2602-E576-03D5-86E75B6C9289}"/>
              </a:ext>
            </a:extLst>
          </p:cNvPr>
          <p:cNvSpPr/>
          <p:nvPr/>
        </p:nvSpPr>
        <p:spPr>
          <a:xfrm>
            <a:off x="7280562" y="1662543"/>
            <a:ext cx="1475511" cy="1101437"/>
          </a:xfrm>
          <a:prstGeom prst="roundRect">
            <a:avLst/>
          </a:prstGeom>
          <a:solidFill>
            <a:srgbClr val="AA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НОМИНАЦИЯ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Times New Roman" panose="02020603050405020304" pitchFamily="18" charset="0"/>
              </a:rPr>
              <a:t>Педагогический работник, реализу</a:t>
            </a:r>
            <a:r>
              <a:rPr lang="ru-RU" sz="1200" b="1" dirty="0">
                <a:solidFill>
                  <a:schemeClr val="bg1"/>
                </a:solidFill>
                <a:ea typeface="Times New Roman" panose="02020603050405020304" pitchFamily="18" charset="0"/>
              </a:rPr>
              <a:t>ющий программу</a:t>
            </a:r>
            <a:r>
              <a:rPr lang="ru-RU" sz="1200" b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ДОД</a:t>
            </a:r>
            <a:endParaRPr lang="ru-RU" sz="12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Picture 2" descr="Мы ВКонтакте">
            <a:extLst>
              <a:ext uri="{FF2B5EF4-FFF2-40B4-BE49-F238E27FC236}">
                <a16:creationId xmlns:a16="http://schemas.microsoft.com/office/drawing/2014/main" id="{7A569347-602E-5EF9-EA03-B38E14116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44980" cy="144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917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7857" y="46103"/>
            <a:ext cx="7218630" cy="85725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взаимосвязаны между собой понятия </a:t>
            </a:r>
            <a:br>
              <a:rPr lang="ru-RU" sz="20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«эффективность деятельности образовательной организации» и «качество образования»?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98AF490-9FE2-4347-88E9-E629674037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438" y="1064656"/>
            <a:ext cx="3809134" cy="95188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Эффективность деятельности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– получение наилучшего результата с наименьшими затратами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F44F9CB-E975-4A23-B2CD-0FAB5D874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3751" y="1064652"/>
            <a:ext cx="4888634" cy="95189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Качество образования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– соответствие результатов образования целям образования в государстве, потребностям общества, ожиданиям людей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D664D-CAF7-4520-BF3A-E06C23C607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515" y="933079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BD497B5-C0C4-467A-8283-E2C59FFA6A79}"/>
              </a:ext>
            </a:extLst>
          </p:cNvPr>
          <p:cNvSpPr txBox="1"/>
          <p:nvPr/>
        </p:nvSpPr>
        <p:spPr>
          <a:xfrm>
            <a:off x="1081520" y="2148119"/>
            <a:ext cx="7038108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Эффективность управления </a:t>
            </a:r>
            <a:r>
              <a:rPr lang="ru-RU" sz="1600" dirty="0"/>
              <a:t>показывает, в какой мере управляющий орган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реализует цели деятельности </a:t>
            </a:r>
            <a:r>
              <a:rPr lang="ru-RU" sz="1600" dirty="0"/>
              <a:t>образовательной организации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E953D1-DC69-4145-B779-8FD1F0AD2B7B}"/>
              </a:ext>
            </a:extLst>
          </p:cNvPr>
          <p:cNvSpPr txBox="1"/>
          <p:nvPr/>
        </p:nvSpPr>
        <p:spPr>
          <a:xfrm>
            <a:off x="215916" y="3035093"/>
            <a:ext cx="4137660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эффективность результатов образовательной деятельности</a:t>
            </a:r>
            <a:r>
              <a:rPr lang="ru-RU" sz="1400" dirty="0"/>
              <a:t> организации (результатов обучения, воспитания и развития обучающихся; сохранность контингента в школе, участие детей в олимпиадах и др.);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42BADE-9C0D-486E-8460-9EEC357492AC}"/>
              </a:ext>
            </a:extLst>
          </p:cNvPr>
          <p:cNvSpPr txBox="1"/>
          <p:nvPr/>
        </p:nvSpPr>
        <p:spPr>
          <a:xfrm>
            <a:off x="4930769" y="3033139"/>
            <a:ext cx="3977005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эффективность организации процессов управления </a:t>
            </a:r>
            <a:r>
              <a:rPr lang="ru-RU" sz="1400" dirty="0"/>
              <a:t>(создания системы условий – финансовых, кадровых, мотивационных, информационных, методических, нормативных и др.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1ACC6E-C122-497B-8E84-B513D24472D6}"/>
              </a:ext>
            </a:extLst>
          </p:cNvPr>
          <p:cNvSpPr txBox="1"/>
          <p:nvPr/>
        </p:nvSpPr>
        <p:spPr>
          <a:xfrm>
            <a:off x="0" y="4403387"/>
            <a:ext cx="91440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Эффективность процесса управления </a:t>
            </a:r>
            <a:r>
              <a:rPr lang="ru-RU" sz="1600" dirty="0"/>
              <a:t>– степень рационального использования материальных, финансовых и трудовых ресурсов для достижения необходимого результата</a:t>
            </a:r>
          </a:p>
        </p:txBody>
      </p:sp>
      <p:sp>
        <p:nvSpPr>
          <p:cNvPr id="22" name="Стрелка: изогнутая вправо 21">
            <a:extLst>
              <a:ext uri="{FF2B5EF4-FFF2-40B4-BE49-F238E27FC236}">
                <a16:creationId xmlns:a16="http://schemas.microsoft.com/office/drawing/2014/main" id="{67767027-D1F4-457B-8F20-2A82EC1C59F9}"/>
              </a:ext>
            </a:extLst>
          </p:cNvPr>
          <p:cNvSpPr/>
          <p:nvPr/>
        </p:nvSpPr>
        <p:spPr>
          <a:xfrm>
            <a:off x="429490" y="2382982"/>
            <a:ext cx="798367" cy="7439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трелка: изогнутая влево 22">
            <a:extLst>
              <a:ext uri="{FF2B5EF4-FFF2-40B4-BE49-F238E27FC236}">
                <a16:creationId xmlns:a16="http://schemas.microsoft.com/office/drawing/2014/main" id="{6227188B-B382-4535-8B9E-E11C0AD50A6A}"/>
              </a:ext>
            </a:extLst>
          </p:cNvPr>
          <p:cNvSpPr/>
          <p:nvPr/>
        </p:nvSpPr>
        <p:spPr>
          <a:xfrm>
            <a:off x="7973291" y="2382982"/>
            <a:ext cx="798368" cy="7439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29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34" y="109210"/>
            <a:ext cx="8894139" cy="857250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</a:t>
            </a:r>
            <a:r>
              <a:rPr lang="ru-RU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приоритетов управления: </a:t>
            </a:r>
            <a:br>
              <a:rPr lang="ru-RU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повысить эффективность ресурсов</a:t>
            </a:r>
            <a:r>
              <a:rPr lang="en-US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образовательной организации?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D664D-CAF7-4520-BF3A-E06C23C607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515" y="1080573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5C8BCD71-E296-4359-8362-6453A6FBF0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5674303"/>
              </p:ext>
            </p:extLst>
          </p:nvPr>
        </p:nvGraphicFramePr>
        <p:xfrm>
          <a:off x="159326" y="1245365"/>
          <a:ext cx="8790812" cy="378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201869F-5D2B-4651-A3C5-33EECD68ABEE}"/>
              </a:ext>
            </a:extLst>
          </p:cNvPr>
          <p:cNvSpPr txBox="1"/>
          <p:nvPr/>
        </p:nvSpPr>
        <p:spPr>
          <a:xfrm>
            <a:off x="2092138" y="4066282"/>
            <a:ext cx="685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+mn-lt"/>
                <a:cs typeface="Arial" panose="020B0604020202020204" pitchFamily="34" charset="0"/>
              </a:rPr>
              <a:t>В качестве основных направлений стратегий перехода ОО в эффективный режим работы рассматриваются изменения в качестве управления и в качестве преподавания, что повлечет за собой изменения в качестве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264915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AE9D9-6992-41D4-B0E1-76E7A6573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889" y="128574"/>
            <a:ext cx="8523252" cy="47207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860000"/>
                </a:solidFill>
              </a:rPr>
              <a:t>Основания для достижения качества ДОД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DE08C4-7214-4BF8-8438-A6A8205A5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oup 132">
            <a:extLst>
              <a:ext uri="{FF2B5EF4-FFF2-40B4-BE49-F238E27FC236}">
                <a16:creationId xmlns:a16="http://schemas.microsoft.com/office/drawing/2014/main" id="{6349F2E1-1715-4DC0-89F4-A8B3287D56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75536"/>
              </p:ext>
            </p:extLst>
          </p:nvPr>
        </p:nvGraphicFramePr>
        <p:xfrm>
          <a:off x="89756" y="842492"/>
          <a:ext cx="8964488" cy="4198621"/>
        </p:xfrm>
        <a:graphic>
          <a:graphicData uri="http://schemas.openxmlformats.org/drawingml/2006/table">
            <a:tbl>
              <a:tblPr/>
              <a:tblGrid>
                <a:gridCol w="1251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3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8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1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163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Виды информации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3082925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082925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Показатели состояния образовательной системы (ОС)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2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Релевантность – соответствие социальным ожиданиям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Эффективность - результативность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Рентабельность – рациональность  использования ресурсов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7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Должное (должно быть)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Социальный заказ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Педагогические цели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Управленческие цели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2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Сущее (реальное)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Социальный результат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Имеющиеся проблемы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Педагогический результат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Имеющиеся проблемы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Потенциал ОС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Имеющиеся проблемы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2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Возможное</a:t>
                      </a:r>
                      <a:endParaRPr kumimoji="0" lang="ru-RU" altLang="ru-RU" sz="16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>
                          <a:tab pos="2286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Достижения передового опыта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>
                          <a:tab pos="2286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Достигнутые результаты других образовательных систем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>
                          <a:tab pos="2286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Экспериментальные результаты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>
                          <a:tab pos="2286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Прогнозируемое состояние ОС и прогнозируемые результаты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>
                          <a:tab pos="2286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Др.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23E2840-EC0F-432D-8514-4AFA5395B321}"/>
              </a:ext>
            </a:extLst>
          </p:cNvPr>
          <p:cNvCxnSpPr/>
          <p:nvPr/>
        </p:nvCxnSpPr>
        <p:spPr>
          <a:xfrm>
            <a:off x="60" y="699541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>
            <a:extLst>
              <a:ext uri="{FF2B5EF4-FFF2-40B4-BE49-F238E27FC236}">
                <a16:creationId xmlns:a16="http://schemas.microsoft.com/office/drawing/2014/main" id="{59A797FB-D1AD-E008-08EB-BD290E958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5" y="0"/>
            <a:ext cx="380133" cy="74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560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292" y="0"/>
            <a:ext cx="8333516" cy="445273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Сущность стратегического проектирования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8041831"/>
              </p:ext>
            </p:extLst>
          </p:nvPr>
        </p:nvGraphicFramePr>
        <p:xfrm>
          <a:off x="116398" y="1047525"/>
          <a:ext cx="8819784" cy="410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D664D-CAF7-4520-BF3A-E06C23C607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286" y="389614"/>
            <a:ext cx="8333515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6208C4"/>
                </a:solidFill>
                <a:latin typeface="+mn-lt"/>
              </a:rPr>
              <a:t>Анализ конкретной ситуации – это ПРОТИВОРЕЧИЕ, которое заслуживает пристального внимания, а не «заметания под ковер»</a:t>
            </a:r>
          </a:p>
        </p:txBody>
      </p:sp>
      <p:sp>
        <p:nvSpPr>
          <p:cNvPr id="11" name="Овал 10"/>
          <p:cNvSpPr/>
          <p:nvPr/>
        </p:nvSpPr>
        <p:spPr>
          <a:xfrm rot="1235333">
            <a:off x="-21306" y="2472794"/>
            <a:ext cx="2597605" cy="100147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6208C4"/>
                </a:solidFill>
              </a:rPr>
              <a:t>Успех не зависит от случая – это вопрос осмысленного выбора метода и стратегии</a:t>
            </a:r>
          </a:p>
          <a:p>
            <a:pPr algn="r"/>
            <a:r>
              <a:rPr lang="ru-RU" sz="1200" dirty="0">
                <a:solidFill>
                  <a:srgbClr val="6208C4"/>
                </a:solidFill>
              </a:rPr>
              <a:t>Сунь-</a:t>
            </a:r>
            <a:r>
              <a:rPr lang="ru-RU" sz="1200" dirty="0" err="1">
                <a:solidFill>
                  <a:srgbClr val="6208C4"/>
                </a:solidFill>
              </a:rPr>
              <a:t>цзы</a:t>
            </a:r>
            <a:r>
              <a:rPr lang="ru-RU" sz="1200" dirty="0">
                <a:solidFill>
                  <a:srgbClr val="6208C4"/>
                </a:solidFill>
              </a:rPr>
              <a:t> </a:t>
            </a:r>
          </a:p>
        </p:txBody>
      </p:sp>
      <p:sp>
        <p:nvSpPr>
          <p:cNvPr id="10" name="Овал 9"/>
          <p:cNvSpPr/>
          <p:nvPr/>
        </p:nvSpPr>
        <p:spPr>
          <a:xfrm rot="20385151">
            <a:off x="6522678" y="2594117"/>
            <a:ext cx="2552067" cy="9889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6208C4"/>
                </a:solidFill>
              </a:rPr>
              <a:t>Стратегия – штука мутная, дело «тончайших» </a:t>
            </a:r>
          </a:p>
          <a:p>
            <a:pPr algn="r"/>
            <a:r>
              <a:rPr lang="ru-RU" sz="1200" dirty="0" err="1">
                <a:solidFill>
                  <a:srgbClr val="6208C4"/>
                </a:solidFill>
              </a:rPr>
              <a:t>Брюно</a:t>
            </a:r>
            <a:r>
              <a:rPr lang="ru-RU" sz="1200" dirty="0">
                <a:solidFill>
                  <a:srgbClr val="6208C4"/>
                </a:solidFill>
              </a:rPr>
              <a:t> </a:t>
            </a:r>
          </a:p>
          <a:p>
            <a:pPr algn="r"/>
            <a:r>
              <a:rPr lang="ru-RU" sz="1200" dirty="0" err="1">
                <a:solidFill>
                  <a:srgbClr val="6208C4"/>
                </a:solidFill>
              </a:rPr>
              <a:t>Жароссон</a:t>
            </a:r>
            <a:endParaRPr lang="ru-RU" sz="1200" dirty="0">
              <a:solidFill>
                <a:srgbClr val="6208C4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096697" y="4270708"/>
            <a:ext cx="3172691" cy="96635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6208C4"/>
                </a:solidFill>
              </a:rPr>
              <a:t>Стратегия - главное занятие руководителя. Она должна быть понята и принята сотрудниками</a:t>
            </a:r>
          </a:p>
        </p:txBody>
      </p:sp>
      <p:sp>
        <p:nvSpPr>
          <p:cNvPr id="13" name="Овал 12"/>
          <p:cNvSpPr/>
          <p:nvPr/>
        </p:nvSpPr>
        <p:spPr>
          <a:xfrm>
            <a:off x="3114020" y="940107"/>
            <a:ext cx="2923308" cy="91289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6208C4"/>
                </a:solidFill>
              </a:rPr>
              <a:t>Стратегия – дочь принципа дополнительности</a:t>
            </a:r>
          </a:p>
          <a:p>
            <a:pPr algn="r"/>
            <a:r>
              <a:rPr lang="ru-RU" sz="1200" dirty="0" err="1">
                <a:solidFill>
                  <a:srgbClr val="6208C4"/>
                </a:solidFill>
              </a:rPr>
              <a:t>Брюно</a:t>
            </a:r>
            <a:r>
              <a:rPr lang="ru-RU" sz="1200" dirty="0">
                <a:solidFill>
                  <a:srgbClr val="6208C4"/>
                </a:solidFill>
              </a:rPr>
              <a:t> </a:t>
            </a:r>
            <a:r>
              <a:rPr lang="ru-RU" sz="1200" dirty="0" err="1">
                <a:solidFill>
                  <a:srgbClr val="6208C4"/>
                </a:solidFill>
              </a:rPr>
              <a:t>Жароссон</a:t>
            </a:r>
            <a:endParaRPr lang="ru-RU" sz="1200" dirty="0">
              <a:solidFill>
                <a:srgbClr val="6208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01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18D55B6-3FF0-B679-05DB-67C23711B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5712E-5E97-3D45-3AC9-453E6FA0EDA6}"/>
              </a:ext>
            </a:extLst>
          </p:cNvPr>
          <p:cNvSpPr txBox="1"/>
          <p:nvPr/>
        </p:nvSpPr>
        <p:spPr>
          <a:xfrm>
            <a:off x="324526" y="645827"/>
            <a:ext cx="87450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</a:rPr>
              <a:t>На результаты мониторинга качества образования;</a:t>
            </a:r>
          </a:p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</a:rPr>
              <a:t>На результаты диагностики профессиональных компетенций педагогов;</a:t>
            </a:r>
          </a:p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</a:rPr>
              <a:t>На результаты мониторинга региональных проектов НПО</a:t>
            </a:r>
          </a:p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</a:rPr>
              <a:t>На запрос управлений образованием и образовательных организаций</a:t>
            </a:r>
          </a:p>
          <a:p>
            <a:pPr marL="285750" indent="-285750">
              <a:buClr>
                <a:srgbClr val="860000"/>
              </a:buClr>
              <a:buFont typeface="Wingdings" pitchFamily="2" charset="2"/>
              <a:buChar char="v"/>
            </a:pPr>
            <a:r>
              <a:rPr lang="ru-RU" sz="1600" b="1" dirty="0">
                <a:solidFill>
                  <a:srgbClr val="002060"/>
                </a:solidFill>
              </a:rPr>
              <a:t>На социальный заказ детей, родителей, общественности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2BF2A29-D216-FA8E-257D-051FD8AB1F7B}"/>
              </a:ext>
            </a:extLst>
          </p:cNvPr>
          <p:cNvSpPr/>
          <p:nvPr/>
        </p:nvSpPr>
        <p:spPr>
          <a:xfrm>
            <a:off x="74417" y="20283"/>
            <a:ext cx="9069002" cy="623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 defTabSz="622285">
              <a:lnSpc>
                <a:spcPct val="90000"/>
              </a:lnSpc>
              <a:spcAft>
                <a:spcPct val="3500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Ориентирование комплекса стратегических и образовательных  программ организации дополнительного образования детей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87E59475-D66E-4BC3-290E-60ECDF87A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068" y="4520252"/>
            <a:ext cx="8805863" cy="623248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Осуществление перехода от управления образовательной организацией </a:t>
            </a:r>
            <a:b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 управлению образовательными программами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304A27D3-E827-71B7-6560-33CF8BDF7C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2996108"/>
              </p:ext>
            </p:extLst>
          </p:nvPr>
        </p:nvGraphicFramePr>
        <p:xfrm>
          <a:off x="135731" y="1876815"/>
          <a:ext cx="8839200" cy="2766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0147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2A1532-77A8-B190-B4FD-E57C8ECE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3" y="120245"/>
            <a:ext cx="8756073" cy="741179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задач профессиональной ориентации, самоопределения и </a:t>
            </a:r>
            <a:r>
              <a:rPr lang="ru-RU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допрофессиональной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подготовки детей как приоритет ДОД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38F6F3-0727-AAEC-1E4E-F25D5326B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2109" y="980738"/>
            <a:ext cx="4260273" cy="290078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     Система профориентационной работы должна включать в себя: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рофессиональное просвещение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рофессиональную диагностику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рофессиональные консультации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рофессиональный отбор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рофессиональную адаптация</a:t>
            </a:r>
          </a:p>
          <a:p>
            <a:pPr algn="just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профессиональное воспитание</a:t>
            </a:r>
          </a:p>
          <a:p>
            <a:pPr marL="0" indent="0">
              <a:buNone/>
            </a:pP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0E261D-6D29-C358-7635-A1C1F05B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7B8087-DA66-D2AF-C6D9-5D997E46AF12}"/>
              </a:ext>
            </a:extLst>
          </p:cNvPr>
          <p:cNvSpPr txBox="1"/>
          <p:nvPr/>
        </p:nvSpPr>
        <p:spPr>
          <a:xfrm>
            <a:off x="193963" y="999971"/>
            <a:ext cx="4287981" cy="2862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Структура направленностей ДОД в системе профориентационной работы:</a:t>
            </a:r>
          </a:p>
          <a:p>
            <a:pPr marL="342900" indent="-342900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природа</a:t>
            </a:r>
          </a:p>
          <a:p>
            <a:pPr marL="342900" indent="-342900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техника</a:t>
            </a:r>
          </a:p>
          <a:p>
            <a:pPr marL="342900" indent="-342900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знаковая система</a:t>
            </a:r>
          </a:p>
          <a:p>
            <a:pPr marL="342900" indent="-342900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человек</a:t>
            </a:r>
          </a:p>
          <a:p>
            <a:pPr marL="342900" indent="-342900">
              <a:buClr>
                <a:srgbClr val="860000"/>
              </a:buCl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художественный образ</a:t>
            </a:r>
          </a:p>
          <a:p>
            <a:pPr>
              <a:buClr>
                <a:srgbClr val="860000"/>
              </a:buClr>
            </a:pP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78F885-583B-0909-DBAB-8FADBD88793A}"/>
              </a:ext>
            </a:extLst>
          </p:cNvPr>
          <p:cNvSpPr txBox="1"/>
          <p:nvPr/>
        </p:nvSpPr>
        <p:spPr>
          <a:xfrm>
            <a:off x="193963" y="4020073"/>
            <a:ext cx="8818419" cy="9694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Комплексный характер дополнительного образования школьников предполагает его направленность на все области практической деятельности и рассматривается как часть системы профессионального самоопределения  детей</a:t>
            </a:r>
            <a:endParaRPr lang="ru-RU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6043D43-4FD4-95D7-150B-6D4D74F61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20" y="980738"/>
            <a:ext cx="247204" cy="48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9A0EE60-91B4-5BB7-989C-54CDE6207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01" y="1005011"/>
            <a:ext cx="247204" cy="48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431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D8B2FF-0C88-43C5-9565-8C5AB56E1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52" y="111818"/>
            <a:ext cx="8229600" cy="73174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Значение дополнительного образования для построения образовательного пространства профессионального выбора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E48A6C-C9DB-46AE-BD72-3F95DA385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Скругленный прямоугольник 23">
            <a:extLst>
              <a:ext uri="{FF2B5EF4-FFF2-40B4-BE49-F238E27FC236}">
                <a16:creationId xmlns:a16="http://schemas.microsoft.com/office/drawing/2014/main" id="{7131B900-CB92-4DD5-A060-DFC8DDFB7012}"/>
              </a:ext>
            </a:extLst>
          </p:cNvPr>
          <p:cNvSpPr/>
          <p:nvPr/>
        </p:nvSpPr>
        <p:spPr>
          <a:xfrm>
            <a:off x="5004047" y="987014"/>
            <a:ext cx="3998625" cy="406971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D5CEBD9-7679-4012-80EF-CCF67A415975}"/>
              </a:ext>
            </a:extLst>
          </p:cNvPr>
          <p:cNvSpPr>
            <a:spLocks/>
          </p:cNvSpPr>
          <p:nvPr/>
        </p:nvSpPr>
        <p:spPr bwMode="auto">
          <a:xfrm>
            <a:off x="4817551" y="3824138"/>
            <a:ext cx="394129" cy="569994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rgbClr val="070765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FB095FA9-FE83-43B5-A24A-5F5B6D8E5CC6}"/>
              </a:ext>
            </a:extLst>
          </p:cNvPr>
          <p:cNvSpPr>
            <a:spLocks/>
          </p:cNvSpPr>
          <p:nvPr/>
        </p:nvSpPr>
        <p:spPr bwMode="auto">
          <a:xfrm rot="10800000">
            <a:off x="4795755" y="1501970"/>
            <a:ext cx="394129" cy="606128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23">
            <a:extLst>
              <a:ext uri="{FF2B5EF4-FFF2-40B4-BE49-F238E27FC236}">
                <a16:creationId xmlns:a16="http://schemas.microsoft.com/office/drawing/2014/main" id="{AACBAA8D-875A-44E1-8275-0BB09CC0A79B}"/>
              </a:ext>
            </a:extLst>
          </p:cNvPr>
          <p:cNvSpPr/>
          <p:nvPr/>
        </p:nvSpPr>
        <p:spPr>
          <a:xfrm>
            <a:off x="151951" y="987574"/>
            <a:ext cx="3998625" cy="406971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694C5B8-49D6-482A-88DC-42A20F5B35F1}"/>
              </a:ext>
            </a:extLst>
          </p:cNvPr>
          <p:cNvSpPr>
            <a:spLocks/>
          </p:cNvSpPr>
          <p:nvPr/>
        </p:nvSpPr>
        <p:spPr bwMode="auto">
          <a:xfrm>
            <a:off x="3953512" y="3834111"/>
            <a:ext cx="394129" cy="569994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rgbClr val="070765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69DCA45-FBF5-4BCE-9B77-98774E3C1C58}"/>
              </a:ext>
            </a:extLst>
          </p:cNvPr>
          <p:cNvSpPr>
            <a:spLocks/>
          </p:cNvSpPr>
          <p:nvPr/>
        </p:nvSpPr>
        <p:spPr bwMode="auto">
          <a:xfrm rot="10800000">
            <a:off x="3953510" y="1468072"/>
            <a:ext cx="394129" cy="640027"/>
          </a:xfrm>
          <a:custGeom>
            <a:avLst/>
            <a:gdLst>
              <a:gd name="T0" fmla="*/ 115747 w 1248"/>
              <a:gd name="T1" fmla="*/ 0 h 1026"/>
              <a:gd name="T2" fmla="*/ 0 w 1248"/>
              <a:gd name="T3" fmla="*/ 195263 h 1026"/>
              <a:gd name="T4" fmla="*/ 233363 w 1248"/>
              <a:gd name="T5" fmla="*/ 193931 h 1026"/>
              <a:gd name="T6" fmla="*/ 115747 w 1248"/>
              <a:gd name="T7" fmla="*/ 0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1026"/>
              <a:gd name="T14" fmla="*/ 1248 w 1248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1026">
                <a:moveTo>
                  <a:pt x="619" y="0"/>
                </a:moveTo>
                <a:lnTo>
                  <a:pt x="0" y="1026"/>
                </a:lnTo>
                <a:lnTo>
                  <a:pt x="1248" y="1019"/>
                </a:lnTo>
                <a:lnTo>
                  <a:pt x="619" y="0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DBED99A8-F921-4CD9-9B19-9C809160414A}"/>
              </a:ext>
            </a:extLst>
          </p:cNvPr>
          <p:cNvSpPr txBox="1">
            <a:spLocks noChangeArrowheads="1"/>
          </p:cNvSpPr>
          <p:nvPr/>
        </p:nvSpPr>
        <p:spPr>
          <a:xfrm>
            <a:off x="448852" y="1077992"/>
            <a:ext cx="3240361" cy="467233"/>
          </a:xfrm>
          <a:prstGeom prst="rect">
            <a:avLst/>
          </a:prstGeom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alt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Обновление содержания общего образования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D35B81E2-A7FF-4DC3-9F9C-642B18465555}"/>
              </a:ext>
            </a:extLst>
          </p:cNvPr>
          <p:cNvSpPr txBox="1">
            <a:spLocks noChangeArrowheads="1"/>
          </p:cNvSpPr>
          <p:nvPr/>
        </p:nvSpPr>
        <p:spPr>
          <a:xfrm>
            <a:off x="220546" y="1612088"/>
            <a:ext cx="3861433" cy="2640204"/>
          </a:xfrm>
          <a:prstGeom prst="rect">
            <a:avLst/>
          </a:prstGeom>
        </p:spPr>
        <p:txBody>
          <a:bodyPr vert="horz" lIns="78870" tIns="39435" rIns="78870" bIns="39435" rtlCol="0">
            <a:noAutofit/>
          </a:bodyPr>
          <a:lstStyle>
            <a:lvl1pPr marL="295764" indent="-295764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821" indent="-246470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5879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8023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458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8934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63285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57636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1988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личностной ориентации содержания образования;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комплексности содержания образования;  </a:t>
            </a:r>
          </a:p>
          <a:p>
            <a:pPr fontAlgn="auto"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преемственности содержания образования;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творческой составляющей содержания образования;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 социальной составляющей содержания;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практической ориентации общего образования, усиление в его содержании деятельностного компонента</a:t>
            </a:r>
            <a:r>
              <a:rPr lang="ru-RU" alt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297AA78-97FC-432B-AE63-8432C9842FCB}"/>
              </a:ext>
            </a:extLst>
          </p:cNvPr>
          <p:cNvSpPr txBox="1">
            <a:spLocks noChangeArrowheads="1"/>
          </p:cNvSpPr>
          <p:nvPr/>
        </p:nvSpPr>
        <p:spPr>
          <a:xfrm>
            <a:off x="5282061" y="1806851"/>
            <a:ext cx="3753936" cy="3230165"/>
          </a:xfrm>
          <a:prstGeom prst="rect">
            <a:avLst/>
          </a:prstGeom>
        </p:spPr>
        <p:txBody>
          <a:bodyPr vert="horz" lIns="78870" tIns="39435" rIns="78870" bIns="39435" rtlCol="0">
            <a:noAutofit/>
          </a:bodyPr>
          <a:lstStyle>
            <a:lvl1pPr marL="295764" indent="-295764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821" indent="-246470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5879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8023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4581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8934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63285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57636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51988" indent="-197176" algn="l" defTabSz="78870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гуманизация и демократизация организации общего образования; </a:t>
            </a:r>
          </a:p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детям шанса на успех; </a:t>
            </a:r>
          </a:p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связи между урочной и внеурочной деятельностью, </a:t>
            </a:r>
          </a:p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разнообразия организации образовательного процесса;  </a:t>
            </a:r>
          </a:p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деятельности образовательных учреждений; </a:t>
            </a:r>
          </a:p>
          <a:p>
            <a:pPr marL="295200" indent="-295200" fontAlgn="auto">
              <a:lnSpc>
                <a:spcPct val="110000"/>
              </a:lnSpc>
              <a:spcBef>
                <a:spcPts val="0"/>
              </a:spcBef>
              <a:spcAft>
                <a:spcPts val="5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alt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выстраивания индивидуального образовательного маршрута ребенка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067608C9-13D1-48BC-998E-88CA2DA7E501}"/>
              </a:ext>
            </a:extLst>
          </p:cNvPr>
          <p:cNvSpPr txBox="1">
            <a:spLocks noChangeArrowheads="1"/>
          </p:cNvSpPr>
          <p:nvPr/>
        </p:nvSpPr>
        <p:spPr>
          <a:xfrm>
            <a:off x="5145964" y="987014"/>
            <a:ext cx="3699969" cy="625103"/>
          </a:xfrm>
          <a:prstGeom prst="rect">
            <a:avLst/>
          </a:prstGeom>
        </p:spPr>
        <p:txBody>
          <a:bodyPr vert="horz" lIns="78870" tIns="39435" rIns="78870" bIns="39435" rtlCol="0" anchor="ctr">
            <a:noAutofit/>
          </a:bodyPr>
          <a:lstStyle>
            <a:lvl1pPr algn="ctr" defTabSz="788703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alt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Обновление форм организации общего образования</a:t>
            </a:r>
          </a:p>
        </p:txBody>
      </p:sp>
      <p:sp>
        <p:nvSpPr>
          <p:cNvPr id="18" name="Oval 3">
            <a:extLst>
              <a:ext uri="{FF2B5EF4-FFF2-40B4-BE49-F238E27FC236}">
                <a16:creationId xmlns:a16="http://schemas.microsoft.com/office/drawing/2014/main" id="{3F81147D-C25E-423F-957D-FF217143C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747" y="2226111"/>
            <a:ext cx="1528459" cy="14899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AD6D723F-83DC-413C-8037-136EA60008EB}"/>
              </a:ext>
            </a:extLst>
          </p:cNvPr>
          <p:cNvGrpSpPr>
            <a:grpSpLocks/>
          </p:cNvGrpSpPr>
          <p:nvPr/>
        </p:nvGrpSpPr>
        <p:grpSpPr bwMode="auto">
          <a:xfrm>
            <a:off x="4044248" y="2474799"/>
            <a:ext cx="928694" cy="1028570"/>
            <a:chOff x="-1681" y="1764"/>
            <a:chExt cx="1180" cy="1328"/>
          </a:xfrm>
        </p:grpSpPr>
        <p:sp>
          <p:nvSpPr>
            <p:cNvPr id="20" name="Puzzle3">
              <a:extLst>
                <a:ext uri="{FF2B5EF4-FFF2-40B4-BE49-F238E27FC236}">
                  <a16:creationId xmlns:a16="http://schemas.microsoft.com/office/drawing/2014/main" id="{8BB4E313-5A54-4097-8025-3E67F27C5A6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106" y="1764"/>
              <a:ext cx="466" cy="706"/>
            </a:xfrm>
            <a:custGeom>
              <a:avLst/>
              <a:gdLst>
                <a:gd name="T0" fmla="*/ 536 w 21600"/>
                <a:gd name="T1" fmla="*/ 1108 h 21600"/>
                <a:gd name="T2" fmla="*/ 1060 w 21600"/>
                <a:gd name="T3" fmla="*/ 1478 h 21600"/>
                <a:gd name="T4" fmla="*/ 680 w 21600"/>
                <a:gd name="T5" fmla="*/ 967 h 21600"/>
                <a:gd name="T6" fmla="*/ 1060 w 21600"/>
                <a:gd name="T7" fmla="*/ 492 h 21600"/>
                <a:gd name="T8" fmla="*/ 542 w 21600"/>
                <a:gd name="T9" fmla="*/ 4 h 21600"/>
                <a:gd name="T10" fmla="*/ 36 w 21600"/>
                <a:gd name="T11" fmla="*/ 477 h 21600"/>
                <a:gd name="T12" fmla="*/ 416 w 21600"/>
                <a:gd name="T13" fmla="*/ 948 h 21600"/>
                <a:gd name="T14" fmla="*/ 36 w 21600"/>
                <a:gd name="T15" fmla="*/ 1478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Puzzle2">
              <a:extLst>
                <a:ext uri="{FF2B5EF4-FFF2-40B4-BE49-F238E27FC236}">
                  <a16:creationId xmlns:a16="http://schemas.microsoft.com/office/drawing/2014/main" id="{393C0D30-AFCB-496B-B9C4-17FE151F248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245" y="2293"/>
              <a:ext cx="744" cy="643"/>
            </a:xfrm>
            <a:custGeom>
              <a:avLst/>
              <a:gdLst>
                <a:gd name="T0" fmla="*/ 1 w 21600"/>
                <a:gd name="T1" fmla="*/ 855 h 21600"/>
                <a:gd name="T2" fmla="*/ 346 w 21600"/>
                <a:gd name="T3" fmla="*/ 1351 h 21600"/>
                <a:gd name="T4" fmla="*/ 856 w 21600"/>
                <a:gd name="T5" fmla="*/ 888 h 21600"/>
                <a:gd name="T6" fmla="*/ 1385 w 21600"/>
                <a:gd name="T7" fmla="*/ 1353 h 21600"/>
                <a:gd name="T8" fmla="*/ 1778 w 21600"/>
                <a:gd name="T9" fmla="*/ 963 h 21600"/>
                <a:gd name="T10" fmla="*/ 1390 w 21600"/>
                <a:gd name="T11" fmla="*/ 366 h 21600"/>
                <a:gd name="T12" fmla="*/ 889 w 21600"/>
                <a:gd name="T13" fmla="*/ 2 h 21600"/>
                <a:gd name="T14" fmla="*/ 346 w 21600"/>
                <a:gd name="T15" fmla="*/ 37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Puzzle4">
              <a:extLst>
                <a:ext uri="{FF2B5EF4-FFF2-40B4-BE49-F238E27FC236}">
                  <a16:creationId xmlns:a16="http://schemas.microsoft.com/office/drawing/2014/main" id="{77D7BA8A-3CD1-406A-B56B-E8EE8ECAD58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529" y="2270"/>
              <a:ext cx="449" cy="822"/>
            </a:xfrm>
            <a:custGeom>
              <a:avLst/>
              <a:gdLst>
                <a:gd name="T0" fmla="*/ 412 w 21600"/>
                <a:gd name="T1" fmla="*/ 946 h 21600"/>
                <a:gd name="T2" fmla="*/ 22 w 21600"/>
                <a:gd name="T3" fmla="*/ 1382 h 21600"/>
                <a:gd name="T4" fmla="*/ 571 w 21600"/>
                <a:gd name="T5" fmla="*/ 1763 h 21600"/>
                <a:gd name="T6" fmla="*/ 1038 w 21600"/>
                <a:gd name="T7" fmla="*/ 1367 h 21600"/>
                <a:gd name="T8" fmla="*/ 693 w 21600"/>
                <a:gd name="T9" fmla="*/ 889 h 21600"/>
                <a:gd name="T10" fmla="*/ 1044 w 21600"/>
                <a:gd name="T11" fmla="*/ 385 h 21600"/>
                <a:gd name="T12" fmla="*/ 551 w 21600"/>
                <a:gd name="T13" fmla="*/ 1 h 21600"/>
                <a:gd name="T14" fmla="*/ 22 w 21600"/>
                <a:gd name="T15" fmla="*/ 38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Puzzle1">
              <a:extLst>
                <a:ext uri="{FF2B5EF4-FFF2-40B4-BE49-F238E27FC236}">
                  <a16:creationId xmlns:a16="http://schemas.microsoft.com/office/drawing/2014/main" id="{232D0DA5-2560-4EF6-BD94-1D0ADE2EE8F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-1681" y="1967"/>
              <a:ext cx="753" cy="490"/>
            </a:xfrm>
            <a:custGeom>
              <a:avLst/>
              <a:gdLst>
                <a:gd name="T0" fmla="*/ 1395 w 21600"/>
                <a:gd name="T1" fmla="*/ 1026 h 21600"/>
                <a:gd name="T2" fmla="*/ 1415 w 21600"/>
                <a:gd name="T3" fmla="*/ 25 h 21600"/>
                <a:gd name="T4" fmla="*/ 394 w 21600"/>
                <a:gd name="T5" fmla="*/ 42 h 21600"/>
                <a:gd name="T6" fmla="*/ 420 w 21600"/>
                <a:gd name="T7" fmla="*/ 1022 h 21600"/>
                <a:gd name="T8" fmla="*/ 901 w 21600"/>
                <a:gd name="T9" fmla="*/ 627 h 21600"/>
                <a:gd name="T10" fmla="*/ 904 w 21600"/>
                <a:gd name="T11" fmla="*/ 424 h 21600"/>
                <a:gd name="T12" fmla="*/ 1800 w 21600"/>
                <a:gd name="T13" fmla="*/ 487 h 21600"/>
                <a:gd name="T14" fmla="*/ 5 w 21600"/>
                <a:gd name="T15" fmla="*/ 48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246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&gt;&lt;version val=&quot;16202&quot;/&gt;&lt;partner val=&quot;530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2&quot;&gt;&lt;elem&gt;&lt;m_ppcolschidx val=&quot;0&quot;/&gt;&lt;m_rgb r=&quot;ff&quot; g=&quot;99&quot; b=&quot;0&quot;/&gt;&lt;/elem&gt;&lt;elem&gt;&lt;m_ppcolschidx val=&quot;0&quot;/&gt;&lt;m_rgb r=&quot;0&quot; g=&quot;80&quot; b=&quot;80&quot;/&gt;&lt;/elem&gt;&lt;/m_vecMRU&gt;&lt;/m_mruColor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/m_precDefault&gt;&lt;/CDefaultPrec&gt;&lt;/root&gt;"/>
  <p:tag name="THINKCELLUNDODONOTDELETE" val="1238"/>
</p:tagLst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 xmlns="f07adec3-9edc-4ba9-a947-c557adee0635" xsi:nil="true"/>
    <DocDate xmlns="f07adec3-9edc-4ba9-a947-c557adee0635">2016-05-03T21:00:00+00:00</DocDate>
    <docType xmlns="bf387998-361a-4211-8acf-65231cde5cba">17</docTyp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B4FFBA0ED7388418B435DAA3AFCEE7C" ma:contentTypeVersion="5" ma:contentTypeDescription="Создание документа." ma:contentTypeScope="" ma:versionID="20e6f15c70d26a55779f06a0dd9b5995">
  <xsd:schema xmlns:xsd="http://www.w3.org/2001/XMLSchema" xmlns:xs="http://www.w3.org/2001/XMLSchema" xmlns:p="http://schemas.microsoft.com/office/2006/metadata/properties" xmlns:ns2="f07adec3-9edc-4ba9-a947-c557adee0635" xmlns:ns3="bf387998-361a-4211-8acf-65231cde5cba" targetNamespace="http://schemas.microsoft.com/office/2006/metadata/properties" ma:root="true" ma:fieldsID="196038fb871006277e55b7952c423e65" ns2:_="" ns3:_="">
    <xsd:import namespace="f07adec3-9edc-4ba9-a947-c557adee0635"/>
    <xsd:import namespace="bf387998-361a-4211-8acf-65231cde5cba"/>
    <xsd:element name="properties">
      <xsd:complexType>
        <xsd:sequence>
          <xsd:element name="documentManagement">
            <xsd:complexType>
              <xsd:all>
                <xsd:element ref="ns2:DocDate" minOccurs="0"/>
                <xsd:element ref="ns2:Description" minOccurs="0"/>
                <xsd:element ref="ns3:doc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adec3-9edc-4ba9-a947-c557adee0635" elementFormDefault="qualified">
    <xsd:import namespace="http://schemas.microsoft.com/office/2006/documentManagement/types"/>
    <xsd:import namespace="http://schemas.microsoft.com/office/infopath/2007/PartnerControls"/>
    <xsd:element name="DocDate" ma:index="2" nillable="true" ma:displayName="Дата документа" ma:format="DateOnly" ma:internalName="DocDate">
      <xsd:simpleType>
        <xsd:restriction base="dms:DateTime"/>
      </xsd:simpleType>
    </xsd:element>
    <xsd:element name="Description" ma:index="3" nillable="true" ma:displayName="Описание" ma:internalName="Descrip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387998-361a-4211-8acf-65231cde5cba" elementFormDefault="qualified">
    <xsd:import namespace="http://schemas.microsoft.com/office/2006/documentManagement/types"/>
    <xsd:import namespace="http://schemas.microsoft.com/office/infopath/2007/PartnerControls"/>
    <xsd:element name="docType" ma:index="10" nillable="true" ma:displayName="Тип документа" ma:list="{A20BBD65-6409-4692-B680-0D8EC82623CA}" ma:internalName="docType" ma:readOnly="false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Тип контента"/>
        <xsd:element ref="dc:title" minOccurs="0" maxOccurs="1" ma:index="1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1B1BB5-2DF2-4415-8137-D1E4E72ACE1F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07adec3-9edc-4ba9-a947-c557adee0635"/>
    <ds:schemaRef ds:uri="bf387998-361a-4211-8acf-65231cde5cba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749972B-3FEF-4919-A90D-C76D11A7D5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4C0B8C-A3C4-45A6-904D-315D9DC803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7adec3-9edc-4ba9-a947-c557adee0635"/>
    <ds:schemaRef ds:uri="bf387998-361a-4211-8acf-65231cde5c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59904</TotalTime>
  <Words>1680</Words>
  <Application>Microsoft Office PowerPoint</Application>
  <PresentationFormat>Экран (16:9)</PresentationFormat>
  <Paragraphs>263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Circe Bold</vt:lpstr>
      <vt:lpstr>Times New Roman</vt:lpstr>
      <vt:lpstr>Wingdings</vt:lpstr>
      <vt:lpstr>3_Тема Office</vt:lpstr>
      <vt:lpstr>Презентация PowerPoint</vt:lpstr>
      <vt:lpstr>КОНКУРС «АРКТУР»  проводится в целях сохранения уникальности и совершенствования системы дополнительного образования детей в Российской Федерации, повышения статуса педагогов и роли образовательных организаций, реализующих программы дополнительного образования детей в воспитании, обучении и творческом развитии личности ребенка</vt:lpstr>
      <vt:lpstr>Как взаимосвязаны между собой понятия  «эффективность деятельности образовательной организации» и «качество образования»?</vt:lpstr>
      <vt:lpstr>ПРЕобразование приоритетов управления:  как повысить эффективность ресурсов образовательной организации?</vt:lpstr>
      <vt:lpstr>Основания для достижения качества ДОД</vt:lpstr>
      <vt:lpstr>Сущность стратегического проектирования</vt:lpstr>
      <vt:lpstr>Осуществление перехода от управления образовательной организацией  к управлению образовательными программами</vt:lpstr>
      <vt:lpstr>Реализация задач профессиональной ориентации, самоопределения и допрофессиональной подготовки детей как приоритет ДОД</vt:lpstr>
      <vt:lpstr>Значение дополнительного образования для построения образовательного пространства профессионального выбора</vt:lpstr>
      <vt:lpstr>Варианты интеграции дополнительного и общего образования для построения образовательного пространства профессионального выбора</vt:lpstr>
      <vt:lpstr>Презентация PowerPoint</vt:lpstr>
      <vt:lpstr>Стратегия концентрированного роста</vt:lpstr>
      <vt:lpstr>Презентация PowerPoint</vt:lpstr>
      <vt:lpstr>Стратегия интегрированного роста </vt:lpstr>
      <vt:lpstr>Стратегия техносферного развития ДОД</vt:lpstr>
      <vt:lpstr>Презентация PowerPoint</vt:lpstr>
      <vt:lpstr>Перспективы профессионального развития педагога</vt:lpstr>
      <vt:lpstr>Презентация PowerPoint</vt:lpstr>
    </vt:vector>
  </TitlesOfParts>
  <Company>adm.local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гос регистрации док страт планирования в ГАСУ_29-04-2016</dc:title>
  <dc:creator>Krichmara</dc:creator>
  <cp:lastModifiedBy>Ангелина</cp:lastModifiedBy>
  <cp:revision>2692</cp:revision>
  <cp:lastPrinted>2020-08-12T06:40:47Z</cp:lastPrinted>
  <dcterms:created xsi:type="dcterms:W3CDTF">2012-02-06T06:39:19Z</dcterms:created>
  <dcterms:modified xsi:type="dcterms:W3CDTF">2022-05-19T07:50:05Z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0x0101006B4FFBA0ED7388418B435DAA3AFCEE7C</vt:lpwstr>
  </property>
</Properties>
</file>