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0.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1.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2.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3.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4.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5.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6.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7.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8.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9.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20.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841" r:id="rId5"/>
    <p:sldMasterId id="2147483886" r:id="rId6"/>
    <p:sldMasterId id="2147483889" r:id="rId7"/>
    <p:sldMasterId id="2147483900" r:id="rId8"/>
    <p:sldMasterId id="2147483911" r:id="rId9"/>
    <p:sldMasterId id="2147483967" r:id="rId10"/>
    <p:sldMasterId id="2147483979" r:id="rId11"/>
    <p:sldMasterId id="2147483991" r:id="rId12"/>
    <p:sldMasterId id="2147484031" r:id="rId13"/>
    <p:sldMasterId id="2147484043" r:id="rId14"/>
    <p:sldMasterId id="2147484056" r:id="rId15"/>
    <p:sldMasterId id="2147484080" r:id="rId16"/>
    <p:sldMasterId id="2147484153" r:id="rId17"/>
    <p:sldMasterId id="2147484166" r:id="rId18"/>
    <p:sldMasterId id="2147484186" r:id="rId19"/>
    <p:sldMasterId id="2147484199" r:id="rId20"/>
    <p:sldMasterId id="2147484223" r:id="rId21"/>
    <p:sldMasterId id="2147484235" r:id="rId22"/>
    <p:sldMasterId id="2147484247" r:id="rId23"/>
    <p:sldMasterId id="2147484259" r:id="rId24"/>
  </p:sldMasterIdLst>
  <p:notesMasterIdLst>
    <p:notesMasterId r:id="rId77"/>
  </p:notesMasterIdLst>
  <p:sldIdLst>
    <p:sldId id="271" r:id="rId25"/>
    <p:sldId id="365" r:id="rId26"/>
    <p:sldId id="319" r:id="rId27"/>
    <p:sldId id="368" r:id="rId28"/>
    <p:sldId id="335" r:id="rId29"/>
    <p:sldId id="350" r:id="rId30"/>
    <p:sldId id="351" r:id="rId31"/>
    <p:sldId id="366" r:id="rId32"/>
    <p:sldId id="367" r:id="rId33"/>
    <p:sldId id="336" r:id="rId34"/>
    <p:sldId id="342" r:id="rId35"/>
    <p:sldId id="340" r:id="rId36"/>
    <p:sldId id="341" r:id="rId37"/>
    <p:sldId id="343" r:id="rId38"/>
    <p:sldId id="344" r:id="rId39"/>
    <p:sldId id="314" r:id="rId40"/>
    <p:sldId id="352" r:id="rId41"/>
    <p:sldId id="353" r:id="rId42"/>
    <p:sldId id="354" r:id="rId43"/>
    <p:sldId id="355" r:id="rId44"/>
    <p:sldId id="356" r:id="rId45"/>
    <p:sldId id="359" r:id="rId46"/>
    <p:sldId id="360" r:id="rId47"/>
    <p:sldId id="361" r:id="rId48"/>
    <p:sldId id="362" r:id="rId49"/>
    <p:sldId id="369" r:id="rId50"/>
    <p:sldId id="370" r:id="rId51"/>
    <p:sldId id="363" r:id="rId52"/>
    <p:sldId id="371" r:id="rId53"/>
    <p:sldId id="376" r:id="rId54"/>
    <p:sldId id="330" r:id="rId55"/>
    <p:sldId id="322" r:id="rId56"/>
    <p:sldId id="320" r:id="rId57"/>
    <p:sldId id="331" r:id="rId58"/>
    <p:sldId id="374" r:id="rId59"/>
    <p:sldId id="298" r:id="rId60"/>
    <p:sldId id="323" r:id="rId61"/>
    <p:sldId id="296" r:id="rId62"/>
    <p:sldId id="377" r:id="rId63"/>
    <p:sldId id="378" r:id="rId64"/>
    <p:sldId id="309" r:id="rId65"/>
    <p:sldId id="379" r:id="rId66"/>
    <p:sldId id="380" r:id="rId67"/>
    <p:sldId id="310" r:id="rId68"/>
    <p:sldId id="311" r:id="rId69"/>
    <p:sldId id="372" r:id="rId70"/>
    <p:sldId id="373" r:id="rId71"/>
    <p:sldId id="375" r:id="rId72"/>
    <p:sldId id="381" r:id="rId73"/>
    <p:sldId id="382" r:id="rId74"/>
    <p:sldId id="383" r:id="rId75"/>
    <p:sldId id="313" r:id="rId76"/>
  </p:sldIdLst>
  <p:sldSz cx="12192000" cy="6858000"/>
  <p:notesSz cx="6858000" cy="9144000"/>
  <p:defaultTextStyle>
    <a:defPPr>
      <a:defRPr lang="en-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25" userDrawn="1">
          <p15:clr>
            <a:srgbClr val="A4A3A4"/>
          </p15:clr>
        </p15:guide>
        <p15:guide id="4" pos="1209" userDrawn="1">
          <p15:clr>
            <a:srgbClr val="A4A3A4"/>
          </p15:clr>
        </p15:guide>
        <p15:guide id="5" pos="2955" userDrawn="1">
          <p15:clr>
            <a:srgbClr val="A4A3A4"/>
          </p15:clr>
        </p15:guide>
        <p15:guide id="6" pos="2071" userDrawn="1">
          <p15:clr>
            <a:srgbClr val="A4A3A4"/>
          </p15:clr>
        </p15:guide>
        <p15:guide id="9" pos="3840" userDrawn="1">
          <p15:clr>
            <a:srgbClr val="A4A3A4"/>
          </p15:clr>
        </p15:guide>
        <p15:guide id="10" pos="4702" userDrawn="1">
          <p15:clr>
            <a:srgbClr val="A4A3A4"/>
          </p15:clr>
        </p15:guide>
        <p15:guide id="11" pos="5586" userDrawn="1">
          <p15:clr>
            <a:srgbClr val="A4A3A4"/>
          </p15:clr>
        </p15:guide>
        <p15:guide id="12" pos="7333" userDrawn="1">
          <p15:clr>
            <a:srgbClr val="A4A3A4"/>
          </p15:clr>
        </p15:guide>
        <p15:guide id="13" orient="horz" pos="3952" userDrawn="1">
          <p15:clr>
            <a:srgbClr val="A4A3A4"/>
          </p15:clr>
        </p15:guide>
        <p15:guide id="15" pos="6471" userDrawn="1">
          <p15:clr>
            <a:srgbClr val="A4A3A4"/>
          </p15:clr>
        </p15:guide>
        <p15:guide id="16" orient="horz" pos="913"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Кутьков Юрий Юрьевич" initials="КЮЮ" lastIdx="4" clrIdx="0">
    <p:extLst>
      <p:ext uri="{19B8F6BF-5375-455C-9EA6-DF929625EA0E}">
        <p15:presenceInfo xmlns:p15="http://schemas.microsoft.com/office/powerpoint/2012/main" userId="S::ykutkov@hse.ru::45dbd1ed-eea1-4925-9fa4-5001421b49da" providerId="AD"/>
      </p:ext>
    </p:extLst>
  </p:cmAuthor>
  <p:cmAuthor id="2" name="Горбовский Ростислав Викторович" initials="ГРВ" lastIdx="21" clrIdx="1">
    <p:extLst>
      <p:ext uri="{19B8F6BF-5375-455C-9EA6-DF929625EA0E}">
        <p15:presenceInfo xmlns:p15="http://schemas.microsoft.com/office/powerpoint/2012/main" userId="S::rgorbovskiy@hse.ru::b08c8e2f-bf73-4e4c-82ba-eca249e2de48" providerId="AD"/>
      </p:ext>
    </p:extLst>
  </p:cmAuthor>
  <p:cmAuthor id="4" name="Администратор" initials="А" lastIdx="2" clrIdx="2">
    <p:extLst>
      <p:ext uri="{19B8F6BF-5375-455C-9EA6-DF929625EA0E}">
        <p15:presenceInfo xmlns:p15="http://schemas.microsoft.com/office/powerpoint/2012/main" userId="Администратор"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9C63"/>
    <a:srgbClr val="96628C"/>
    <a:srgbClr val="11A0D7"/>
    <a:srgbClr val="E61F3D"/>
    <a:srgbClr val="CD5A5A"/>
    <a:srgbClr val="FFD746"/>
    <a:srgbClr val="0E2D69"/>
    <a:srgbClr val="D9D9D9"/>
    <a:srgbClr val="EB681F"/>
    <a:srgbClr val="234A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C21501-8AC7-D24B-9BD4-4AB280FA19DE}" v="6" dt="2021-11-26T18:08:21.5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43"/>
    <p:restoredTop sz="94722"/>
  </p:normalViewPr>
  <p:slideViewPr>
    <p:cSldViewPr snapToGrid="0" snapToObjects="1">
      <p:cViewPr varScale="1">
        <p:scale>
          <a:sx n="63" d="100"/>
          <a:sy n="63" d="100"/>
        </p:scale>
        <p:origin x="988" y="60"/>
      </p:cViewPr>
      <p:guideLst>
        <p:guide pos="325"/>
        <p:guide pos="1209"/>
        <p:guide pos="2955"/>
        <p:guide pos="2071"/>
        <p:guide pos="3840"/>
        <p:guide pos="4702"/>
        <p:guide pos="5586"/>
        <p:guide pos="7333"/>
        <p:guide orient="horz" pos="3952"/>
        <p:guide pos="6471"/>
        <p:guide orient="horz" pos="913"/>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34" d="100"/>
          <a:sy n="134" d="100"/>
        </p:scale>
        <p:origin x="3648" y="1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xml"/><Relationship Id="rId21" Type="http://schemas.openxmlformats.org/officeDocument/2006/relationships/slideMaster" Target="slideMasters/slideMaster18.xml"/><Relationship Id="rId42" Type="http://schemas.openxmlformats.org/officeDocument/2006/relationships/slide" Target="slides/slide18.xml"/><Relationship Id="rId47" Type="http://schemas.openxmlformats.org/officeDocument/2006/relationships/slide" Target="slides/slide23.xml"/><Relationship Id="rId63" Type="http://schemas.openxmlformats.org/officeDocument/2006/relationships/slide" Target="slides/slide39.xml"/><Relationship Id="rId68" Type="http://schemas.openxmlformats.org/officeDocument/2006/relationships/slide" Target="slides/slide44.xml"/><Relationship Id="rId16" Type="http://schemas.openxmlformats.org/officeDocument/2006/relationships/slideMaster" Target="slideMasters/slideMaster13.xml"/><Relationship Id="rId11" Type="http://schemas.openxmlformats.org/officeDocument/2006/relationships/slideMaster" Target="slideMasters/slideMaster8.xml"/><Relationship Id="rId32" Type="http://schemas.openxmlformats.org/officeDocument/2006/relationships/slide" Target="slides/slide8.xml"/><Relationship Id="rId37" Type="http://schemas.openxmlformats.org/officeDocument/2006/relationships/slide" Target="slides/slide13.xml"/><Relationship Id="rId53" Type="http://schemas.openxmlformats.org/officeDocument/2006/relationships/slide" Target="slides/slide29.xml"/><Relationship Id="rId58" Type="http://schemas.openxmlformats.org/officeDocument/2006/relationships/slide" Target="slides/slide34.xml"/><Relationship Id="rId74" Type="http://schemas.openxmlformats.org/officeDocument/2006/relationships/slide" Target="slides/slide50.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37.xml"/><Relationship Id="rId82" Type="http://schemas.openxmlformats.org/officeDocument/2006/relationships/tableStyles" Target="tableStyles.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56" Type="http://schemas.openxmlformats.org/officeDocument/2006/relationships/slide" Target="slides/slide32.xml"/><Relationship Id="rId64" Type="http://schemas.openxmlformats.org/officeDocument/2006/relationships/slide" Target="slides/slide40.xml"/><Relationship Id="rId69" Type="http://schemas.openxmlformats.org/officeDocument/2006/relationships/slide" Target="slides/slide45.xml"/><Relationship Id="rId77"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27.xml"/><Relationship Id="rId72" Type="http://schemas.openxmlformats.org/officeDocument/2006/relationships/slide" Target="slides/slide4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59" Type="http://schemas.openxmlformats.org/officeDocument/2006/relationships/slide" Target="slides/slide35.xml"/><Relationship Id="rId67" Type="http://schemas.openxmlformats.org/officeDocument/2006/relationships/slide" Target="slides/slide43.xml"/><Relationship Id="rId20" Type="http://schemas.openxmlformats.org/officeDocument/2006/relationships/slideMaster" Target="slideMasters/slideMaster17.xml"/><Relationship Id="rId41" Type="http://schemas.openxmlformats.org/officeDocument/2006/relationships/slide" Target="slides/slide17.xml"/><Relationship Id="rId54" Type="http://schemas.openxmlformats.org/officeDocument/2006/relationships/slide" Target="slides/slide30.xml"/><Relationship Id="rId62" Type="http://schemas.openxmlformats.org/officeDocument/2006/relationships/slide" Target="slides/slide38.xml"/><Relationship Id="rId70" Type="http://schemas.openxmlformats.org/officeDocument/2006/relationships/slide" Target="slides/slide46.xml"/><Relationship Id="rId75" Type="http://schemas.openxmlformats.org/officeDocument/2006/relationships/slide" Target="slides/slide5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slide" Target="slides/slide33.xml"/><Relationship Id="rId10" Type="http://schemas.openxmlformats.org/officeDocument/2006/relationships/slideMaster" Target="slideMasters/slideMaster7.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slide" Target="slides/slide36.xml"/><Relationship Id="rId65" Type="http://schemas.openxmlformats.org/officeDocument/2006/relationships/slide" Target="slides/slide41.xml"/><Relationship Id="rId73" Type="http://schemas.openxmlformats.org/officeDocument/2006/relationships/slide" Target="slides/slide49.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5.xml"/><Relationship Id="rId34" Type="http://schemas.openxmlformats.org/officeDocument/2006/relationships/slide" Target="slides/slide10.xml"/><Relationship Id="rId50" Type="http://schemas.openxmlformats.org/officeDocument/2006/relationships/slide" Target="slides/slide26.xml"/><Relationship Id="rId55" Type="http://schemas.openxmlformats.org/officeDocument/2006/relationships/slide" Target="slides/slide31.xml"/><Relationship Id="rId76" Type="http://schemas.openxmlformats.org/officeDocument/2006/relationships/slide" Target="slides/slide52.xml"/><Relationship Id="rId7" Type="http://schemas.openxmlformats.org/officeDocument/2006/relationships/slideMaster" Target="slideMasters/slideMaster4.xml"/><Relationship Id="rId71" Type="http://schemas.openxmlformats.org/officeDocument/2006/relationships/slide" Target="slides/slide47.xml"/><Relationship Id="rId2" Type="http://schemas.openxmlformats.org/officeDocument/2006/relationships/customXml" Target="../customXml/item2.xml"/><Relationship Id="rId29" Type="http://schemas.openxmlformats.org/officeDocument/2006/relationships/slide" Target="slides/slide5.xml"/><Relationship Id="rId24" Type="http://schemas.openxmlformats.org/officeDocument/2006/relationships/slideMaster" Target="slideMasters/slideMaster21.xml"/><Relationship Id="rId40" Type="http://schemas.openxmlformats.org/officeDocument/2006/relationships/slide" Target="slides/slide16.xml"/><Relationship Id="rId45" Type="http://schemas.openxmlformats.org/officeDocument/2006/relationships/slide" Target="slides/slide21.xml"/><Relationship Id="rId66" Type="http://schemas.openxmlformats.org/officeDocument/2006/relationships/slide" Target="slides/slide4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Excel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Excel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7594964195897427"/>
          <c:h val="0.94163490479966572"/>
        </c:manualLayout>
      </c:layout>
      <c:doughnutChart>
        <c:varyColors val="1"/>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7594964195897427"/>
          <c:h val="0.94163490479966572"/>
        </c:manualLayout>
      </c:layout>
      <c:doughnutChart>
        <c:varyColors val="1"/>
        <c:dLbls>
          <c:showLegendKey val="0"/>
          <c:showVal val="0"/>
          <c:showCatName val="0"/>
          <c:showSerName val="0"/>
          <c:showPercent val="0"/>
          <c:showBubbleSize val="0"/>
          <c:showLeaderLines val="0"/>
        </c:dLbls>
        <c:firstSliceAng val="0"/>
        <c:holeSize val="75"/>
      </c:doughnutChart>
    </c:plotArea>
    <c:plotVisOnly val="1"/>
    <c:dispBlanksAs val="gap"/>
    <c:showDLblsOverMax val="0"/>
  </c:chart>
  <c:spPr>
    <a:ln>
      <a:noFill/>
    </a:ln>
  </c:spPr>
  <c:txPr>
    <a:bodyPr/>
    <a:lstStyle/>
    <a:p>
      <a:pPr>
        <a:defRPr sz="1800"/>
      </a:pPr>
      <a:endParaRPr lang="ru-RU"/>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7594964195897427"/>
          <c:h val="0.94163490479966572"/>
        </c:manualLayout>
      </c:layout>
      <c:doughnutChart>
        <c:varyColors val="1"/>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ru-RU"/>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7594964195897427"/>
          <c:h val="0.94163490479966572"/>
        </c:manualLayout>
      </c:layout>
      <c:doughnutChart>
        <c:varyColors val="1"/>
        <c:dLbls>
          <c:showLegendKey val="0"/>
          <c:showVal val="0"/>
          <c:showCatName val="0"/>
          <c:showSerName val="0"/>
          <c:showPercent val="0"/>
          <c:showBubbleSize val="0"/>
          <c:showLeaderLines val="0"/>
        </c:dLbls>
        <c:firstSliceAng val="0"/>
        <c:holeSize val="75"/>
      </c:doughnutChart>
    </c:plotArea>
    <c:plotVisOnly val="1"/>
    <c:dispBlanksAs val="gap"/>
    <c:showDLblsOverMax val="0"/>
  </c:chart>
  <c:spPr>
    <a:ln>
      <a:noFill/>
    </a:ln>
  </c:spPr>
  <c:txPr>
    <a:bodyPr/>
    <a:lstStyle/>
    <a:p>
      <a:pPr>
        <a:defRPr sz="1800">
          <a:solidFill>
            <a:srgbClr val="0070C0"/>
          </a:solidFill>
        </a:defRPr>
      </a:pPr>
      <a:endParaRPr lang="ru-RU"/>
    </a:p>
  </c:tx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sp macro="" textlink="">
      <cdr:nvSpPr>
        <cdr:cNvPr id="2" name="Rounded Rectangle 51">
          <a:extLst xmlns:a="http://schemas.openxmlformats.org/drawingml/2006/main">
            <a:ext uri="{FF2B5EF4-FFF2-40B4-BE49-F238E27FC236}">
              <a16:creationId xmlns:a16="http://schemas.microsoft.com/office/drawing/2014/main" id="{B83253D3-E181-4488-9CD9-39D21527F719}"/>
            </a:ext>
          </a:extLst>
        </cdr:cNvPr>
        <cdr:cNvSpPr/>
      </cdr:nvSpPr>
      <cdr:spPr>
        <a:xfrm xmlns:a="http://schemas.openxmlformats.org/drawingml/2006/main" rot="16200000" flipH="1">
          <a:off x="-14759" y="14758"/>
          <a:ext cx="1114439" cy="1084922"/>
        </a:xfrm>
        <a:custGeom xmlns:a="http://schemas.openxmlformats.org/drawingml/2006/main">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xmlns:a="http://schemas.openxmlformats.org/drawingml/2006/main">
          <a:schemeClr val="accent6">
            <a:lumMod val="7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ko-KR" altLang="en-US" sz="2700" dirty="0">
            <a:solidFill>
              <a:schemeClr val="tx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cdr:x>
      <cdr:y>0.00626</cdr:y>
    </cdr:from>
    <cdr:to>
      <cdr:x>0.83047</cdr:x>
      <cdr:y>0.4596</cdr:y>
    </cdr:to>
    <cdr:sp macro="" textlink="">
      <cdr:nvSpPr>
        <cdr:cNvPr id="2" name="Rounded Rectangle 31">
          <a:extLst xmlns:a="http://schemas.openxmlformats.org/drawingml/2006/main">
            <a:ext uri="{FF2B5EF4-FFF2-40B4-BE49-F238E27FC236}">
              <a16:creationId xmlns:a16="http://schemas.microsoft.com/office/drawing/2014/main" id="{B25FCE9B-6DC5-4836-8DD9-E737D6782AA3}"/>
            </a:ext>
          </a:extLst>
        </cdr:cNvPr>
        <cdr:cNvSpPr>
          <a:spLocks xmlns:a="http://schemas.openxmlformats.org/drawingml/2006/main" noChangeAspect="1"/>
        </cdr:cNvSpPr>
      </cdr:nvSpPr>
      <cdr:spPr>
        <a:xfrm xmlns:a="http://schemas.openxmlformats.org/drawingml/2006/main">
          <a:off x="1087582" y="11272"/>
          <a:ext cx="718823" cy="816012"/>
        </a:xfrm>
        <a:custGeom xmlns:a="http://schemas.openxmlformats.org/drawingml/2006/main">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xmlns:a="http://schemas.openxmlformats.org/drawingml/2006/main">
          <a:schemeClr val="accent6">
            <a:lumMod val="7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ko-KR" altLang="en-US" sz="2700" dirty="0"/>
        </a:p>
      </cdr:txBody>
    </cdr:sp>
  </cdr:relSizeAnchor>
</c:userShapes>
</file>

<file path=ppt/drawings/drawing3.xml><?xml version="1.0" encoding="utf-8"?>
<c:userShapes xmlns:c="http://schemas.openxmlformats.org/drawingml/2006/chart">
  <cdr:relSizeAnchor xmlns:cdr="http://schemas.openxmlformats.org/drawingml/2006/chartDrawing">
    <cdr:from>
      <cdr:x>0.53465</cdr:x>
      <cdr:y>0.06551</cdr:y>
    </cdr:from>
    <cdr:to>
      <cdr:x>1</cdr:x>
      <cdr:y>0.46663</cdr:y>
    </cdr:to>
    <cdr:sp macro="" textlink="">
      <cdr:nvSpPr>
        <cdr:cNvPr id="2" name="Rounded Rectangle 5">
          <a:extLst xmlns:a="http://schemas.openxmlformats.org/drawingml/2006/main">
            <a:ext uri="{FF2B5EF4-FFF2-40B4-BE49-F238E27FC236}">
              <a16:creationId xmlns:a16="http://schemas.microsoft.com/office/drawing/2014/main" id="{B5A177C8-7AB0-4E40-873A-70F231B3FA06}"/>
            </a:ext>
          </a:extLst>
        </cdr:cNvPr>
        <cdr:cNvSpPr/>
      </cdr:nvSpPr>
      <cdr:spPr>
        <a:xfrm xmlns:a="http://schemas.openxmlformats.org/drawingml/2006/main" flipH="1">
          <a:off x="952799" y="117916"/>
          <a:ext cx="829289" cy="722023"/>
        </a:xfrm>
        <a:custGeom xmlns:a="http://schemas.openxmlformats.org/drawingml/2006/main">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xmlns:a="http://schemas.openxmlformats.org/drawingml/2006/main">
          <a:schemeClr val="accent6">
            <a:lumMod val="7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ko-KR" altLang="en-US" sz="2700" dirty="0"/>
        </a:p>
      </cdr:txBody>
    </cdr:sp>
  </cdr:relSizeAnchor>
</c:userShapes>
</file>

<file path=ppt/drawings/drawing4.xml><?xml version="1.0" encoding="utf-8"?>
<c:userShapes xmlns:c="http://schemas.openxmlformats.org/drawingml/2006/chart">
  <cdr:relSizeAnchor xmlns:cdr="http://schemas.openxmlformats.org/drawingml/2006/chartDrawing">
    <cdr:from>
      <cdr:x>0.23199</cdr:x>
      <cdr:y>0.08085</cdr:y>
    </cdr:from>
    <cdr:to>
      <cdr:x>0.62975</cdr:x>
      <cdr:y>0.50477</cdr:y>
    </cdr:to>
    <cdr:sp macro="" textlink="">
      <cdr:nvSpPr>
        <cdr:cNvPr id="2" name="Block Arc 14">
          <a:extLst xmlns:a="http://schemas.openxmlformats.org/drawingml/2006/main">
            <a:ext uri="{FF2B5EF4-FFF2-40B4-BE49-F238E27FC236}">
              <a16:creationId xmlns:a16="http://schemas.microsoft.com/office/drawing/2014/main" id="{F84CC100-88A8-4E3E-8091-D49E44C308ED}"/>
            </a:ext>
          </a:extLst>
        </cdr:cNvPr>
        <cdr:cNvSpPr/>
      </cdr:nvSpPr>
      <cdr:spPr>
        <a:xfrm xmlns:a="http://schemas.openxmlformats.org/drawingml/2006/main" rot="16200000">
          <a:off x="509440" y="153714"/>
          <a:ext cx="845473" cy="860549"/>
        </a:xfrm>
        <a:custGeom xmlns:a="http://schemas.openxmlformats.org/drawingml/2006/main">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xmlns:a="http://schemas.openxmlformats.org/drawingml/2006/main">
          <a:schemeClr val="accent6">
            <a:lumMod val="75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ko-KR" altLang="en-US" sz="2700" dirty="0">
            <a:solidFill>
              <a:srgbClr val="0070C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261BF4-8B2C-784B-9959-B59A059012C3}" type="datetimeFigureOut">
              <a:rPr lang="en-RU" smtClean="0"/>
              <a:t>05/18/2022</a:t>
            </a:fld>
            <a:endParaRPr lang="en-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748903-8EB5-294E-A216-6B54B0368783}" type="slidenum">
              <a:rPr lang="en-RU" smtClean="0"/>
              <a:t>‹#›</a:t>
            </a:fld>
            <a:endParaRPr lang="en-RU"/>
          </a:p>
        </p:txBody>
      </p:sp>
    </p:spTree>
    <p:extLst>
      <p:ext uri="{BB962C8B-B14F-4D97-AF65-F5344CB8AC3E}">
        <p14:creationId xmlns:p14="http://schemas.microsoft.com/office/powerpoint/2010/main" val="173168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39149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879318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162953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997704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655371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558794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0AE123-7347-2C4C-88AB-DC9B6F4FB6A8}"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515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866734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B8AD15-6D6B-0E48-9E63-99BF9E752063}"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6642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434585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B8AD15-6D6B-0E48-9E63-99BF9E752063}"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9814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11416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124283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38FD08-68B2-4815-B2EA-22F9ECEAD30B}"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534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B8AD15-6D6B-0E48-9E63-99BF9E752063}"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3123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132424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oleObject" Target="../embeddings/oleObject1.bin"/><Relationship Id="rId4"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Обложк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8" descr="A blue circle with white text&#10;&#10;Description automatically generated with low confidence">
            <a:extLst>
              <a:ext uri="{FF2B5EF4-FFF2-40B4-BE49-F238E27FC236}">
                <a16:creationId xmlns:a16="http://schemas.microsoft.com/office/drawing/2014/main" id="{BA292C80-0DA8-194A-9A66-279048FA2A54}"/>
              </a:ext>
            </a:extLst>
          </p:cNvPr>
          <p:cNvPicPr>
            <a:picLocks noChangeAspect="1"/>
          </p:cNvPicPr>
          <p:nvPr userDrawn="1"/>
        </p:nvPicPr>
        <p:blipFill>
          <a:blip r:embed="rId3"/>
          <a:stretch>
            <a:fillRect/>
          </a:stretch>
        </p:blipFill>
        <p:spPr>
          <a:xfrm>
            <a:off x="1013859" y="962173"/>
            <a:ext cx="886499" cy="886499"/>
          </a:xfrm>
          <a:prstGeom prst="rect">
            <a:avLst/>
          </a:prstGeom>
        </p:spPr>
      </p:pic>
      <p:cxnSp>
        <p:nvCxnSpPr>
          <p:cNvPr id="11" name="Straight Connector 48">
            <a:extLst>
              <a:ext uri="{FF2B5EF4-FFF2-40B4-BE49-F238E27FC236}">
                <a16:creationId xmlns:a16="http://schemas.microsoft.com/office/drawing/2014/main" id="{313EF906-5BAC-0141-A198-076E155DF9E2}"/>
              </a:ext>
            </a:extLst>
          </p:cNvPr>
          <p:cNvCxnSpPr>
            <a:cxnSpLocks/>
          </p:cNvCxnSpPr>
          <p:nvPr userDrawn="1"/>
        </p:nvCxnSpPr>
        <p:spPr>
          <a:xfrm>
            <a:off x="6090212" y="985336"/>
            <a:ext cx="0" cy="840173"/>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2" name="Straight Connector 50">
            <a:extLst>
              <a:ext uri="{FF2B5EF4-FFF2-40B4-BE49-F238E27FC236}">
                <a16:creationId xmlns:a16="http://schemas.microsoft.com/office/drawing/2014/main" id="{61206A97-26F2-E646-8775-9928FEF465B5}"/>
              </a:ext>
            </a:extLst>
          </p:cNvPr>
          <p:cNvCxnSpPr>
            <a:cxnSpLocks/>
          </p:cNvCxnSpPr>
          <p:nvPr userDrawn="1"/>
        </p:nvCxnSpPr>
        <p:spPr>
          <a:xfrm>
            <a:off x="8642581" y="985336"/>
            <a:ext cx="0" cy="840173"/>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3" name="Straight Connector 51">
            <a:extLst>
              <a:ext uri="{FF2B5EF4-FFF2-40B4-BE49-F238E27FC236}">
                <a16:creationId xmlns:a16="http://schemas.microsoft.com/office/drawing/2014/main" id="{28E0E5F6-C1CA-9B41-B1DB-6E4FB509084D}"/>
              </a:ext>
            </a:extLst>
          </p:cNvPr>
          <p:cNvCxnSpPr>
            <a:cxnSpLocks/>
          </p:cNvCxnSpPr>
          <p:nvPr userDrawn="1"/>
        </p:nvCxnSpPr>
        <p:spPr>
          <a:xfrm>
            <a:off x="11179047" y="985336"/>
            <a:ext cx="0" cy="840173"/>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6" name="Заголовок 15">
            <a:extLst>
              <a:ext uri="{FF2B5EF4-FFF2-40B4-BE49-F238E27FC236}">
                <a16:creationId xmlns:a16="http://schemas.microsoft.com/office/drawing/2014/main" id="{6007C52F-2E27-E24A-B9DC-AAAB052DBD59}"/>
              </a:ext>
            </a:extLst>
          </p:cNvPr>
          <p:cNvSpPr>
            <a:spLocks noGrp="1"/>
          </p:cNvSpPr>
          <p:nvPr>
            <p:ph type="title" hasCustomPrompt="1"/>
          </p:nvPr>
        </p:nvSpPr>
        <p:spPr>
          <a:xfrm>
            <a:off x="1027967" y="2404670"/>
            <a:ext cx="7634059" cy="1978323"/>
          </a:xfrm>
        </p:spPr>
        <p:txBody>
          <a:bodyPr lIns="0" tIns="0" rIns="0" bIns="0" anchor="t">
            <a:normAutofit/>
          </a:bodyPr>
          <a:lstStyle>
            <a:lvl1pPr>
              <a:lnSpc>
                <a:spcPct val="100000"/>
              </a:lnSpc>
              <a:defRPr sz="4300" b="0" i="0" baseline="0">
                <a:solidFill>
                  <a:srgbClr val="0E2D69"/>
                </a:solidFill>
                <a:latin typeface="HSE Sans" panose="02000000000000000000" pitchFamily="2" charset="0"/>
              </a:defRPr>
            </a:lvl1pPr>
          </a:lstStyle>
          <a:p>
            <a:r>
              <a:rPr lang="ru-RU" sz="4400" dirty="0">
                <a:solidFill>
                  <a:srgbClr val="102D69"/>
                </a:solidFill>
                <a:latin typeface="HSE Sans" panose="02000000000000000000" pitchFamily="2" charset="0"/>
              </a:rPr>
              <a:t>Название презентации</a:t>
            </a:r>
            <a:br>
              <a:rPr lang="ru-RU" sz="4400" dirty="0">
                <a:solidFill>
                  <a:srgbClr val="102D69"/>
                </a:solidFill>
                <a:latin typeface="HSE Sans" panose="02000000000000000000" pitchFamily="2" charset="0"/>
              </a:rPr>
            </a:br>
            <a:r>
              <a:rPr lang="ru-RU" sz="4400" dirty="0">
                <a:solidFill>
                  <a:srgbClr val="102D69"/>
                </a:solidFill>
                <a:latin typeface="HSE Sans" panose="02000000000000000000" pitchFamily="2" charset="0"/>
              </a:rPr>
              <a:t>может быть набрано в две </a:t>
            </a:r>
            <a:br>
              <a:rPr lang="ru-RU" sz="4400" dirty="0">
                <a:solidFill>
                  <a:srgbClr val="102D69"/>
                </a:solidFill>
                <a:latin typeface="HSE Sans" panose="02000000000000000000" pitchFamily="2" charset="0"/>
              </a:rPr>
            </a:br>
            <a:r>
              <a:rPr lang="ru-RU" sz="4400" dirty="0">
                <a:solidFill>
                  <a:srgbClr val="102D69"/>
                </a:solidFill>
                <a:latin typeface="HSE Sans" panose="02000000000000000000" pitchFamily="2" charset="0"/>
              </a:rPr>
              <a:t>или три строки (43 </a:t>
            </a:r>
            <a:r>
              <a:rPr lang="en-GB" sz="4400" dirty="0" err="1">
                <a:solidFill>
                  <a:srgbClr val="102D69"/>
                </a:solidFill>
                <a:latin typeface="HSE Sans" panose="02000000000000000000" pitchFamily="2" charset="0"/>
              </a:rPr>
              <a:t>pt</a:t>
            </a:r>
            <a:r>
              <a:rPr lang="en-GB" sz="4400" dirty="0">
                <a:solidFill>
                  <a:srgbClr val="102D69"/>
                </a:solidFill>
                <a:latin typeface="HSE Sans" panose="02000000000000000000" pitchFamily="2" charset="0"/>
              </a:rPr>
              <a:t>)</a:t>
            </a:r>
            <a:endParaRPr lang="ru-RU" sz="4400" dirty="0">
              <a:solidFill>
                <a:srgbClr val="102D69"/>
              </a:solidFill>
              <a:latin typeface="HSE Sans" panose="02000000000000000000" pitchFamily="2" charset="0"/>
            </a:endParaRPr>
          </a:p>
        </p:txBody>
      </p:sp>
      <p:sp>
        <p:nvSpPr>
          <p:cNvPr id="20" name="Текст 19">
            <a:extLst>
              <a:ext uri="{FF2B5EF4-FFF2-40B4-BE49-F238E27FC236}">
                <a16:creationId xmlns:a16="http://schemas.microsoft.com/office/drawing/2014/main" id="{18109844-C2E7-354F-9C01-8834E4DCE373}"/>
              </a:ext>
            </a:extLst>
          </p:cNvPr>
          <p:cNvSpPr>
            <a:spLocks noGrp="1"/>
          </p:cNvSpPr>
          <p:nvPr>
            <p:ph type="body" sz="quarter" idx="10" hasCustomPrompt="1"/>
          </p:nvPr>
        </p:nvSpPr>
        <p:spPr>
          <a:xfrm>
            <a:off x="2074947" y="1187841"/>
            <a:ext cx="3848717" cy="435163"/>
          </a:xfrm>
        </p:spPr>
        <p:txBody>
          <a:bodyPr lIns="0" tIns="0" rIns="0" bIns="0" anchor="t">
            <a:noAutofit/>
          </a:bodyPr>
          <a:lstStyle>
            <a:lvl1pPr marL="0" indent="0" algn="l">
              <a:lnSpc>
                <a:spcPct val="100000"/>
              </a:lnSpc>
              <a:spcBef>
                <a:spcPts val="0"/>
              </a:spcBef>
              <a:buNone/>
              <a:defRPr sz="1600" b="0" i="0">
                <a:latin typeface="HSE Sans" panose="02000000000000000000" pitchFamily="2" charset="0"/>
              </a:defRPr>
            </a:lvl1pPr>
            <a:lvl2pPr marL="457200" indent="0" algn="l">
              <a:buNone/>
              <a:defRPr sz="1600" b="0" i="0">
                <a:latin typeface="HSE Sans" panose="02000000000000000000" pitchFamily="2" charset="0"/>
              </a:defRPr>
            </a:lvl2pPr>
            <a:lvl3pPr marL="914400" indent="0" algn="l">
              <a:buNone/>
              <a:defRPr sz="1600" b="0" i="0">
                <a:latin typeface="HSE Sans" panose="02000000000000000000" pitchFamily="2" charset="0"/>
              </a:defRPr>
            </a:lvl3pPr>
            <a:lvl4pPr marL="1371600" indent="0" algn="l">
              <a:buNone/>
              <a:defRPr sz="1600" b="0" i="0">
                <a:latin typeface="HSE Sans" panose="02000000000000000000" pitchFamily="2" charset="0"/>
              </a:defRPr>
            </a:lvl4pPr>
            <a:lvl5pPr marL="1828800" indent="0" algn="l">
              <a:buNone/>
              <a:defRPr sz="1600" b="0" i="0">
                <a:latin typeface="HSE Sans" panose="02000000000000000000" pitchFamily="2" charset="0"/>
              </a:defRPr>
            </a:lvl5pPr>
          </a:lstStyle>
          <a:p>
            <a:r>
              <a:rPr lang="ru-RU" dirty="0">
                <a:latin typeface="HSE Sans" panose="02000000000000000000" pitchFamily="2" charset="0"/>
              </a:rPr>
              <a:t>Название факультета</a:t>
            </a:r>
            <a:br>
              <a:rPr lang="ru-RU" dirty="0">
                <a:latin typeface="HSE Sans" panose="02000000000000000000" pitchFamily="2" charset="0"/>
              </a:rPr>
            </a:br>
            <a:r>
              <a:rPr lang="ru-RU" dirty="0">
                <a:latin typeface="HSE Sans" panose="02000000000000000000" pitchFamily="2" charset="0"/>
              </a:rPr>
              <a:t>в две строки</a:t>
            </a:r>
            <a:r>
              <a:rPr lang="en-GB" dirty="0">
                <a:latin typeface="HSE Sans" panose="02000000000000000000" pitchFamily="2" charset="0"/>
              </a:rPr>
              <a:t> (16 </a:t>
            </a:r>
            <a:r>
              <a:rPr lang="en-GB" dirty="0" err="1">
                <a:latin typeface="HSE Sans" panose="02000000000000000000" pitchFamily="2" charset="0"/>
              </a:rPr>
              <a:t>pt</a:t>
            </a:r>
            <a:r>
              <a:rPr lang="en-GB" dirty="0">
                <a:latin typeface="HSE Sans" panose="02000000000000000000" pitchFamily="2" charset="0"/>
              </a:rPr>
              <a:t>)</a:t>
            </a:r>
            <a:endParaRPr lang="ru-RU" dirty="0">
              <a:latin typeface="HSE Sans" panose="02000000000000000000" pitchFamily="2" charset="0"/>
            </a:endParaRPr>
          </a:p>
        </p:txBody>
      </p:sp>
      <p:sp>
        <p:nvSpPr>
          <p:cNvPr id="25" name="Текст 24">
            <a:extLst>
              <a:ext uri="{FF2B5EF4-FFF2-40B4-BE49-F238E27FC236}">
                <a16:creationId xmlns:a16="http://schemas.microsoft.com/office/drawing/2014/main" id="{40A04329-C800-BB42-BFE0-7E3C68848DA7}"/>
              </a:ext>
            </a:extLst>
          </p:cNvPr>
          <p:cNvSpPr>
            <a:spLocks noGrp="1"/>
          </p:cNvSpPr>
          <p:nvPr>
            <p:ph type="body" sz="quarter" idx="11" hasCustomPrompt="1"/>
          </p:nvPr>
        </p:nvSpPr>
        <p:spPr>
          <a:xfrm>
            <a:off x="6259420" y="1173829"/>
            <a:ext cx="2278063" cy="463186"/>
          </a:xfrm>
        </p:spPr>
        <p:txBody>
          <a:bodyPr lIns="0" tIns="0" rIns="0" bIns="0" anchor="t">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0">
                <a:solidFill>
                  <a:srgbClr val="0E2D69"/>
                </a:solidFill>
                <a:latin typeface="HSE Sans" panose="02000000000000000000" pitchFamily="2"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200" dirty="0">
                <a:latin typeface="HSE Sans" panose="02000000000000000000" pitchFamily="2" charset="0"/>
              </a:rPr>
              <a:t>Название подразделения</a:t>
            </a:r>
            <a:br>
              <a:rPr lang="ru-RU" sz="1200" dirty="0">
                <a:latin typeface="HSE Sans" panose="02000000000000000000" pitchFamily="2" charset="0"/>
              </a:rPr>
            </a:br>
            <a:r>
              <a:rPr lang="ru-RU" sz="1200" dirty="0">
                <a:latin typeface="HSE Sans" panose="02000000000000000000" pitchFamily="2" charset="0"/>
              </a:rPr>
              <a:t>в две или три строки</a:t>
            </a:r>
            <a:r>
              <a:rPr lang="en-GB" sz="1200" dirty="0">
                <a:latin typeface="HSE Sans" panose="02000000000000000000" pitchFamily="2" charset="0"/>
              </a:rPr>
              <a:t> (12pt)</a:t>
            </a:r>
            <a:endParaRPr lang="ru-RU" sz="1200" dirty="0">
              <a:latin typeface="HSE Sans" panose="02000000000000000000" pitchFamily="2" charset="0"/>
            </a:endParaRPr>
          </a:p>
        </p:txBody>
      </p:sp>
      <p:sp>
        <p:nvSpPr>
          <p:cNvPr id="27" name="Текст 26">
            <a:extLst>
              <a:ext uri="{FF2B5EF4-FFF2-40B4-BE49-F238E27FC236}">
                <a16:creationId xmlns:a16="http://schemas.microsoft.com/office/drawing/2014/main" id="{98337931-3EC2-F348-99EA-860F4FFDC188}"/>
              </a:ext>
            </a:extLst>
          </p:cNvPr>
          <p:cNvSpPr>
            <a:spLocks noGrp="1"/>
          </p:cNvSpPr>
          <p:nvPr>
            <p:ph type="body" idx="12" hasCustomPrompt="1"/>
          </p:nvPr>
        </p:nvSpPr>
        <p:spPr>
          <a:xfrm>
            <a:off x="8786720" y="1173829"/>
            <a:ext cx="2217738" cy="463186"/>
          </a:xfrm>
        </p:spPr>
        <p:txBody>
          <a:bodyPr lIns="0" tIns="0" rIns="0" bIns="0" anchor="t">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0">
                <a:solidFill>
                  <a:srgbClr val="0E2D69"/>
                </a:solidFill>
                <a:latin typeface="HSE Sans" panose="02000000000000000000" pitchFamily="2"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200" dirty="0">
                <a:latin typeface="HSE Sans" panose="02000000000000000000" pitchFamily="2" charset="0"/>
              </a:rPr>
              <a:t>Москва</a:t>
            </a:r>
            <a:br>
              <a:rPr lang="ru-RU" sz="1200" dirty="0">
                <a:latin typeface="HSE Sans" panose="02000000000000000000" pitchFamily="2" charset="0"/>
              </a:rPr>
            </a:br>
            <a:r>
              <a:rPr lang="ru-RU" sz="1200" dirty="0">
                <a:latin typeface="HSE Sans" panose="02000000000000000000" pitchFamily="2" charset="0"/>
              </a:rPr>
              <a:t>2022</a:t>
            </a:r>
            <a:r>
              <a:rPr lang="en-GB" sz="1200" dirty="0">
                <a:latin typeface="HSE Sans" panose="02000000000000000000" pitchFamily="2" charset="0"/>
              </a:rPr>
              <a:t> (12pt)</a:t>
            </a:r>
            <a:endParaRPr lang="ru-RU" sz="1200" dirty="0">
              <a:latin typeface="HSE Sans" panose="02000000000000000000" pitchFamily="2" charset="0"/>
            </a:endParaRPr>
          </a:p>
        </p:txBody>
      </p:sp>
      <p:sp>
        <p:nvSpPr>
          <p:cNvPr id="29" name="Текст 28">
            <a:extLst>
              <a:ext uri="{FF2B5EF4-FFF2-40B4-BE49-F238E27FC236}">
                <a16:creationId xmlns:a16="http://schemas.microsoft.com/office/drawing/2014/main" id="{EEA7A79B-D410-B44F-BF32-C3EAEFC20A6E}"/>
              </a:ext>
            </a:extLst>
          </p:cNvPr>
          <p:cNvSpPr>
            <a:spLocks noGrp="1"/>
          </p:cNvSpPr>
          <p:nvPr>
            <p:ph type="body" sz="quarter" idx="13" hasCustomPrompt="1"/>
          </p:nvPr>
        </p:nvSpPr>
        <p:spPr>
          <a:xfrm>
            <a:off x="1027967" y="4824914"/>
            <a:ext cx="7625267" cy="652860"/>
          </a:xfrm>
        </p:spPr>
        <p:txBody>
          <a:bodyPr lIns="0" tIns="0" rIns="0" bIns="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600" b="0" i="0">
                <a:solidFill>
                  <a:srgbClr val="0E2D69"/>
                </a:solidFill>
                <a:latin typeface="HSE Sans" panose="02000000000000000000" pitchFamily="2"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600" dirty="0">
                <a:latin typeface="HSE Sans" panose="02000000000000000000" pitchFamily="2" charset="0"/>
              </a:rPr>
              <a:t>Если нужно больше места, то используйте подзаголовок</a:t>
            </a:r>
            <a:r>
              <a:rPr lang="en-GB" sz="1600" dirty="0">
                <a:latin typeface="HSE Sans" panose="02000000000000000000" pitchFamily="2" charset="0"/>
              </a:rPr>
              <a:t> (16 </a:t>
            </a:r>
            <a:r>
              <a:rPr lang="en-GB" sz="1600" dirty="0" err="1">
                <a:latin typeface="HSE Sans" panose="02000000000000000000" pitchFamily="2" charset="0"/>
              </a:rPr>
              <a:t>pt</a:t>
            </a:r>
            <a:r>
              <a:rPr lang="en-GB" sz="1600" dirty="0">
                <a:latin typeface="HSE Sans" panose="02000000000000000000" pitchFamily="2" charset="0"/>
              </a:rPr>
              <a:t>)</a:t>
            </a:r>
            <a:endParaRPr lang="ru-RU" sz="1600" dirty="0">
              <a:latin typeface="HSE Sans" panose="02000000000000000000" pitchFamily="2" charset="0"/>
            </a:endParaRPr>
          </a:p>
        </p:txBody>
      </p:sp>
    </p:spTree>
    <p:extLst>
      <p:ext uri="{BB962C8B-B14F-4D97-AF65-F5344CB8AC3E}">
        <p14:creationId xmlns:p14="http://schemas.microsoft.com/office/powerpoint/2010/main" val="418289591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цв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4" descr="Icon&#10;&#10;Description automatically generated">
            <a:extLst>
              <a:ext uri="{FF2B5EF4-FFF2-40B4-BE49-F238E27FC236}">
                <a16:creationId xmlns:a16="http://schemas.microsoft.com/office/drawing/2014/main" id="{9328428E-0D3D-6E4B-BAC0-3F63BAF7DB74}"/>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8" name="Straight Connector 19">
            <a:extLst>
              <a:ext uri="{FF2B5EF4-FFF2-40B4-BE49-F238E27FC236}">
                <a16:creationId xmlns:a16="http://schemas.microsoft.com/office/drawing/2014/main" id="{86CF47C6-D972-9E44-A717-6848F3489399}"/>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9" name="Straight Connector 21">
            <a:extLst>
              <a:ext uri="{FF2B5EF4-FFF2-40B4-BE49-F238E27FC236}">
                <a16:creationId xmlns:a16="http://schemas.microsoft.com/office/drawing/2014/main" id="{412FEF63-77C0-7C4A-B9BE-4BC0EEEEB78C}"/>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5">
            <a:extLst>
              <a:ext uri="{FF2B5EF4-FFF2-40B4-BE49-F238E27FC236}">
                <a16:creationId xmlns:a16="http://schemas.microsoft.com/office/drawing/2014/main" id="{C4F550E9-E979-284D-B65F-44E092DD9D02}"/>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39D099-B515-F343-BF7A-A95468DA3860}"/>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2" name="Straight Connector 59">
            <a:extLst>
              <a:ext uri="{FF2B5EF4-FFF2-40B4-BE49-F238E27FC236}">
                <a16:creationId xmlns:a16="http://schemas.microsoft.com/office/drawing/2014/main" id="{396B1F99-9711-C64F-A7C9-4F1D89E7F11D}"/>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3" name="Текст 37">
            <a:extLst>
              <a:ext uri="{FF2B5EF4-FFF2-40B4-BE49-F238E27FC236}">
                <a16:creationId xmlns:a16="http://schemas.microsoft.com/office/drawing/2014/main" id="{9C21DFE9-C3B2-C54E-9275-7776355F7360}"/>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4" name="Текст 39">
            <a:extLst>
              <a:ext uri="{FF2B5EF4-FFF2-40B4-BE49-F238E27FC236}">
                <a16:creationId xmlns:a16="http://schemas.microsoft.com/office/drawing/2014/main" id="{5A73F99D-6D58-724E-ADB3-150D9B24F8CB}"/>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6" name="Текст 39">
            <a:extLst>
              <a:ext uri="{FF2B5EF4-FFF2-40B4-BE49-F238E27FC236}">
                <a16:creationId xmlns:a16="http://schemas.microsoft.com/office/drawing/2014/main" id="{7E89E360-BE39-5041-BAD6-C7B708340AA2}"/>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9" name="Заголовок 31">
            <a:extLst>
              <a:ext uri="{FF2B5EF4-FFF2-40B4-BE49-F238E27FC236}">
                <a16:creationId xmlns:a16="http://schemas.microsoft.com/office/drawing/2014/main" id="{1C20890C-BC1C-0745-9AF3-46700BA27C4A}"/>
              </a:ext>
            </a:extLst>
          </p:cNvPr>
          <p:cNvSpPr>
            <a:spLocks noGrp="1"/>
          </p:cNvSpPr>
          <p:nvPr>
            <p:ph type="title" hasCustomPrompt="1"/>
          </p:nvPr>
        </p:nvSpPr>
        <p:spPr>
          <a:xfrm>
            <a:off x="585899" y="1447790"/>
            <a:ext cx="4322530"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Дополнительная </a:t>
            </a:r>
            <a:br>
              <a:rPr lang="ru-RU" sz="2400" dirty="0">
                <a:solidFill>
                  <a:srgbClr val="102D69"/>
                </a:solidFill>
                <a:latin typeface="HSE Sans" panose="02000000000000000000" pitchFamily="2" charset="0"/>
              </a:rPr>
            </a:br>
            <a:r>
              <a:rPr lang="ru-RU" sz="2400" dirty="0">
                <a:solidFill>
                  <a:srgbClr val="102D69"/>
                </a:solidFill>
                <a:latin typeface="HSE Sans" panose="02000000000000000000" pitchFamily="2" charset="0"/>
              </a:rPr>
              <a:t>цветовая гамма</a:t>
            </a:r>
          </a:p>
        </p:txBody>
      </p:sp>
      <p:sp>
        <p:nvSpPr>
          <p:cNvPr id="20" name="Текст 35">
            <a:extLst>
              <a:ext uri="{FF2B5EF4-FFF2-40B4-BE49-F238E27FC236}">
                <a16:creationId xmlns:a16="http://schemas.microsoft.com/office/drawing/2014/main" id="{CA2589F7-4500-024F-8E07-D726629A599C}"/>
              </a:ext>
            </a:extLst>
          </p:cNvPr>
          <p:cNvSpPr>
            <a:spLocks noGrp="1"/>
          </p:cNvSpPr>
          <p:nvPr>
            <p:ph type="body" sz="quarter" idx="12" hasCustomPrompt="1"/>
          </p:nvPr>
        </p:nvSpPr>
        <p:spPr>
          <a:xfrm>
            <a:off x="585898" y="2379663"/>
            <a:ext cx="4322531" cy="239937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300" dirty="0">
                <a:latin typeface="HSE Sans" panose="02000000000000000000" pitchFamily="2" charset="0"/>
              </a:rPr>
              <a:t>Для оформления графиков, таблиц, диаграмм могут потребоваться дополнительные цвета и вы совершенно правы, задавая вопрос, какие цвета использовать и где их взять. Мы предлагаем использовать палитру цветов Вышки для этих целей.</a:t>
            </a:r>
          </a:p>
        </p:txBody>
      </p:sp>
      <p:sp>
        <p:nvSpPr>
          <p:cNvPr id="21" name="Oval 5">
            <a:extLst>
              <a:ext uri="{FF2B5EF4-FFF2-40B4-BE49-F238E27FC236}">
                <a16:creationId xmlns:a16="http://schemas.microsoft.com/office/drawing/2014/main" id="{D2CA403A-98E7-6C42-8F44-30AB6622C802}"/>
              </a:ext>
            </a:extLst>
          </p:cNvPr>
          <p:cNvSpPr/>
          <p:nvPr userDrawn="1"/>
        </p:nvSpPr>
        <p:spPr>
          <a:xfrm>
            <a:off x="5392982" y="1447790"/>
            <a:ext cx="830997" cy="830997"/>
          </a:xfrm>
          <a:prstGeom prst="ellipse">
            <a:avLst/>
          </a:prstGeom>
          <a:solidFill>
            <a:srgbClr val="0E2D6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2" name="Oval 20">
            <a:extLst>
              <a:ext uri="{FF2B5EF4-FFF2-40B4-BE49-F238E27FC236}">
                <a16:creationId xmlns:a16="http://schemas.microsoft.com/office/drawing/2014/main" id="{42ABAA5D-E7AB-6E48-9D43-A48178C9BDD4}"/>
              </a:ext>
            </a:extLst>
          </p:cNvPr>
          <p:cNvSpPr/>
          <p:nvPr userDrawn="1"/>
        </p:nvSpPr>
        <p:spPr>
          <a:xfrm>
            <a:off x="6742925" y="1447790"/>
            <a:ext cx="830997" cy="830997"/>
          </a:xfrm>
          <a:prstGeom prst="ellipse">
            <a:avLst/>
          </a:prstGeom>
          <a:solidFill>
            <a:srgbClr val="234A9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3" name="Oval 22">
            <a:extLst>
              <a:ext uri="{FF2B5EF4-FFF2-40B4-BE49-F238E27FC236}">
                <a16:creationId xmlns:a16="http://schemas.microsoft.com/office/drawing/2014/main" id="{209F185A-8F67-9C42-A7C5-87E483F4FC19}"/>
              </a:ext>
            </a:extLst>
          </p:cNvPr>
          <p:cNvSpPr/>
          <p:nvPr userDrawn="1"/>
        </p:nvSpPr>
        <p:spPr>
          <a:xfrm>
            <a:off x="8092868" y="1447790"/>
            <a:ext cx="830997" cy="830997"/>
          </a:xfrm>
          <a:prstGeom prst="ellipse">
            <a:avLst/>
          </a:prstGeom>
          <a:solidFill>
            <a:srgbClr val="11A0D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4" name="Oval 23">
            <a:extLst>
              <a:ext uri="{FF2B5EF4-FFF2-40B4-BE49-F238E27FC236}">
                <a16:creationId xmlns:a16="http://schemas.microsoft.com/office/drawing/2014/main" id="{279AE0F6-4E37-6C4D-AF45-824EEE489A15}"/>
              </a:ext>
            </a:extLst>
          </p:cNvPr>
          <p:cNvSpPr/>
          <p:nvPr userDrawn="1"/>
        </p:nvSpPr>
        <p:spPr>
          <a:xfrm>
            <a:off x="9442811" y="1447790"/>
            <a:ext cx="830997" cy="830997"/>
          </a:xfrm>
          <a:prstGeom prst="ellipse">
            <a:avLst/>
          </a:prstGeom>
          <a:solidFill>
            <a:srgbClr val="029C6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5" name="Oval 26">
            <a:extLst>
              <a:ext uri="{FF2B5EF4-FFF2-40B4-BE49-F238E27FC236}">
                <a16:creationId xmlns:a16="http://schemas.microsoft.com/office/drawing/2014/main" id="{330C0EA4-7FD1-CE4D-AC95-8C484C5AC790}"/>
              </a:ext>
            </a:extLst>
          </p:cNvPr>
          <p:cNvSpPr/>
          <p:nvPr userDrawn="1"/>
        </p:nvSpPr>
        <p:spPr>
          <a:xfrm>
            <a:off x="10792754" y="1447790"/>
            <a:ext cx="830997" cy="830997"/>
          </a:xfrm>
          <a:prstGeom prst="ellipse">
            <a:avLst/>
          </a:prstGeom>
          <a:solidFill>
            <a:srgbClr val="EB681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6" name="Oval 29">
            <a:extLst>
              <a:ext uri="{FF2B5EF4-FFF2-40B4-BE49-F238E27FC236}">
                <a16:creationId xmlns:a16="http://schemas.microsoft.com/office/drawing/2014/main" id="{4C53CF3D-7EFB-DF4F-8EA6-5644574E9AFB}"/>
              </a:ext>
            </a:extLst>
          </p:cNvPr>
          <p:cNvSpPr/>
          <p:nvPr userDrawn="1"/>
        </p:nvSpPr>
        <p:spPr>
          <a:xfrm>
            <a:off x="5392982" y="2708699"/>
            <a:ext cx="830997" cy="830997"/>
          </a:xfrm>
          <a:prstGeom prst="ellipse">
            <a:avLst/>
          </a:prstGeom>
          <a:solidFill>
            <a:srgbClr val="7D4EB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7" name="Oval 33">
            <a:extLst>
              <a:ext uri="{FF2B5EF4-FFF2-40B4-BE49-F238E27FC236}">
                <a16:creationId xmlns:a16="http://schemas.microsoft.com/office/drawing/2014/main" id="{B42CE88A-E9A3-2A4E-BD50-EB37311F39EC}"/>
              </a:ext>
            </a:extLst>
          </p:cNvPr>
          <p:cNvSpPr/>
          <p:nvPr userDrawn="1"/>
        </p:nvSpPr>
        <p:spPr>
          <a:xfrm>
            <a:off x="6742925" y="2708699"/>
            <a:ext cx="830997" cy="830997"/>
          </a:xfrm>
          <a:prstGeom prst="ellipse">
            <a:avLst/>
          </a:prstGeom>
          <a:solidFill>
            <a:srgbClr val="E61F3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8" name="Oval 34">
            <a:extLst>
              <a:ext uri="{FF2B5EF4-FFF2-40B4-BE49-F238E27FC236}">
                <a16:creationId xmlns:a16="http://schemas.microsoft.com/office/drawing/2014/main" id="{B699EFDF-DB9D-3C4F-9D1F-461508017BDA}"/>
              </a:ext>
            </a:extLst>
          </p:cNvPr>
          <p:cNvSpPr/>
          <p:nvPr userDrawn="1"/>
        </p:nvSpPr>
        <p:spPr>
          <a:xfrm>
            <a:off x="8092868" y="2708699"/>
            <a:ext cx="830997" cy="830997"/>
          </a:xfrm>
          <a:prstGeom prst="ellipse">
            <a:avLst/>
          </a:prstGeom>
          <a:solidFill>
            <a:srgbClr val="FBBA0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29" name="Oval 35">
            <a:extLst>
              <a:ext uri="{FF2B5EF4-FFF2-40B4-BE49-F238E27FC236}">
                <a16:creationId xmlns:a16="http://schemas.microsoft.com/office/drawing/2014/main" id="{5DF3131C-EEA1-5446-B567-C9DA0A2A1AFF}"/>
              </a:ext>
            </a:extLst>
          </p:cNvPr>
          <p:cNvSpPr/>
          <p:nvPr userDrawn="1"/>
        </p:nvSpPr>
        <p:spPr>
          <a:xfrm>
            <a:off x="9442811" y="2708699"/>
            <a:ext cx="830997" cy="830997"/>
          </a:xfrm>
          <a:prstGeom prst="ellipse">
            <a:avLst/>
          </a:prstGeom>
          <a:solidFill>
            <a:srgbClr val="7DA0D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0" name="Oval 36">
            <a:extLst>
              <a:ext uri="{FF2B5EF4-FFF2-40B4-BE49-F238E27FC236}">
                <a16:creationId xmlns:a16="http://schemas.microsoft.com/office/drawing/2014/main" id="{6D03B317-B61D-2945-8C0A-A6EBD87ACD07}"/>
              </a:ext>
            </a:extLst>
          </p:cNvPr>
          <p:cNvSpPr/>
          <p:nvPr userDrawn="1"/>
        </p:nvSpPr>
        <p:spPr>
          <a:xfrm>
            <a:off x="10792754" y="2708699"/>
            <a:ext cx="830997" cy="830997"/>
          </a:xfrm>
          <a:prstGeom prst="ellipse">
            <a:avLst/>
          </a:prstGeom>
          <a:solidFill>
            <a:srgbClr val="47A0A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1" name="Oval 37">
            <a:extLst>
              <a:ext uri="{FF2B5EF4-FFF2-40B4-BE49-F238E27FC236}">
                <a16:creationId xmlns:a16="http://schemas.microsoft.com/office/drawing/2014/main" id="{9C0266F1-C0B7-624A-A873-5F2C8801E766}"/>
              </a:ext>
            </a:extLst>
          </p:cNvPr>
          <p:cNvSpPr/>
          <p:nvPr userDrawn="1"/>
        </p:nvSpPr>
        <p:spPr>
          <a:xfrm>
            <a:off x="5392982" y="3969609"/>
            <a:ext cx="830997" cy="830997"/>
          </a:xfrm>
          <a:prstGeom prst="ellipse">
            <a:avLst/>
          </a:prstGeom>
          <a:solidFill>
            <a:srgbClr val="EB8C3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2" name="Oval 38">
            <a:extLst>
              <a:ext uri="{FF2B5EF4-FFF2-40B4-BE49-F238E27FC236}">
                <a16:creationId xmlns:a16="http://schemas.microsoft.com/office/drawing/2014/main" id="{30C0C10E-388C-9843-8270-19D471BD3756}"/>
              </a:ext>
            </a:extLst>
          </p:cNvPr>
          <p:cNvSpPr/>
          <p:nvPr userDrawn="1"/>
        </p:nvSpPr>
        <p:spPr>
          <a:xfrm>
            <a:off x="6742925" y="3969609"/>
            <a:ext cx="830997" cy="830997"/>
          </a:xfrm>
          <a:prstGeom prst="ellipse">
            <a:avLst/>
          </a:prstGeom>
          <a:solidFill>
            <a:srgbClr val="96628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3" name="Oval 39">
            <a:extLst>
              <a:ext uri="{FF2B5EF4-FFF2-40B4-BE49-F238E27FC236}">
                <a16:creationId xmlns:a16="http://schemas.microsoft.com/office/drawing/2014/main" id="{87047EA3-79D2-8644-A568-E64AA1D7D370}"/>
              </a:ext>
            </a:extLst>
          </p:cNvPr>
          <p:cNvSpPr/>
          <p:nvPr userDrawn="1"/>
        </p:nvSpPr>
        <p:spPr>
          <a:xfrm>
            <a:off x="8092868" y="3969609"/>
            <a:ext cx="830997" cy="830997"/>
          </a:xfrm>
          <a:prstGeom prst="ellipse">
            <a:avLst/>
          </a:prstGeom>
          <a:solidFill>
            <a:srgbClr val="CD5A5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4" name="Oval 40">
            <a:extLst>
              <a:ext uri="{FF2B5EF4-FFF2-40B4-BE49-F238E27FC236}">
                <a16:creationId xmlns:a16="http://schemas.microsoft.com/office/drawing/2014/main" id="{7F5D1C6B-4E6B-0346-A5DC-C511DB14EFD6}"/>
              </a:ext>
            </a:extLst>
          </p:cNvPr>
          <p:cNvSpPr/>
          <p:nvPr userDrawn="1"/>
        </p:nvSpPr>
        <p:spPr>
          <a:xfrm>
            <a:off x="9442811" y="3969609"/>
            <a:ext cx="830997" cy="830997"/>
          </a:xfrm>
          <a:prstGeom prst="ellipse">
            <a:avLst/>
          </a:prstGeom>
          <a:solidFill>
            <a:srgbClr val="FFD74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5" name="Oval 41">
            <a:extLst>
              <a:ext uri="{FF2B5EF4-FFF2-40B4-BE49-F238E27FC236}">
                <a16:creationId xmlns:a16="http://schemas.microsoft.com/office/drawing/2014/main" id="{EB421DBA-35DE-2C4F-A89E-27F0998EF4E8}"/>
              </a:ext>
            </a:extLst>
          </p:cNvPr>
          <p:cNvSpPr/>
          <p:nvPr userDrawn="1"/>
        </p:nvSpPr>
        <p:spPr>
          <a:xfrm>
            <a:off x="10792754" y="3969609"/>
            <a:ext cx="830997" cy="830997"/>
          </a:xfrm>
          <a:prstGeom prst="ellipse">
            <a:avLst/>
          </a:prstGeom>
          <a:solidFill>
            <a:srgbClr val="CDDDF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6" name="Oval 42">
            <a:extLst>
              <a:ext uri="{FF2B5EF4-FFF2-40B4-BE49-F238E27FC236}">
                <a16:creationId xmlns:a16="http://schemas.microsoft.com/office/drawing/2014/main" id="{081BD842-A9A1-5B44-81ED-A97BA390032B}"/>
              </a:ext>
            </a:extLst>
          </p:cNvPr>
          <p:cNvSpPr/>
          <p:nvPr userDrawn="1"/>
        </p:nvSpPr>
        <p:spPr>
          <a:xfrm>
            <a:off x="5392982" y="5249769"/>
            <a:ext cx="830997" cy="830997"/>
          </a:xfrm>
          <a:prstGeom prst="ellipse">
            <a:avLst/>
          </a:prstGeom>
          <a:solidFill>
            <a:srgbClr val="D7EBB4"/>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7" name="Oval 43">
            <a:extLst>
              <a:ext uri="{FF2B5EF4-FFF2-40B4-BE49-F238E27FC236}">
                <a16:creationId xmlns:a16="http://schemas.microsoft.com/office/drawing/2014/main" id="{036EE7D2-A33A-434C-B272-C82E2CDD4D4D}"/>
              </a:ext>
            </a:extLst>
          </p:cNvPr>
          <p:cNvSpPr/>
          <p:nvPr userDrawn="1"/>
        </p:nvSpPr>
        <p:spPr>
          <a:xfrm>
            <a:off x="6742925" y="5249769"/>
            <a:ext cx="830997" cy="830997"/>
          </a:xfrm>
          <a:prstGeom prst="ellipse">
            <a:avLst/>
          </a:prstGeom>
          <a:solidFill>
            <a:srgbClr val="FFDC9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8" name="Oval 44">
            <a:extLst>
              <a:ext uri="{FF2B5EF4-FFF2-40B4-BE49-F238E27FC236}">
                <a16:creationId xmlns:a16="http://schemas.microsoft.com/office/drawing/2014/main" id="{7DD65DA4-F076-C242-813E-8C17DCABCCFB}"/>
              </a:ext>
            </a:extLst>
          </p:cNvPr>
          <p:cNvSpPr/>
          <p:nvPr userDrawn="1"/>
        </p:nvSpPr>
        <p:spPr>
          <a:xfrm>
            <a:off x="8092868" y="5249769"/>
            <a:ext cx="830997" cy="830997"/>
          </a:xfrm>
          <a:prstGeom prst="ellipse">
            <a:avLst/>
          </a:prstGeom>
          <a:solidFill>
            <a:srgbClr val="D7C3F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39" name="Oval 45">
            <a:extLst>
              <a:ext uri="{FF2B5EF4-FFF2-40B4-BE49-F238E27FC236}">
                <a16:creationId xmlns:a16="http://schemas.microsoft.com/office/drawing/2014/main" id="{8A44D99D-BF66-2848-B460-F59D8ECF5690}"/>
              </a:ext>
            </a:extLst>
          </p:cNvPr>
          <p:cNvSpPr/>
          <p:nvPr userDrawn="1"/>
        </p:nvSpPr>
        <p:spPr>
          <a:xfrm>
            <a:off x="9442811" y="5249769"/>
            <a:ext cx="830997" cy="830997"/>
          </a:xfrm>
          <a:prstGeom prst="ellipse">
            <a:avLst/>
          </a:prstGeom>
          <a:solidFill>
            <a:srgbClr val="F6C3C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
        <p:nvSpPr>
          <p:cNvPr id="40" name="Oval 46">
            <a:extLst>
              <a:ext uri="{FF2B5EF4-FFF2-40B4-BE49-F238E27FC236}">
                <a16:creationId xmlns:a16="http://schemas.microsoft.com/office/drawing/2014/main" id="{9B130CEB-3D74-B647-BA6B-32F7D70FD354}"/>
              </a:ext>
            </a:extLst>
          </p:cNvPr>
          <p:cNvSpPr/>
          <p:nvPr userDrawn="1"/>
        </p:nvSpPr>
        <p:spPr>
          <a:xfrm>
            <a:off x="10792754" y="5249769"/>
            <a:ext cx="830997" cy="830997"/>
          </a:xfrm>
          <a:prstGeom prst="ellipse">
            <a:avLst/>
          </a:prstGeom>
          <a:solidFill>
            <a:srgbClr val="FFF07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U"/>
          </a:p>
        </p:txBody>
      </p:sp>
    </p:spTree>
    <p:extLst>
      <p:ext uri="{BB962C8B-B14F-4D97-AF65-F5344CB8AC3E}">
        <p14:creationId xmlns:p14="http://schemas.microsoft.com/office/powerpoint/2010/main" val="386705464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9340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99637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xfrm>
            <a:off x="5961319" y="6505281"/>
            <a:ext cx="251696" cy="214420"/>
          </a:xfrm>
          <a:prstGeom prst="rect">
            <a:avLst/>
          </a:prstGeom>
        </p:spPr>
        <p:txBody>
          <a:bodyPr/>
          <a:lstStyle/>
          <a:p>
            <a:pPr marL="0" marR="0" lvl="0" indent="0" algn="r" defTabSz="914355" rtl="0" eaLnBrk="1" fontAlgn="auto" latinLnBrk="0" hangingPunct="1">
              <a:lnSpc>
                <a:spcPct val="100000"/>
              </a:lnSpc>
              <a:spcBef>
                <a:spcPts val="0"/>
              </a:spcBef>
              <a:spcAft>
                <a:spcPts val="0"/>
              </a:spcAft>
              <a:buClrTx/>
              <a:buSzTx/>
              <a:buFontTx/>
              <a:buNone/>
              <a:tabLst/>
              <a:defRPr/>
            </a:pPr>
            <a:fld id="{86CB4B4D-7CA3-9044-876B-883B54F8677D}"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55"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7771725"/>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C992F3-4D50-464F-9BC1-559EAF7061F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987F730-A9A1-1441-B76A-688F901E0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F49BE54D-577B-354A-BAFB-7B252E40A4A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A9199E42-F82F-434C-9B6C-E3EB048CAEE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5DEF250D-60E9-EA44-88C1-5ACD4B9F5CA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48339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9AF586-2646-1B4B-B87B-F9F47F6F940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9CB6142-9F50-354E-948D-BCC05A133381}"/>
              </a:ext>
            </a:extLst>
          </p:cNvPr>
          <p:cNvSpPr>
            <a:spLocks noGrp="1"/>
          </p:cNvSpPr>
          <p:nvPr>
            <p:ph idx="1"/>
          </p:nvPr>
        </p:nvSpPr>
        <p:spPr/>
        <p:txBody>
          <a:bodyPr/>
          <a:lstStyle/>
          <a:p>
            <a:r>
              <a:rPr lang="ru-RU"/>
              <a:t>Образец текста
Второй уровень
Третий уровень
Четвертый уровень
Пятый уровень</a:t>
            </a:r>
          </a:p>
        </p:txBody>
      </p:sp>
      <p:sp>
        <p:nvSpPr>
          <p:cNvPr id="4" name="Дата 3">
            <a:extLst>
              <a:ext uri="{FF2B5EF4-FFF2-40B4-BE49-F238E27FC236}">
                <a16:creationId xmlns:a16="http://schemas.microsoft.com/office/drawing/2014/main" id="{23A735D0-4FCE-6D44-95DE-AD80BABDC58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223F6BE3-2592-E141-94AE-7DB468C166D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B35762DD-C0E3-F248-8FF1-4310877256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468028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4A9022-DEB6-C94F-8CF2-EDA79E75662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6CCDF2FD-44E5-9444-AB98-564499DC33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ru-RU"/>
              <a:t>Образец текста
Второй уровень
Третий уровень
Четвертый уровень
Пятый уровень</a:t>
            </a:r>
          </a:p>
        </p:txBody>
      </p:sp>
      <p:sp>
        <p:nvSpPr>
          <p:cNvPr id="4" name="Дата 3">
            <a:extLst>
              <a:ext uri="{FF2B5EF4-FFF2-40B4-BE49-F238E27FC236}">
                <a16:creationId xmlns:a16="http://schemas.microsoft.com/office/drawing/2014/main" id="{7CA19D77-E7FF-DE40-A973-2DC4AF8879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0A009C51-C839-4446-BEDA-65DD4932B3E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C4180CCB-03FB-634C-B632-C1D3D287CA3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78479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65241A-98FC-D647-AEEC-96A0E268C70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F2F679F4-917B-254D-B941-F028365E4EAA}"/>
              </a:ext>
            </a:extLst>
          </p:cNvPr>
          <p:cNvSpPr>
            <a:spLocks noGrp="1"/>
          </p:cNvSpPr>
          <p:nvPr>
            <p:ph sz="half" idx="1"/>
          </p:nvPr>
        </p:nvSpPr>
        <p:spPr>
          <a:xfrm>
            <a:off x="838200" y="1825625"/>
            <a:ext cx="5181600" cy="4351338"/>
          </a:xfrm>
        </p:spPr>
        <p:txBody>
          <a:bodyPr/>
          <a:lstStyle/>
          <a:p>
            <a:r>
              <a:rPr lang="ru-RU"/>
              <a:t>Образец текста
Второй уровень
Третий уровень
Четвертый уровень
Пятый уровень</a:t>
            </a:r>
          </a:p>
        </p:txBody>
      </p:sp>
      <p:sp>
        <p:nvSpPr>
          <p:cNvPr id="4" name="Объект 3">
            <a:extLst>
              <a:ext uri="{FF2B5EF4-FFF2-40B4-BE49-F238E27FC236}">
                <a16:creationId xmlns:a16="http://schemas.microsoft.com/office/drawing/2014/main" id="{A3ED2EAD-B0AF-8745-9D57-F078E8C376F9}"/>
              </a:ext>
            </a:extLst>
          </p:cNvPr>
          <p:cNvSpPr>
            <a:spLocks noGrp="1"/>
          </p:cNvSpPr>
          <p:nvPr>
            <p:ph sz="half" idx="2"/>
          </p:nvPr>
        </p:nvSpPr>
        <p:spPr>
          <a:xfrm>
            <a:off x="6172200" y="1825625"/>
            <a:ext cx="5181600" cy="4351338"/>
          </a:xfrm>
        </p:spPr>
        <p:txBody>
          <a:bodyPr/>
          <a:lstStyle/>
          <a:p>
            <a:r>
              <a:rPr lang="ru-RU"/>
              <a:t>Образец текста
Второй уровень
Третий уровень
Четвертый уровень
Пятый уровень</a:t>
            </a:r>
          </a:p>
        </p:txBody>
      </p:sp>
      <p:sp>
        <p:nvSpPr>
          <p:cNvPr id="5" name="Дата 4">
            <a:extLst>
              <a:ext uri="{FF2B5EF4-FFF2-40B4-BE49-F238E27FC236}">
                <a16:creationId xmlns:a16="http://schemas.microsoft.com/office/drawing/2014/main" id="{6A40E00E-FEE5-7649-8A0E-2F9C5D59E4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8415B008-F9DF-4E4D-87CF-BB2A5D167A8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8954B5FC-BA4A-6D4F-A13C-E3ED6FFC5A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42302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D82EE8E-A72A-7447-8D46-48A7A9C13C0A}"/>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6104FD2-6342-F749-8BE6-5331EE5FD4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ru-RU"/>
              <a:t>Образец текста
Второй уровень
Третий уровень
Четвертый уровень
Пятый уровень</a:t>
            </a:r>
          </a:p>
        </p:txBody>
      </p:sp>
      <p:sp>
        <p:nvSpPr>
          <p:cNvPr id="4" name="Объект 3">
            <a:extLst>
              <a:ext uri="{FF2B5EF4-FFF2-40B4-BE49-F238E27FC236}">
                <a16:creationId xmlns:a16="http://schemas.microsoft.com/office/drawing/2014/main" id="{5694466E-C4CB-6041-9CBA-F871244F4ABF}"/>
              </a:ext>
            </a:extLst>
          </p:cNvPr>
          <p:cNvSpPr>
            <a:spLocks noGrp="1"/>
          </p:cNvSpPr>
          <p:nvPr>
            <p:ph sz="half" idx="2"/>
          </p:nvPr>
        </p:nvSpPr>
        <p:spPr>
          <a:xfrm>
            <a:off x="839788" y="2505075"/>
            <a:ext cx="5157787" cy="3684588"/>
          </a:xfrm>
        </p:spPr>
        <p:txBody>
          <a:bodyPr/>
          <a:lstStyle/>
          <a:p>
            <a:r>
              <a:rPr lang="ru-RU"/>
              <a:t>Образец текста
Второй уровень
Третий уровень
Четвертый уровень
Пятый уровень</a:t>
            </a:r>
          </a:p>
        </p:txBody>
      </p:sp>
      <p:sp>
        <p:nvSpPr>
          <p:cNvPr id="5" name="Текст 4">
            <a:extLst>
              <a:ext uri="{FF2B5EF4-FFF2-40B4-BE49-F238E27FC236}">
                <a16:creationId xmlns:a16="http://schemas.microsoft.com/office/drawing/2014/main" id="{212A6DB7-24BF-0443-B2FE-B382AD4B30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ru-RU"/>
              <a:t>Образец текста
Второй уровень
Третий уровень
Четвертый уровень
Пятый уровень</a:t>
            </a:r>
          </a:p>
        </p:txBody>
      </p:sp>
      <p:sp>
        <p:nvSpPr>
          <p:cNvPr id="6" name="Объект 5">
            <a:extLst>
              <a:ext uri="{FF2B5EF4-FFF2-40B4-BE49-F238E27FC236}">
                <a16:creationId xmlns:a16="http://schemas.microsoft.com/office/drawing/2014/main" id="{7B4863C8-4C2A-684E-8D63-B8E074576FEB}"/>
              </a:ext>
            </a:extLst>
          </p:cNvPr>
          <p:cNvSpPr>
            <a:spLocks noGrp="1"/>
          </p:cNvSpPr>
          <p:nvPr>
            <p:ph sz="quarter" idx="4"/>
          </p:nvPr>
        </p:nvSpPr>
        <p:spPr>
          <a:xfrm>
            <a:off x="6172200" y="2505075"/>
            <a:ext cx="5183188" cy="3684588"/>
          </a:xfrm>
        </p:spPr>
        <p:txBody>
          <a:bodyPr/>
          <a:lstStyle/>
          <a:p>
            <a:r>
              <a:rPr lang="ru-RU"/>
              <a:t>Образец текста
Второй уровень
Третий уровень
Четвертый уровень
Пятый уровень</a:t>
            </a:r>
          </a:p>
        </p:txBody>
      </p:sp>
      <p:sp>
        <p:nvSpPr>
          <p:cNvPr id="7" name="Дата 6">
            <a:extLst>
              <a:ext uri="{FF2B5EF4-FFF2-40B4-BE49-F238E27FC236}">
                <a16:creationId xmlns:a16="http://schemas.microsoft.com/office/drawing/2014/main" id="{E60D0B2A-9F99-F14B-8CAD-F7869D93686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a:extLst>
              <a:ext uri="{FF2B5EF4-FFF2-40B4-BE49-F238E27FC236}">
                <a16:creationId xmlns:a16="http://schemas.microsoft.com/office/drawing/2014/main" id="{7E57FC17-8C9A-5E4B-A254-90100057727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a:extLst>
              <a:ext uri="{FF2B5EF4-FFF2-40B4-BE49-F238E27FC236}">
                <a16:creationId xmlns:a16="http://schemas.microsoft.com/office/drawing/2014/main" id="{D26C8FE6-F203-AC4D-A8FD-0A660D38390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21040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303759-EF40-2D4E-A800-8EC9BA35F2F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9E7C3849-BF7C-E644-8F6E-714B46519D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a:extLst>
              <a:ext uri="{FF2B5EF4-FFF2-40B4-BE49-F238E27FC236}">
                <a16:creationId xmlns:a16="http://schemas.microsoft.com/office/drawing/2014/main" id="{9C4250C3-B602-1F40-A8C9-E12CAE2D65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a:extLst>
              <a:ext uri="{FF2B5EF4-FFF2-40B4-BE49-F238E27FC236}">
                <a16:creationId xmlns:a16="http://schemas.microsoft.com/office/drawing/2014/main" id="{320E9CA9-AD3A-3B42-9161-457629AC95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116281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2C2B7DA-918F-9040-8171-BE875DA71A7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a:extLst>
              <a:ext uri="{FF2B5EF4-FFF2-40B4-BE49-F238E27FC236}">
                <a16:creationId xmlns:a16="http://schemas.microsoft.com/office/drawing/2014/main" id="{A05B8F64-AF7A-D941-B1AD-99F29AB2D0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a:extLst>
              <a:ext uri="{FF2B5EF4-FFF2-40B4-BE49-F238E27FC236}">
                <a16:creationId xmlns:a16="http://schemas.microsoft.com/office/drawing/2014/main" id="{92602A44-3F50-AD4D-A468-07475170440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5297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чистый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4" descr="Icon&#10;&#10;Description automatically generated">
            <a:extLst>
              <a:ext uri="{FF2B5EF4-FFF2-40B4-BE49-F238E27FC236}">
                <a16:creationId xmlns:a16="http://schemas.microsoft.com/office/drawing/2014/main" id="{A7FA04E4-3213-8F41-B068-4DC281441422}"/>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9" name="Straight Connector 19">
            <a:extLst>
              <a:ext uri="{FF2B5EF4-FFF2-40B4-BE49-F238E27FC236}">
                <a16:creationId xmlns:a16="http://schemas.microsoft.com/office/drawing/2014/main" id="{938052A0-3DF0-DC47-B7E0-C20EF981C230}"/>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1">
            <a:extLst>
              <a:ext uri="{FF2B5EF4-FFF2-40B4-BE49-F238E27FC236}">
                <a16:creationId xmlns:a16="http://schemas.microsoft.com/office/drawing/2014/main" id="{8C6147F0-3CA1-264C-B2B2-F88597196943}"/>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1" name="Straight Connector 25">
            <a:extLst>
              <a:ext uri="{FF2B5EF4-FFF2-40B4-BE49-F238E27FC236}">
                <a16:creationId xmlns:a16="http://schemas.microsoft.com/office/drawing/2014/main" id="{62CDF50E-4D58-AF4A-ABFD-140AF88B3681}"/>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62171D1-2A5B-7A4A-9760-17CCE51B9802}"/>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3" name="Straight Connector 59">
            <a:extLst>
              <a:ext uri="{FF2B5EF4-FFF2-40B4-BE49-F238E27FC236}">
                <a16:creationId xmlns:a16="http://schemas.microsoft.com/office/drawing/2014/main" id="{3C71A0C3-CD3E-0748-98E5-6B2507CAB296}"/>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4" name="Текст 37">
            <a:extLst>
              <a:ext uri="{FF2B5EF4-FFF2-40B4-BE49-F238E27FC236}">
                <a16:creationId xmlns:a16="http://schemas.microsoft.com/office/drawing/2014/main" id="{9856D01B-EC9A-6047-B7FB-D47084AB3F50}"/>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5" name="Текст 39">
            <a:extLst>
              <a:ext uri="{FF2B5EF4-FFF2-40B4-BE49-F238E27FC236}">
                <a16:creationId xmlns:a16="http://schemas.microsoft.com/office/drawing/2014/main" id="{83E23342-AC91-354A-9A28-A14FF7BADCD2}"/>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Текст 39">
            <a:extLst>
              <a:ext uri="{FF2B5EF4-FFF2-40B4-BE49-F238E27FC236}">
                <a16:creationId xmlns:a16="http://schemas.microsoft.com/office/drawing/2014/main" id="{BB1CCE68-8F57-1A41-BC43-633D2EFC801E}"/>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Tree>
    <p:extLst>
      <p:ext uri="{BB962C8B-B14F-4D97-AF65-F5344CB8AC3E}">
        <p14:creationId xmlns:p14="http://schemas.microsoft.com/office/powerpoint/2010/main" val="31952098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2C9E97-92DA-7449-9438-E104DF87A54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DB3CDC1D-3C7F-1848-856F-5AE348E871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ru-RU"/>
              <a:t>Образец текста
Второй уровень
Третий уровень
Четвертый уровень
Пятый уровень</a:t>
            </a:r>
          </a:p>
        </p:txBody>
      </p:sp>
      <p:sp>
        <p:nvSpPr>
          <p:cNvPr id="4" name="Текст 3">
            <a:extLst>
              <a:ext uri="{FF2B5EF4-FFF2-40B4-BE49-F238E27FC236}">
                <a16:creationId xmlns:a16="http://schemas.microsoft.com/office/drawing/2014/main" id="{75A5BC5B-B9C2-D24A-83C2-57F5ACF3B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ru-RU"/>
              <a:t>Образец текста
Второй уровень
Третий уровень
Четвертый уровень
Пятый уровень</a:t>
            </a:r>
          </a:p>
        </p:txBody>
      </p:sp>
      <p:sp>
        <p:nvSpPr>
          <p:cNvPr id="5" name="Дата 4">
            <a:extLst>
              <a:ext uri="{FF2B5EF4-FFF2-40B4-BE49-F238E27FC236}">
                <a16:creationId xmlns:a16="http://schemas.microsoft.com/office/drawing/2014/main" id="{FF459DA1-78B9-E949-99D0-22725C28B08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2CE6AD96-A24D-194C-8DB9-DC556AE05B5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C4E68648-26E7-4D4C-9E94-2564BF8628D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9291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405E4A-B21C-2746-8A14-F6831F17EBB2}"/>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A8B1D89-9783-084F-9BDA-6B2950ACC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03D1CBEF-CFA1-BD41-A1FD-28585BE466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ru-RU"/>
              <a:t>Образец текста
Второй уровень
Третий уровень
Четвертый уровень
Пятый уровень</a:t>
            </a:r>
          </a:p>
        </p:txBody>
      </p:sp>
      <p:sp>
        <p:nvSpPr>
          <p:cNvPr id="5" name="Дата 4">
            <a:extLst>
              <a:ext uri="{FF2B5EF4-FFF2-40B4-BE49-F238E27FC236}">
                <a16:creationId xmlns:a16="http://schemas.microsoft.com/office/drawing/2014/main" id="{6F50BB67-77FD-C045-90B0-A15D1D70660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47759710-1E0B-204F-B411-B9E77BE913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3DCA9D61-43AB-E842-909B-1A62964ACD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3593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6F52E2-8AE0-2043-983C-5D3C8276ADD2}"/>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97F7BDF-1D1C-8340-87FD-4CC119E53555}"/>
              </a:ext>
            </a:extLst>
          </p:cNvPr>
          <p:cNvSpPr>
            <a:spLocks noGrp="1"/>
          </p:cNvSpPr>
          <p:nvPr>
            <p:ph type="body" orient="vert" idx="1"/>
          </p:nvPr>
        </p:nvSpPr>
        <p:spPr/>
        <p:txBody>
          <a:bodyPr vert="eaVert"/>
          <a:lstStyle/>
          <a:p>
            <a:r>
              <a:rPr lang="ru-RU"/>
              <a:t>Образец текста
Второй уровень
Третий уровень
Четвертый уровень
Пятый уровень</a:t>
            </a:r>
          </a:p>
        </p:txBody>
      </p:sp>
      <p:sp>
        <p:nvSpPr>
          <p:cNvPr id="4" name="Дата 3">
            <a:extLst>
              <a:ext uri="{FF2B5EF4-FFF2-40B4-BE49-F238E27FC236}">
                <a16:creationId xmlns:a16="http://schemas.microsoft.com/office/drawing/2014/main" id="{507C3F18-9BAA-2B47-BB01-54DEDBFEE3F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A77EE335-31C2-D048-965A-C1BE47B573B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E48EF220-3537-2741-9C23-0F9ED10FF7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872731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1077CA2E-13BE-5E40-B26C-0116D032F286}"/>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2B40347-F747-2145-AE60-90E78B45D54E}"/>
              </a:ext>
            </a:extLst>
          </p:cNvPr>
          <p:cNvSpPr>
            <a:spLocks noGrp="1"/>
          </p:cNvSpPr>
          <p:nvPr>
            <p:ph type="body" orient="vert" idx="1"/>
          </p:nvPr>
        </p:nvSpPr>
        <p:spPr>
          <a:xfrm>
            <a:off x="838200" y="365125"/>
            <a:ext cx="7734300" cy="5811838"/>
          </a:xfrm>
        </p:spPr>
        <p:txBody>
          <a:bodyPr vert="eaVert"/>
          <a:lstStyle/>
          <a:p>
            <a:r>
              <a:rPr lang="ru-RU"/>
              <a:t>Образец текста
Второй уровень
Третий уровень
Четвертый уровень
Пятый уровень</a:t>
            </a:r>
          </a:p>
        </p:txBody>
      </p:sp>
      <p:sp>
        <p:nvSpPr>
          <p:cNvPr id="4" name="Дата 3">
            <a:extLst>
              <a:ext uri="{FF2B5EF4-FFF2-40B4-BE49-F238E27FC236}">
                <a16:creationId xmlns:a16="http://schemas.microsoft.com/office/drawing/2014/main" id="{F6D465F5-9A81-BD43-99A5-D0A1868A4E2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301F7600-7233-3240-8829-FB6B88D75B9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A12BD39E-2327-4F43-894A-91F1A9CDC8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6344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135161283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209239556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0"/>
            <a:ext cx="105156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29168363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39472083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7"/>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6172201"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8" name="Нижний колонтитул 7"/>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9" name="Номер слайда 8"/>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284261338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4" name="Нижний колонтитул 3"/>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5" name="Номер слайда 4"/>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598992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чисты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06428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3" name="Нижний колонтитул 2"/>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4" name="Номер слайда 3"/>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130180262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42779627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339400263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122706329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1"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1"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endParaRPr lang="ru-RU" smtClean="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161457216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524001" y="3602039"/>
            <a:ext cx="9144000" cy="1655762"/>
          </a:xfrm>
        </p:spPr>
        <p:txBody>
          <a:bodyPr/>
          <a:lstStyle>
            <a:lvl1pPr marL="0" indent="0" algn="ctr">
              <a:buNone/>
              <a:defRPr sz="1800"/>
            </a:lvl1pPr>
            <a:lvl2pPr marL="342892" indent="0" algn="ctr">
              <a:buNone/>
              <a:defRPr sz="1500"/>
            </a:lvl2pPr>
            <a:lvl3pPr marL="685784" indent="0" algn="ctr">
              <a:buNone/>
              <a:defRPr sz="1350"/>
            </a:lvl3pPr>
            <a:lvl4pPr marL="1028675" indent="0" algn="ctr">
              <a:buNone/>
              <a:defRPr sz="1200"/>
            </a:lvl4pPr>
            <a:lvl5pPr marL="1371566" indent="0" algn="ctr">
              <a:buNone/>
              <a:defRPr sz="1200"/>
            </a:lvl5pPr>
            <a:lvl6pPr marL="1714458" indent="0" algn="ctr">
              <a:buNone/>
              <a:defRPr sz="1200"/>
            </a:lvl6pPr>
            <a:lvl7pPr marL="2057351" indent="0" algn="ctr">
              <a:buNone/>
              <a:defRPr sz="1200"/>
            </a:lvl7pPr>
            <a:lvl8pPr marL="2400242" indent="0" algn="ctr">
              <a:buNone/>
              <a:defRPr sz="1200"/>
            </a:lvl8pPr>
            <a:lvl9pPr marL="2743133" indent="0" algn="ctr">
              <a:buNone/>
              <a:defRPr sz="12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887227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6458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ru-RU"/>
              <a:t>Образец заголовка</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1800">
                <a:solidFill>
                  <a:schemeClr val="tx1"/>
                </a:solidFill>
              </a:defRPr>
            </a:lvl1pPr>
            <a:lvl2pPr marL="342892" indent="0">
              <a:buNone/>
              <a:defRPr sz="1500">
                <a:solidFill>
                  <a:schemeClr val="tx1">
                    <a:tint val="75000"/>
                  </a:schemeClr>
                </a:solidFill>
              </a:defRPr>
            </a:lvl2pPr>
            <a:lvl3pPr marL="685784"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8" indent="0">
              <a:buNone/>
              <a:defRPr sz="1200">
                <a:solidFill>
                  <a:schemeClr val="tx1">
                    <a:tint val="75000"/>
                  </a:schemeClr>
                </a:solidFill>
              </a:defRPr>
            </a:lvl6pPr>
            <a:lvl7pPr marL="2057351" indent="0">
              <a:buNone/>
              <a:defRPr sz="1200">
                <a:solidFill>
                  <a:schemeClr val="tx1">
                    <a:tint val="75000"/>
                  </a:schemeClr>
                </a:solidFill>
              </a:defRPr>
            </a:lvl7pPr>
            <a:lvl8pPr marL="2400242" indent="0">
              <a:buNone/>
              <a:defRPr sz="1200">
                <a:solidFill>
                  <a:schemeClr val="tx1">
                    <a:tint val="75000"/>
                  </a:schemeClr>
                </a:solidFill>
              </a:defRPr>
            </a:lvl8pPr>
            <a:lvl9pPr marL="2743133" indent="0">
              <a:buNone/>
              <a:defRPr sz="12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48205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282557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892" indent="0">
              <a:buNone/>
              <a:defRPr sz="1500" b="1"/>
            </a:lvl2pPr>
            <a:lvl3pPr marL="685784" indent="0">
              <a:buNone/>
              <a:defRPr sz="1350" b="1"/>
            </a:lvl3pPr>
            <a:lvl4pPr marL="1028675" indent="0">
              <a:buNone/>
              <a:defRPr sz="1200" b="1"/>
            </a:lvl4pPr>
            <a:lvl5pPr marL="1371566" indent="0">
              <a:buNone/>
              <a:defRPr sz="1200" b="1"/>
            </a:lvl5pPr>
            <a:lvl6pPr marL="1714458" indent="0">
              <a:buNone/>
              <a:defRPr sz="1200" b="1"/>
            </a:lvl6pPr>
            <a:lvl7pPr marL="2057351" indent="0">
              <a:buNone/>
              <a:defRPr sz="1200" b="1"/>
            </a:lvl7pPr>
            <a:lvl8pPr marL="2400242" indent="0">
              <a:buNone/>
              <a:defRPr sz="1200" b="1"/>
            </a:lvl8pPr>
            <a:lvl9pPr marL="2743133" indent="0">
              <a:buNone/>
              <a:defRPr sz="1200" b="1"/>
            </a:lvl9pPr>
          </a:lstStyle>
          <a:p>
            <a:pPr lvl="0"/>
            <a:r>
              <a:rPr lang="ru-RU"/>
              <a:t>Образец текста</a:t>
            </a:r>
          </a:p>
        </p:txBody>
      </p:sp>
      <p:sp>
        <p:nvSpPr>
          <p:cNvPr id="4" name="Content Placeholder 3"/>
          <p:cNvSpPr>
            <a:spLocks noGrp="1"/>
          </p:cNvSpPr>
          <p:nvPr>
            <p:ph sz="half" idx="2"/>
          </p:nvPr>
        </p:nvSpPr>
        <p:spPr>
          <a:xfrm>
            <a:off x="839789"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892" indent="0">
              <a:buNone/>
              <a:defRPr sz="1500" b="1"/>
            </a:lvl2pPr>
            <a:lvl3pPr marL="685784" indent="0">
              <a:buNone/>
              <a:defRPr sz="1350" b="1"/>
            </a:lvl3pPr>
            <a:lvl4pPr marL="1028675" indent="0">
              <a:buNone/>
              <a:defRPr sz="1200" b="1"/>
            </a:lvl4pPr>
            <a:lvl5pPr marL="1371566" indent="0">
              <a:buNone/>
              <a:defRPr sz="1200" b="1"/>
            </a:lvl5pPr>
            <a:lvl6pPr marL="1714458" indent="0">
              <a:buNone/>
              <a:defRPr sz="1200" b="1"/>
            </a:lvl6pPr>
            <a:lvl7pPr marL="2057351" indent="0">
              <a:buNone/>
              <a:defRPr sz="1200" b="1"/>
            </a:lvl7pPr>
            <a:lvl8pPr marL="2400242" indent="0">
              <a:buNone/>
              <a:defRPr sz="1200" b="1"/>
            </a:lvl8pPr>
            <a:lvl9pPr marL="2743133" indent="0">
              <a:buNone/>
              <a:defRPr sz="1200" b="1"/>
            </a:lvl9pPr>
          </a:lstStyle>
          <a:p>
            <a:pPr lvl="0"/>
            <a:r>
              <a:rPr lang="ru-RU"/>
              <a:t>Образец текста</a:t>
            </a:r>
          </a:p>
        </p:txBody>
      </p:sp>
      <p:sp>
        <p:nvSpPr>
          <p:cNvPr id="6" name="Content Placeholder 5"/>
          <p:cNvSpPr>
            <a:spLocks noGrp="1"/>
          </p:cNvSpPr>
          <p:nvPr>
            <p:ph sz="quarter" idx="4"/>
          </p:nvPr>
        </p:nvSpPr>
        <p:spPr>
          <a:xfrm>
            <a:off x="6172202"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361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9C8E08-BACA-4B2F-8BC1-EE136B718E20}"/>
              </a:ext>
            </a:extLst>
          </p:cNvPr>
          <p:cNvSpPr>
            <a:spLocks noChangeArrowheads="1"/>
          </p:cNvSpPr>
          <p:nvPr/>
        </p:nvSpPr>
        <p:spPr bwMode="auto">
          <a:xfrm>
            <a:off x="0" y="1100138"/>
            <a:ext cx="12192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marL="115888" marR="0" lvl="0" indent="-115888" algn="l" defTabSz="914400" rtl="0" eaLnBrk="1" fontAlgn="auto" latinLnBrk="0" hangingPunct="1">
              <a:lnSpc>
                <a:spcPct val="100000"/>
              </a:lnSpc>
              <a:spcBef>
                <a:spcPct val="50000"/>
              </a:spcBef>
              <a:spcAft>
                <a:spcPts val="0"/>
              </a:spcAft>
              <a:buClrTx/>
              <a:buSzTx/>
              <a:buFontTx/>
              <a:buChar char="•"/>
              <a:tabLst/>
              <a:defRPr/>
            </a:pPr>
            <a:endParaRPr kumimoji="0" lang="en-US" altLang="en-US" sz="1300" b="0" i="0" u="none" strike="noStrike" kern="1200" cap="none" spc="0" normalizeH="0" baseline="0" noProof="0" dirty="0">
              <a:ln>
                <a:noFill/>
              </a:ln>
              <a:solidFill>
                <a:prstClr val="white"/>
              </a:solidFill>
              <a:effectLst/>
              <a:uLnTx/>
              <a:uFillTx/>
              <a:latin typeface="Arial"/>
              <a:ea typeface="MS PGothic" pitchFamily="34" charset="-128"/>
              <a:cs typeface="+mn-cs"/>
            </a:endParaRPr>
          </a:p>
        </p:txBody>
      </p:sp>
      <p:sp>
        <p:nvSpPr>
          <p:cNvPr id="2" name="Title 1"/>
          <p:cNvSpPr>
            <a:spLocks noGrp="1"/>
          </p:cNvSpPr>
          <p:nvPr>
            <p:ph type="title"/>
          </p:nvPr>
        </p:nvSpPr>
        <p:spPr>
          <a:xfrm>
            <a:off x="475915" y="301631"/>
            <a:ext cx="11282705"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465667" y="1598613"/>
            <a:ext cx="11303000" cy="4613804"/>
          </a:xfrm>
        </p:spPr>
        <p:txBody>
          <a:bodyPr>
            <a:normAutofit/>
          </a:bodyPr>
          <a:lstStyle>
            <a:lvl1pPr>
              <a:lnSpc>
                <a:spcPct val="100000"/>
              </a:lnSpc>
              <a:spcBef>
                <a:spcPts val="2400"/>
              </a:spcBef>
              <a:tabLst>
                <a:tab pos="8402429" algn="r"/>
              </a:tabLst>
              <a:defRPr lang="en-US" sz="1600" baseline="0" smtClean="0"/>
            </a:lvl1pPr>
          </a:lstStyle>
          <a:p>
            <a:pPr lvl="0"/>
            <a:r>
              <a:rPr lang="en-US" dirty="0"/>
              <a:t>Click to edit Master text styles</a:t>
            </a:r>
          </a:p>
        </p:txBody>
      </p:sp>
      <p:sp>
        <p:nvSpPr>
          <p:cNvPr id="5" name="Slide Number Placeholder 3">
            <a:extLst>
              <a:ext uri="{FF2B5EF4-FFF2-40B4-BE49-F238E27FC236}">
                <a16:creationId xmlns:a16="http://schemas.microsoft.com/office/drawing/2014/main" id="{C2B7ABA9-AD17-4CAE-8C99-AEE7B2BDC109}"/>
              </a:ext>
            </a:extLst>
          </p:cNvPr>
          <p:cNvSpPr>
            <a:spLocks noGrp="1"/>
          </p:cNvSpPr>
          <p:nvPr>
            <p:ph type="sldNum" sz="quarter" idx="14"/>
          </p:nvPr>
        </p:nvSpPr>
        <p:spPr/>
        <p:txBody>
          <a:bodyPr/>
          <a:lstStyle>
            <a:lvl1pPr>
              <a:defRPr smtClean="0"/>
            </a:lvl1pPr>
          </a:lstStyle>
          <a:p>
            <a:pPr>
              <a:defRPr/>
            </a:pPr>
            <a:fld id="{48157B85-EEDC-4BC0-A1CB-A9EBDAD48CDD}" type="slidenum">
              <a:rPr lang="en-US" altLang="en-US" smtClean="0"/>
              <a:pPr>
                <a:defRPr/>
              </a:pPr>
              <a:t>‹#›</a:t>
            </a:fld>
            <a:endParaRPr lang="en-US" altLang="en-US"/>
          </a:p>
        </p:txBody>
      </p:sp>
      <p:sp>
        <p:nvSpPr>
          <p:cNvPr id="6" name="Footer Placeholder 4">
            <a:extLst>
              <a:ext uri="{FF2B5EF4-FFF2-40B4-BE49-F238E27FC236}">
                <a16:creationId xmlns:a16="http://schemas.microsoft.com/office/drawing/2014/main" id="{B2A40030-C67E-4B86-85A0-579DDAE2F3F7}"/>
              </a:ext>
            </a:extLst>
          </p:cNvPr>
          <p:cNvSpPr>
            <a:spLocks noGrp="1"/>
          </p:cNvSpPr>
          <p:nvPr>
            <p:ph type="ftr" sz="quarter" idx="15"/>
          </p:nvPr>
        </p:nvSpPr>
        <p:spPr/>
        <p:txBody>
          <a:bodyPr/>
          <a:lstStyle>
            <a:lvl1pPr>
              <a:defRPr/>
            </a:lvl1pPr>
          </a:lstStyle>
          <a:p>
            <a:pPr>
              <a:defRPr/>
            </a:pPr>
            <a:r>
              <a:rPr lang="en-US" smtClean="0"/>
              <a:t>Presentation Title</a:t>
            </a:r>
            <a:endParaRPr lang="en-US" dirty="0"/>
          </a:p>
        </p:txBody>
      </p:sp>
    </p:spTree>
    <p:extLst>
      <p:ext uri="{BB962C8B-B14F-4D97-AF65-F5344CB8AC3E}">
        <p14:creationId xmlns:p14="http://schemas.microsoft.com/office/powerpoint/2010/main" val="54518870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321726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54029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2400"/>
            </a:lvl1pPr>
          </a:lstStyle>
          <a:p>
            <a:r>
              <a:rPr lang="ru-RU"/>
              <a:t>Образец заголовка</a:t>
            </a:r>
            <a:endParaRPr lang="en-US" dirty="0"/>
          </a:p>
        </p:txBody>
      </p:sp>
      <p:sp>
        <p:nvSpPr>
          <p:cNvPr id="3" name="Content Placeholder 2"/>
          <p:cNvSpPr>
            <a:spLocks noGrp="1"/>
          </p:cNvSpPr>
          <p:nvPr>
            <p:ph idx="1"/>
          </p:nvPr>
        </p:nvSpPr>
        <p:spPr>
          <a:xfrm>
            <a:off x="5183189"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892" indent="0">
              <a:buNone/>
              <a:defRPr sz="1050"/>
            </a:lvl2pPr>
            <a:lvl3pPr marL="685784" indent="0">
              <a:buNone/>
              <a:defRPr sz="900"/>
            </a:lvl3pPr>
            <a:lvl4pPr marL="1028675" indent="0">
              <a:buNone/>
              <a:defRPr sz="750"/>
            </a:lvl4pPr>
            <a:lvl5pPr marL="1371566" indent="0">
              <a:buNone/>
              <a:defRPr sz="750"/>
            </a:lvl5pPr>
            <a:lvl6pPr marL="1714458" indent="0">
              <a:buNone/>
              <a:defRPr sz="750"/>
            </a:lvl6pPr>
            <a:lvl7pPr marL="2057351" indent="0">
              <a:buNone/>
              <a:defRPr sz="750"/>
            </a:lvl7pPr>
            <a:lvl8pPr marL="2400242" indent="0">
              <a:buNone/>
              <a:defRPr sz="750"/>
            </a:lvl8pPr>
            <a:lvl9pPr marL="2743133"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1731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24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9" y="987429"/>
            <a:ext cx="6172200" cy="4873625"/>
          </a:xfrm>
        </p:spPr>
        <p:txBody>
          <a:bodyPr anchor="t"/>
          <a:lstStyle>
            <a:lvl1pPr marL="0" indent="0">
              <a:buNone/>
              <a:defRPr sz="2400"/>
            </a:lvl1pPr>
            <a:lvl2pPr marL="342892" indent="0">
              <a:buNone/>
              <a:defRPr sz="2100"/>
            </a:lvl2pPr>
            <a:lvl3pPr marL="685784" indent="0">
              <a:buNone/>
              <a:defRPr sz="1800"/>
            </a:lvl3pPr>
            <a:lvl4pPr marL="1028675" indent="0">
              <a:buNone/>
              <a:defRPr sz="1500"/>
            </a:lvl4pPr>
            <a:lvl5pPr marL="1371566" indent="0">
              <a:buNone/>
              <a:defRPr sz="1500"/>
            </a:lvl5pPr>
            <a:lvl6pPr marL="1714458" indent="0">
              <a:buNone/>
              <a:defRPr sz="1500"/>
            </a:lvl6pPr>
            <a:lvl7pPr marL="2057351" indent="0">
              <a:buNone/>
              <a:defRPr sz="1500"/>
            </a:lvl7pPr>
            <a:lvl8pPr marL="2400242" indent="0">
              <a:buNone/>
              <a:defRPr sz="1500"/>
            </a:lvl8pPr>
            <a:lvl9pPr marL="2743133" indent="0">
              <a:buNone/>
              <a:defRPr sz="15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892" indent="0">
              <a:buNone/>
              <a:defRPr sz="1050"/>
            </a:lvl2pPr>
            <a:lvl3pPr marL="685784" indent="0">
              <a:buNone/>
              <a:defRPr sz="900"/>
            </a:lvl3pPr>
            <a:lvl4pPr marL="1028675" indent="0">
              <a:buNone/>
              <a:defRPr sz="750"/>
            </a:lvl4pPr>
            <a:lvl5pPr marL="1371566" indent="0">
              <a:buNone/>
              <a:defRPr sz="750"/>
            </a:lvl5pPr>
            <a:lvl6pPr marL="1714458" indent="0">
              <a:buNone/>
              <a:defRPr sz="750"/>
            </a:lvl6pPr>
            <a:lvl7pPr marL="2057351" indent="0">
              <a:buNone/>
              <a:defRPr sz="750"/>
            </a:lvl7pPr>
            <a:lvl8pPr marL="2400242" indent="0">
              <a:buNone/>
              <a:defRPr sz="750"/>
            </a:lvl8pPr>
            <a:lvl9pPr marL="2743133"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517185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26866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3885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28106728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626686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018836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Picture Placeholder 56">
            <a:extLst>
              <a:ext uri="{FF2B5EF4-FFF2-40B4-BE49-F238E27FC236}">
                <a16:creationId xmlns:a16="http://schemas.microsoft.com/office/drawing/2014/main" id="{F97109D2-AF55-4C66-8EC9-26DF85868362}"/>
              </a:ext>
            </a:extLst>
          </p:cNvPr>
          <p:cNvSpPr>
            <a:spLocks noGrp="1"/>
          </p:cNvSpPr>
          <p:nvPr>
            <p:ph type="pic" sz="quarter" idx="16" hasCustomPrompt="1"/>
          </p:nvPr>
        </p:nvSpPr>
        <p:spPr>
          <a:xfrm>
            <a:off x="996902" y="1552394"/>
            <a:ext cx="2800402" cy="2800402"/>
          </a:xfrm>
          <a:prstGeom prst="ellipse">
            <a:avLst/>
          </a:pr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686648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9C8E08-BACA-4B2F-8BC1-EE136B718E20}"/>
              </a:ext>
            </a:extLst>
          </p:cNvPr>
          <p:cNvSpPr>
            <a:spLocks noChangeArrowheads="1"/>
          </p:cNvSpPr>
          <p:nvPr/>
        </p:nvSpPr>
        <p:spPr bwMode="auto">
          <a:xfrm>
            <a:off x="0" y="1100138"/>
            <a:ext cx="12192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marL="115888" marR="0" lvl="0" indent="-115888" algn="l" defTabSz="914400" rtl="0" eaLnBrk="1" fontAlgn="auto" latinLnBrk="0" hangingPunct="1">
              <a:lnSpc>
                <a:spcPct val="100000"/>
              </a:lnSpc>
              <a:spcBef>
                <a:spcPct val="50000"/>
              </a:spcBef>
              <a:spcAft>
                <a:spcPts val="0"/>
              </a:spcAft>
              <a:buClrTx/>
              <a:buSzTx/>
              <a:buFontTx/>
              <a:buChar char="•"/>
              <a:tabLst/>
              <a:defRPr/>
            </a:pPr>
            <a:endParaRPr kumimoji="0" lang="en-US" altLang="en-US" sz="1300" b="0" i="0" u="none" strike="noStrike" kern="1200" cap="none" spc="0" normalizeH="0" baseline="0" noProof="0" dirty="0">
              <a:ln>
                <a:noFill/>
              </a:ln>
              <a:solidFill>
                <a:prstClr val="white"/>
              </a:solidFill>
              <a:effectLst/>
              <a:uLnTx/>
              <a:uFillTx/>
              <a:latin typeface="Arial"/>
              <a:ea typeface="MS PGothic" pitchFamily="34" charset="-128"/>
              <a:cs typeface="+mn-cs"/>
            </a:endParaRPr>
          </a:p>
        </p:txBody>
      </p:sp>
      <p:sp>
        <p:nvSpPr>
          <p:cNvPr id="2" name="Title 1"/>
          <p:cNvSpPr>
            <a:spLocks noGrp="1"/>
          </p:cNvSpPr>
          <p:nvPr>
            <p:ph type="title"/>
          </p:nvPr>
        </p:nvSpPr>
        <p:spPr>
          <a:xfrm>
            <a:off x="475915" y="301631"/>
            <a:ext cx="11282705"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465667" y="1598613"/>
            <a:ext cx="11303000" cy="4613804"/>
          </a:xfrm>
        </p:spPr>
        <p:txBody>
          <a:bodyPr>
            <a:normAutofit/>
          </a:bodyPr>
          <a:lstStyle>
            <a:lvl1pPr>
              <a:lnSpc>
                <a:spcPct val="100000"/>
              </a:lnSpc>
              <a:spcBef>
                <a:spcPts val="2400"/>
              </a:spcBef>
              <a:tabLst>
                <a:tab pos="8402429" algn="r"/>
              </a:tabLst>
              <a:defRPr lang="en-US" sz="1600" baseline="0" smtClean="0"/>
            </a:lvl1pPr>
          </a:lstStyle>
          <a:p>
            <a:pPr lvl="0"/>
            <a:r>
              <a:rPr lang="en-US" dirty="0"/>
              <a:t>Click to edit Master text styles</a:t>
            </a:r>
          </a:p>
        </p:txBody>
      </p:sp>
      <p:sp>
        <p:nvSpPr>
          <p:cNvPr id="5" name="Slide Number Placeholder 3">
            <a:extLst>
              <a:ext uri="{FF2B5EF4-FFF2-40B4-BE49-F238E27FC236}">
                <a16:creationId xmlns:a16="http://schemas.microsoft.com/office/drawing/2014/main" id="{C2B7ABA9-AD17-4CAE-8C99-AEE7B2BDC109}"/>
              </a:ext>
            </a:extLst>
          </p:cNvPr>
          <p:cNvSpPr>
            <a:spLocks noGrp="1"/>
          </p:cNvSpPr>
          <p:nvPr>
            <p:ph type="sldNum" sz="quarter" idx="14"/>
          </p:nvPr>
        </p:nvSpPr>
        <p:spPr/>
        <p:txBody>
          <a:bodyPr/>
          <a:lstStyle>
            <a:lvl1pPr>
              <a:defRPr smtClean="0"/>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8157B85-EEDC-4BC0-A1CB-A9EBDAD48CDD}" type="slidenum">
              <a:rPr kumimoji="0" lang="en-US" altLang="en-US" sz="1100" b="0" i="0" u="none" strike="noStrike" kern="1200" cap="none" spc="0" normalizeH="0" baseline="0" noProof="0" smtClean="0">
                <a:ln>
                  <a:noFill/>
                </a:ln>
                <a:solidFill>
                  <a:srgbClr val="7F7F7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100" b="0" i="0" u="none" strike="noStrike" kern="1200" cap="none" spc="0" normalizeH="0" baseline="0" noProof="0">
              <a:ln>
                <a:noFill/>
              </a:ln>
              <a:solidFill>
                <a:srgbClr val="7F7F7F"/>
              </a:solidFill>
              <a:effectLst/>
              <a:uLnTx/>
              <a:uFillTx/>
              <a:latin typeface="Arial" panose="020B0604020202020204" pitchFamily="34" charset="0"/>
              <a:ea typeface="+mn-ea"/>
              <a:cs typeface="Arial" panose="020B0604020202020204" pitchFamily="34" charset="0"/>
            </a:endParaRPr>
          </a:p>
        </p:txBody>
      </p:sp>
      <p:sp>
        <p:nvSpPr>
          <p:cNvPr id="6" name="Footer Placeholder 4">
            <a:extLst>
              <a:ext uri="{FF2B5EF4-FFF2-40B4-BE49-F238E27FC236}">
                <a16:creationId xmlns:a16="http://schemas.microsoft.com/office/drawing/2014/main" id="{B2A40030-C67E-4B86-85A0-579DDAE2F3F7}"/>
              </a:ext>
            </a:extLst>
          </p:cNvPr>
          <p:cNvSpPr>
            <a:spLocks noGrp="1"/>
          </p:cNvSpPr>
          <p:nvPr>
            <p:ph type="ftr" sz="quarter" idx="15"/>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rgbClr val="7F7F7F"/>
                </a:solidFill>
                <a:effectLst/>
                <a:uLnTx/>
                <a:uFillTx/>
                <a:latin typeface="Arial"/>
                <a:ea typeface="+mn-ea"/>
                <a:cs typeface="Times New Roman" pitchFamily="18" charset="0"/>
              </a:rPr>
              <a:t>Presentation Title</a:t>
            </a:r>
            <a:endParaRPr kumimoji="0" lang="en-US" sz="1200" b="0" i="0" u="none" strike="noStrike" kern="1200" cap="none" spc="0" normalizeH="0" baseline="0" noProof="0" dirty="0">
              <a:ln>
                <a:noFill/>
              </a:ln>
              <a:solidFill>
                <a:srgbClr val="7F7F7F"/>
              </a:solidFill>
              <a:effectLst/>
              <a:uLnTx/>
              <a:uFillTx/>
              <a:latin typeface="Arial"/>
              <a:ea typeface="+mn-ea"/>
              <a:cs typeface="Times New Roman" pitchFamily="18" charset="0"/>
            </a:endParaRPr>
          </a:p>
        </p:txBody>
      </p:sp>
    </p:spTree>
    <p:extLst>
      <p:ext uri="{BB962C8B-B14F-4D97-AF65-F5344CB8AC3E}">
        <p14:creationId xmlns:p14="http://schemas.microsoft.com/office/powerpoint/2010/main" val="356449164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19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177E02B4-A751-4DC8-B44F-BB87A3DE0B1C}"/>
              </a:ext>
            </a:extLst>
          </p:cNvPr>
          <p:cNvSpPr>
            <a:spLocks noGrp="1"/>
          </p:cNvSpPr>
          <p:nvPr>
            <p:ph type="pic" sz="quarter" idx="14" hasCustomPrompt="1"/>
          </p:nvPr>
        </p:nvSpPr>
        <p:spPr>
          <a:xfrm>
            <a:off x="6096000" y="0"/>
            <a:ext cx="6096000"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800">
                <a:solidFill>
                  <a:schemeClr val="tx1">
                    <a:lumMod val="75000"/>
                    <a:lumOff val="2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 Send To Back</a:t>
            </a:r>
            <a:endParaRPr lang="ko-KR" altLang="en-US" dirty="0"/>
          </a:p>
        </p:txBody>
      </p:sp>
    </p:spTree>
    <p:extLst>
      <p:ext uri="{BB962C8B-B14F-4D97-AF65-F5344CB8AC3E}">
        <p14:creationId xmlns:p14="http://schemas.microsoft.com/office/powerpoint/2010/main" val="89459589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84816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1_Image slide layout">
    <p:spTree>
      <p:nvGrpSpPr>
        <p:cNvPr id="1" name=""/>
        <p:cNvGrpSpPr/>
        <p:nvPr/>
      </p:nvGrpSpPr>
      <p:grpSpPr>
        <a:xfrm>
          <a:off x="0" y="0"/>
          <a:ext cx="0" cy="0"/>
          <a:chOff x="0" y="0"/>
          <a:chExt cx="0" cy="0"/>
        </a:xfrm>
      </p:grpSpPr>
      <p:sp>
        <p:nvSpPr>
          <p:cNvPr id="14" name="그림 개체 틀 2">
            <a:extLst>
              <a:ext uri="{FF2B5EF4-FFF2-40B4-BE49-F238E27FC236}">
                <a16:creationId xmlns:a16="http://schemas.microsoft.com/office/drawing/2014/main" id="{42980F6D-A868-4A50-9975-6D38EF3EF1D5}"/>
              </a:ext>
            </a:extLst>
          </p:cNvPr>
          <p:cNvSpPr>
            <a:spLocks noGrp="1"/>
          </p:cNvSpPr>
          <p:nvPr>
            <p:ph type="pic" sz="quarter" idx="48" hasCustomPrompt="1"/>
          </p:nvPr>
        </p:nvSpPr>
        <p:spPr>
          <a:xfrm rot="694714">
            <a:off x="4965143" y="1215344"/>
            <a:ext cx="3256876" cy="2239102"/>
          </a:xfrm>
          <a:prstGeom prst="rect">
            <a:avLst/>
          </a:prstGeom>
          <a:solidFill>
            <a:schemeClr val="bg1">
              <a:lumMod val="95000"/>
            </a:schemeClr>
          </a:solidFill>
          <a:ln w="95250" cap="flat">
            <a:solidFill>
              <a:schemeClr val="bg1"/>
            </a:solidFill>
            <a:miter lim="800000"/>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5" name="그림 개체 틀 2">
            <a:extLst>
              <a:ext uri="{FF2B5EF4-FFF2-40B4-BE49-F238E27FC236}">
                <a16:creationId xmlns:a16="http://schemas.microsoft.com/office/drawing/2014/main" id="{12852147-F4BC-4002-8D9B-559F42913C6B}"/>
              </a:ext>
            </a:extLst>
          </p:cNvPr>
          <p:cNvSpPr>
            <a:spLocks noGrp="1"/>
          </p:cNvSpPr>
          <p:nvPr>
            <p:ph type="pic" sz="quarter" idx="49" hasCustomPrompt="1"/>
          </p:nvPr>
        </p:nvSpPr>
        <p:spPr>
          <a:xfrm rot="21398040">
            <a:off x="8011850" y="2309449"/>
            <a:ext cx="3256876" cy="2239102"/>
          </a:xfrm>
          <a:prstGeom prst="rect">
            <a:avLst/>
          </a:prstGeom>
          <a:solidFill>
            <a:schemeClr val="bg1">
              <a:lumMod val="95000"/>
            </a:schemeClr>
          </a:solidFill>
          <a:ln w="95250" cap="flat">
            <a:solidFill>
              <a:schemeClr val="bg1"/>
            </a:solidFill>
            <a:miter lim="800000"/>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6" name="그림 개체 틀 2">
            <a:extLst>
              <a:ext uri="{FF2B5EF4-FFF2-40B4-BE49-F238E27FC236}">
                <a16:creationId xmlns:a16="http://schemas.microsoft.com/office/drawing/2014/main" id="{6A8E4311-9832-4868-9218-82FDF254D169}"/>
              </a:ext>
            </a:extLst>
          </p:cNvPr>
          <p:cNvSpPr>
            <a:spLocks noGrp="1"/>
          </p:cNvSpPr>
          <p:nvPr>
            <p:ph type="pic" sz="quarter" idx="50" hasCustomPrompt="1"/>
          </p:nvPr>
        </p:nvSpPr>
        <p:spPr>
          <a:xfrm rot="20741363">
            <a:off x="4999774" y="3597041"/>
            <a:ext cx="3256876" cy="2239102"/>
          </a:xfrm>
          <a:prstGeom prst="rect">
            <a:avLst/>
          </a:prstGeom>
          <a:solidFill>
            <a:schemeClr val="bg1">
              <a:lumMod val="95000"/>
            </a:schemeClr>
          </a:solidFill>
          <a:ln w="95250" cap="flat">
            <a:solidFill>
              <a:schemeClr val="bg1"/>
            </a:solidFill>
            <a:miter lim="800000"/>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427659282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994300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5CDBDF12-0D0A-4120-9352-A375865B1AAF}"/>
              </a:ext>
            </a:extLst>
          </p:cNvPr>
          <p:cNvSpPr/>
          <p:nvPr userDrawn="1"/>
        </p:nvSpPr>
        <p:spPr>
          <a:xfrm rot="16200000">
            <a:off x="3398310" y="-1937447"/>
            <a:ext cx="5396539" cy="12208258"/>
          </a:xfrm>
          <a:custGeom>
            <a:avLst/>
            <a:gdLst>
              <a:gd name="connsiteX0" fmla="*/ 0 w 5652120"/>
              <a:gd name="connsiteY0" fmla="*/ 5652120 h 5652120"/>
              <a:gd name="connsiteX1" fmla="*/ 0 w 5652120"/>
              <a:gd name="connsiteY1" fmla="*/ 0 h 5652120"/>
              <a:gd name="connsiteX2" fmla="*/ 5652120 w 5652120"/>
              <a:gd name="connsiteY2" fmla="*/ 5652120 h 5652120"/>
              <a:gd name="connsiteX3" fmla="*/ 0 w 5652120"/>
              <a:gd name="connsiteY3" fmla="*/ 5652120 h 5652120"/>
              <a:gd name="connsiteX0" fmla="*/ 9525 w 5661645"/>
              <a:gd name="connsiteY0" fmla="*/ 9195420 h 9195420"/>
              <a:gd name="connsiteX1" fmla="*/ 0 w 5661645"/>
              <a:gd name="connsiteY1" fmla="*/ 0 h 9195420"/>
              <a:gd name="connsiteX2" fmla="*/ 5661645 w 5661645"/>
              <a:gd name="connsiteY2" fmla="*/ 9195420 h 9195420"/>
              <a:gd name="connsiteX3" fmla="*/ 9525 w 5661645"/>
              <a:gd name="connsiteY3" fmla="*/ 9195420 h 9195420"/>
              <a:gd name="connsiteX0" fmla="*/ 9525 w 5661645"/>
              <a:gd name="connsiteY0" fmla="*/ 9373173 h 9373173"/>
              <a:gd name="connsiteX1" fmla="*/ 0 w 5661645"/>
              <a:gd name="connsiteY1" fmla="*/ 177753 h 9373173"/>
              <a:gd name="connsiteX2" fmla="*/ 1419226 w 5661645"/>
              <a:gd name="connsiteY2" fmla="*/ 229173 h 9373173"/>
              <a:gd name="connsiteX3" fmla="*/ 5661645 w 5661645"/>
              <a:gd name="connsiteY3" fmla="*/ 9373173 h 9373173"/>
              <a:gd name="connsiteX4" fmla="*/ 9525 w 5661645"/>
              <a:gd name="connsiteY4" fmla="*/ 9373173 h 9373173"/>
              <a:gd name="connsiteX0" fmla="*/ 9525 w 5661645"/>
              <a:gd name="connsiteY0" fmla="*/ 9195420 h 9195420"/>
              <a:gd name="connsiteX1" fmla="*/ 0 w 5661645"/>
              <a:gd name="connsiteY1" fmla="*/ 0 h 9195420"/>
              <a:gd name="connsiteX2" fmla="*/ 1419226 w 5661645"/>
              <a:gd name="connsiteY2" fmla="*/ 51420 h 9195420"/>
              <a:gd name="connsiteX3" fmla="*/ 5661645 w 5661645"/>
              <a:gd name="connsiteY3" fmla="*/ 9195420 h 9195420"/>
              <a:gd name="connsiteX4" fmla="*/ 9525 w 5661645"/>
              <a:gd name="connsiteY4" fmla="*/ 9195420 h 9195420"/>
              <a:gd name="connsiteX0" fmla="*/ 9525 w 5661645"/>
              <a:gd name="connsiteY0" fmla="*/ 9195420 h 9195420"/>
              <a:gd name="connsiteX1" fmla="*/ 0 w 5661645"/>
              <a:gd name="connsiteY1" fmla="*/ 0 h 9195420"/>
              <a:gd name="connsiteX2" fmla="*/ 1419226 w 5661645"/>
              <a:gd name="connsiteY2" fmla="*/ 51420 h 9195420"/>
              <a:gd name="connsiteX3" fmla="*/ 5661645 w 5661645"/>
              <a:gd name="connsiteY3" fmla="*/ 9195420 h 9195420"/>
              <a:gd name="connsiteX4" fmla="*/ 9525 w 5661645"/>
              <a:gd name="connsiteY4" fmla="*/ 9195420 h 9195420"/>
              <a:gd name="connsiteX0" fmla="*/ 19050 w 5671170"/>
              <a:gd name="connsiteY0" fmla="*/ 9145220 h 9145220"/>
              <a:gd name="connsiteX1" fmla="*/ 0 w 5671170"/>
              <a:gd name="connsiteY1" fmla="*/ 16475 h 9145220"/>
              <a:gd name="connsiteX2" fmla="*/ 1428751 w 5671170"/>
              <a:gd name="connsiteY2" fmla="*/ 1220 h 9145220"/>
              <a:gd name="connsiteX3" fmla="*/ 5671170 w 5671170"/>
              <a:gd name="connsiteY3" fmla="*/ 9145220 h 9145220"/>
              <a:gd name="connsiteX4" fmla="*/ 19050 w 5671170"/>
              <a:gd name="connsiteY4" fmla="*/ 9145220 h 9145220"/>
              <a:gd name="connsiteX0" fmla="*/ 0 w 5652120"/>
              <a:gd name="connsiteY0" fmla="*/ 9166845 h 9166845"/>
              <a:gd name="connsiteX1" fmla="*/ 0 w 5652120"/>
              <a:gd name="connsiteY1" fmla="*/ 0 h 9166845"/>
              <a:gd name="connsiteX2" fmla="*/ 1409701 w 5652120"/>
              <a:gd name="connsiteY2" fmla="*/ 22845 h 9166845"/>
              <a:gd name="connsiteX3" fmla="*/ 5652120 w 5652120"/>
              <a:gd name="connsiteY3" fmla="*/ 9166845 h 9166845"/>
              <a:gd name="connsiteX4" fmla="*/ 0 w 5652120"/>
              <a:gd name="connsiteY4" fmla="*/ 9166845 h 9166845"/>
              <a:gd name="connsiteX0" fmla="*/ 0 w 5652120"/>
              <a:gd name="connsiteY0" fmla="*/ 9166845 h 9166845"/>
              <a:gd name="connsiteX1" fmla="*/ 0 w 5652120"/>
              <a:gd name="connsiteY1" fmla="*/ 0 h 9166845"/>
              <a:gd name="connsiteX2" fmla="*/ 1409701 w 5652120"/>
              <a:gd name="connsiteY2" fmla="*/ 22845 h 9166845"/>
              <a:gd name="connsiteX3" fmla="*/ 5652120 w 5652120"/>
              <a:gd name="connsiteY3" fmla="*/ 9166845 h 9166845"/>
              <a:gd name="connsiteX4" fmla="*/ 0 w 5652120"/>
              <a:gd name="connsiteY4" fmla="*/ 9166845 h 9166845"/>
              <a:gd name="connsiteX0" fmla="*/ 0 w 5652120"/>
              <a:gd name="connsiteY0" fmla="*/ 9145072 h 9145072"/>
              <a:gd name="connsiteX1" fmla="*/ 0 w 5652120"/>
              <a:gd name="connsiteY1" fmla="*/ 35377 h 9145072"/>
              <a:gd name="connsiteX2" fmla="*/ 1409701 w 5652120"/>
              <a:gd name="connsiteY2" fmla="*/ 1072 h 9145072"/>
              <a:gd name="connsiteX3" fmla="*/ 5652120 w 5652120"/>
              <a:gd name="connsiteY3" fmla="*/ 9145072 h 9145072"/>
              <a:gd name="connsiteX4" fmla="*/ 0 w 5652120"/>
              <a:gd name="connsiteY4" fmla="*/ 9145072 h 9145072"/>
              <a:gd name="connsiteX0" fmla="*/ 0 w 5652120"/>
              <a:gd name="connsiteY0" fmla="*/ 9157320 h 9157320"/>
              <a:gd name="connsiteX1" fmla="*/ 19050 w 5652120"/>
              <a:gd name="connsiteY1" fmla="*/ 0 h 9157320"/>
              <a:gd name="connsiteX2" fmla="*/ 1409701 w 5652120"/>
              <a:gd name="connsiteY2" fmla="*/ 13320 h 9157320"/>
              <a:gd name="connsiteX3" fmla="*/ 5652120 w 5652120"/>
              <a:gd name="connsiteY3" fmla="*/ 9157320 h 9157320"/>
              <a:gd name="connsiteX4" fmla="*/ 0 w 5652120"/>
              <a:gd name="connsiteY4" fmla="*/ 9157320 h 9157320"/>
              <a:gd name="connsiteX0" fmla="*/ 11285 w 5663405"/>
              <a:gd name="connsiteY0" fmla="*/ 9152986 h 9152986"/>
              <a:gd name="connsiteX1" fmla="*/ 0 w 5663405"/>
              <a:gd name="connsiteY1" fmla="*/ 0 h 9152986"/>
              <a:gd name="connsiteX2" fmla="*/ 1420986 w 5663405"/>
              <a:gd name="connsiteY2" fmla="*/ 8986 h 9152986"/>
              <a:gd name="connsiteX3" fmla="*/ 5663405 w 5663405"/>
              <a:gd name="connsiteY3" fmla="*/ 9152986 h 9152986"/>
              <a:gd name="connsiteX4" fmla="*/ 11285 w 5663405"/>
              <a:gd name="connsiteY4" fmla="*/ 9152986 h 9152986"/>
              <a:gd name="connsiteX0" fmla="*/ 6951 w 5659071"/>
              <a:gd name="connsiteY0" fmla="*/ 9145466 h 9145466"/>
              <a:gd name="connsiteX1" fmla="*/ 0 w 5659071"/>
              <a:gd name="connsiteY1" fmla="*/ 14148 h 9145466"/>
              <a:gd name="connsiteX2" fmla="*/ 1416652 w 5659071"/>
              <a:gd name="connsiteY2" fmla="*/ 1466 h 9145466"/>
              <a:gd name="connsiteX3" fmla="*/ 5659071 w 5659071"/>
              <a:gd name="connsiteY3" fmla="*/ 9145466 h 9145466"/>
              <a:gd name="connsiteX4" fmla="*/ 6951 w 5659071"/>
              <a:gd name="connsiteY4" fmla="*/ 9145466 h 9145466"/>
              <a:gd name="connsiteX0" fmla="*/ 6951 w 5659071"/>
              <a:gd name="connsiteY0" fmla="*/ 9148652 h 9148652"/>
              <a:gd name="connsiteX1" fmla="*/ 0 w 5659071"/>
              <a:gd name="connsiteY1" fmla="*/ 0 h 9148652"/>
              <a:gd name="connsiteX2" fmla="*/ 1416652 w 5659071"/>
              <a:gd name="connsiteY2" fmla="*/ 4652 h 9148652"/>
              <a:gd name="connsiteX3" fmla="*/ 5659071 w 5659071"/>
              <a:gd name="connsiteY3" fmla="*/ 9148652 h 9148652"/>
              <a:gd name="connsiteX4" fmla="*/ 6951 w 5659071"/>
              <a:gd name="connsiteY4" fmla="*/ 9148652 h 9148652"/>
              <a:gd name="connsiteX0" fmla="*/ 6951 w 5659071"/>
              <a:gd name="connsiteY0" fmla="*/ 9148652 h 9148652"/>
              <a:gd name="connsiteX1" fmla="*/ 0 w 5659071"/>
              <a:gd name="connsiteY1" fmla="*/ 0 h 9148652"/>
              <a:gd name="connsiteX2" fmla="*/ 1416652 w 5659071"/>
              <a:gd name="connsiteY2" fmla="*/ 4652 h 9148652"/>
              <a:gd name="connsiteX3" fmla="*/ 5659071 w 5659071"/>
              <a:gd name="connsiteY3" fmla="*/ 9148652 h 9148652"/>
              <a:gd name="connsiteX4" fmla="*/ 6951 w 5659071"/>
              <a:gd name="connsiteY4" fmla="*/ 9148652 h 9148652"/>
              <a:gd name="connsiteX0" fmla="*/ 6951 w 5659071"/>
              <a:gd name="connsiteY0" fmla="*/ 9148652 h 9148652"/>
              <a:gd name="connsiteX1" fmla="*/ 0 w 5659071"/>
              <a:gd name="connsiteY1" fmla="*/ 0 h 9148652"/>
              <a:gd name="connsiteX2" fmla="*/ 1416652 w 5659071"/>
              <a:gd name="connsiteY2" fmla="*/ 4652 h 9148652"/>
              <a:gd name="connsiteX3" fmla="*/ 5659071 w 5659071"/>
              <a:gd name="connsiteY3" fmla="*/ 9148652 h 9148652"/>
              <a:gd name="connsiteX4" fmla="*/ 6951 w 5659071"/>
              <a:gd name="connsiteY4" fmla="*/ 9148652 h 9148652"/>
              <a:gd name="connsiteX0" fmla="*/ 6951 w 5659071"/>
              <a:gd name="connsiteY0" fmla="*/ 9150135 h 9150135"/>
              <a:gd name="connsiteX1" fmla="*/ 0 w 5659071"/>
              <a:gd name="connsiteY1" fmla="*/ 1483 h 9150135"/>
              <a:gd name="connsiteX2" fmla="*/ 1416652 w 5659071"/>
              <a:gd name="connsiteY2" fmla="*/ 6135 h 9150135"/>
              <a:gd name="connsiteX3" fmla="*/ 5659071 w 5659071"/>
              <a:gd name="connsiteY3" fmla="*/ 9150135 h 9150135"/>
              <a:gd name="connsiteX4" fmla="*/ 6951 w 5659071"/>
              <a:gd name="connsiteY4" fmla="*/ 9150135 h 9150135"/>
              <a:gd name="connsiteX0" fmla="*/ 6951 w 5659071"/>
              <a:gd name="connsiteY0" fmla="*/ 9161156 h 9161156"/>
              <a:gd name="connsiteX1" fmla="*/ 0 w 5659071"/>
              <a:gd name="connsiteY1" fmla="*/ 12504 h 9161156"/>
              <a:gd name="connsiteX2" fmla="*/ 1412318 w 5659071"/>
              <a:gd name="connsiteY2" fmla="*/ 4155 h 9161156"/>
              <a:gd name="connsiteX3" fmla="*/ 5659071 w 5659071"/>
              <a:gd name="connsiteY3" fmla="*/ 9161156 h 9161156"/>
              <a:gd name="connsiteX4" fmla="*/ 6951 w 5659071"/>
              <a:gd name="connsiteY4" fmla="*/ 9161156 h 9161156"/>
              <a:gd name="connsiteX0" fmla="*/ 6951 w 5659071"/>
              <a:gd name="connsiteY0" fmla="*/ 9157001 h 9157001"/>
              <a:gd name="connsiteX1" fmla="*/ 0 w 5659071"/>
              <a:gd name="connsiteY1" fmla="*/ 8349 h 9157001"/>
              <a:gd name="connsiteX2" fmla="*/ 1412318 w 5659071"/>
              <a:gd name="connsiteY2" fmla="*/ 0 h 9157001"/>
              <a:gd name="connsiteX3" fmla="*/ 5659071 w 5659071"/>
              <a:gd name="connsiteY3" fmla="*/ 9157001 h 9157001"/>
              <a:gd name="connsiteX4" fmla="*/ 6951 w 5659071"/>
              <a:gd name="connsiteY4" fmla="*/ 9157001 h 9157001"/>
              <a:gd name="connsiteX0" fmla="*/ 6951 w 5659071"/>
              <a:gd name="connsiteY0" fmla="*/ 9157001 h 9157001"/>
              <a:gd name="connsiteX1" fmla="*/ 0 w 5659071"/>
              <a:gd name="connsiteY1" fmla="*/ 8349 h 9157001"/>
              <a:gd name="connsiteX2" fmla="*/ 1412318 w 5659071"/>
              <a:gd name="connsiteY2" fmla="*/ 0 h 9157001"/>
              <a:gd name="connsiteX3" fmla="*/ 5659071 w 5659071"/>
              <a:gd name="connsiteY3" fmla="*/ 9157001 h 9157001"/>
              <a:gd name="connsiteX4" fmla="*/ 6951 w 5659071"/>
              <a:gd name="connsiteY4" fmla="*/ 9157001 h 9157001"/>
              <a:gd name="connsiteX0" fmla="*/ 6951 w 5659071"/>
              <a:gd name="connsiteY0" fmla="*/ 9150469 h 9150469"/>
              <a:gd name="connsiteX1" fmla="*/ 0 w 5659071"/>
              <a:gd name="connsiteY1" fmla="*/ 1817 h 9150469"/>
              <a:gd name="connsiteX2" fmla="*/ 1220231 w 5659071"/>
              <a:gd name="connsiteY2" fmla="*/ 0 h 9150469"/>
              <a:gd name="connsiteX3" fmla="*/ 5659071 w 5659071"/>
              <a:gd name="connsiteY3" fmla="*/ 9150469 h 9150469"/>
              <a:gd name="connsiteX4" fmla="*/ 6951 w 5659071"/>
              <a:gd name="connsiteY4" fmla="*/ 9150469 h 9150469"/>
              <a:gd name="connsiteX0" fmla="*/ 6951 w 5659071"/>
              <a:gd name="connsiteY0" fmla="*/ 9150469 h 9150469"/>
              <a:gd name="connsiteX1" fmla="*/ 0 w 5659071"/>
              <a:gd name="connsiteY1" fmla="*/ 1817 h 9150469"/>
              <a:gd name="connsiteX2" fmla="*/ 1119613 w 5659071"/>
              <a:gd name="connsiteY2" fmla="*/ 0 h 9150469"/>
              <a:gd name="connsiteX3" fmla="*/ 5659071 w 5659071"/>
              <a:gd name="connsiteY3" fmla="*/ 9150469 h 9150469"/>
              <a:gd name="connsiteX4" fmla="*/ 6951 w 5659071"/>
              <a:gd name="connsiteY4" fmla="*/ 9150469 h 9150469"/>
              <a:gd name="connsiteX0" fmla="*/ 6951 w 5896893"/>
              <a:gd name="connsiteY0" fmla="*/ 9150469 h 9157000"/>
              <a:gd name="connsiteX1" fmla="*/ 0 w 5896893"/>
              <a:gd name="connsiteY1" fmla="*/ 1817 h 9157000"/>
              <a:gd name="connsiteX2" fmla="*/ 1119613 w 5896893"/>
              <a:gd name="connsiteY2" fmla="*/ 0 h 9157000"/>
              <a:gd name="connsiteX3" fmla="*/ 5896893 w 5896893"/>
              <a:gd name="connsiteY3" fmla="*/ 9157000 h 9157000"/>
              <a:gd name="connsiteX4" fmla="*/ 6951 w 5896893"/>
              <a:gd name="connsiteY4" fmla="*/ 9150469 h 9157000"/>
              <a:gd name="connsiteX0" fmla="*/ 6951 w 5896893"/>
              <a:gd name="connsiteY0" fmla="*/ 9150469 h 9157000"/>
              <a:gd name="connsiteX1" fmla="*/ 0 w 5896893"/>
              <a:gd name="connsiteY1" fmla="*/ 1817 h 9157000"/>
              <a:gd name="connsiteX2" fmla="*/ 836056 w 5896893"/>
              <a:gd name="connsiteY2" fmla="*/ 0 h 9157000"/>
              <a:gd name="connsiteX3" fmla="*/ 5896893 w 5896893"/>
              <a:gd name="connsiteY3" fmla="*/ 9157000 h 9157000"/>
              <a:gd name="connsiteX4" fmla="*/ 6951 w 5896893"/>
              <a:gd name="connsiteY4" fmla="*/ 9150469 h 9157000"/>
              <a:gd name="connsiteX0" fmla="*/ 6951 w 5896893"/>
              <a:gd name="connsiteY0" fmla="*/ 9148652 h 9155183"/>
              <a:gd name="connsiteX1" fmla="*/ 0 w 5896893"/>
              <a:gd name="connsiteY1" fmla="*/ 0 h 9155183"/>
              <a:gd name="connsiteX2" fmla="*/ 744587 w 5896893"/>
              <a:gd name="connsiteY2" fmla="*/ 4715 h 9155183"/>
              <a:gd name="connsiteX3" fmla="*/ 5896893 w 5896893"/>
              <a:gd name="connsiteY3" fmla="*/ 9155183 h 9155183"/>
              <a:gd name="connsiteX4" fmla="*/ 6951 w 5896893"/>
              <a:gd name="connsiteY4" fmla="*/ 9148652 h 9155183"/>
              <a:gd name="connsiteX0" fmla="*/ 6951 w 5668219"/>
              <a:gd name="connsiteY0" fmla="*/ 9148652 h 9155183"/>
              <a:gd name="connsiteX1" fmla="*/ 0 w 5668219"/>
              <a:gd name="connsiteY1" fmla="*/ 0 h 9155183"/>
              <a:gd name="connsiteX2" fmla="*/ 744587 w 5668219"/>
              <a:gd name="connsiteY2" fmla="*/ 4715 h 9155183"/>
              <a:gd name="connsiteX3" fmla="*/ 5668219 w 5668219"/>
              <a:gd name="connsiteY3" fmla="*/ 9155183 h 9155183"/>
              <a:gd name="connsiteX4" fmla="*/ 6951 w 5668219"/>
              <a:gd name="connsiteY4" fmla="*/ 9148652 h 9155183"/>
              <a:gd name="connsiteX0" fmla="*/ 6951 w 5668219"/>
              <a:gd name="connsiteY0" fmla="*/ 9148652 h 9155183"/>
              <a:gd name="connsiteX1" fmla="*/ 0 w 5668219"/>
              <a:gd name="connsiteY1" fmla="*/ 0 h 9155183"/>
              <a:gd name="connsiteX2" fmla="*/ 744587 w 5668219"/>
              <a:gd name="connsiteY2" fmla="*/ 4715 h 9155183"/>
              <a:gd name="connsiteX3" fmla="*/ 5668219 w 5668219"/>
              <a:gd name="connsiteY3" fmla="*/ 9155183 h 9155183"/>
              <a:gd name="connsiteX4" fmla="*/ 6951 w 5668219"/>
              <a:gd name="connsiteY4" fmla="*/ 9148652 h 9155183"/>
              <a:gd name="connsiteX0" fmla="*/ 6951 w 5668219"/>
              <a:gd name="connsiteY0" fmla="*/ 9148652 h 9155183"/>
              <a:gd name="connsiteX1" fmla="*/ 0 w 5668219"/>
              <a:gd name="connsiteY1" fmla="*/ 0 h 9155183"/>
              <a:gd name="connsiteX2" fmla="*/ 744587 w 5668219"/>
              <a:gd name="connsiteY2" fmla="*/ 4715 h 9155183"/>
              <a:gd name="connsiteX3" fmla="*/ 5668219 w 5668219"/>
              <a:gd name="connsiteY3" fmla="*/ 9155183 h 9155183"/>
              <a:gd name="connsiteX4" fmla="*/ 6951 w 5668219"/>
              <a:gd name="connsiteY4" fmla="*/ 9148652 h 9155183"/>
              <a:gd name="connsiteX0" fmla="*/ 6951 w 5668219"/>
              <a:gd name="connsiteY0" fmla="*/ 9148652 h 9155183"/>
              <a:gd name="connsiteX1" fmla="*/ 0 w 5668219"/>
              <a:gd name="connsiteY1" fmla="*/ 0 h 9155183"/>
              <a:gd name="connsiteX2" fmla="*/ 744587 w 5668219"/>
              <a:gd name="connsiteY2" fmla="*/ 4715 h 9155183"/>
              <a:gd name="connsiteX3" fmla="*/ 5668219 w 5668219"/>
              <a:gd name="connsiteY3" fmla="*/ 9155183 h 9155183"/>
              <a:gd name="connsiteX4" fmla="*/ 6951 w 5668219"/>
              <a:gd name="connsiteY4" fmla="*/ 9148652 h 9155183"/>
              <a:gd name="connsiteX0" fmla="*/ 6951 w 5668219"/>
              <a:gd name="connsiteY0" fmla="*/ 9149662 h 9156193"/>
              <a:gd name="connsiteX1" fmla="*/ 0 w 5668219"/>
              <a:gd name="connsiteY1" fmla="*/ 1010 h 9156193"/>
              <a:gd name="connsiteX2" fmla="*/ 744587 w 5668219"/>
              <a:gd name="connsiteY2" fmla="*/ 5725 h 9156193"/>
              <a:gd name="connsiteX3" fmla="*/ 5668219 w 5668219"/>
              <a:gd name="connsiteY3" fmla="*/ 9156193 h 9156193"/>
              <a:gd name="connsiteX4" fmla="*/ 6951 w 5668219"/>
              <a:gd name="connsiteY4" fmla="*/ 9149662 h 9156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8219" h="9156193">
                <a:moveTo>
                  <a:pt x="6951" y="9149662"/>
                </a:moveTo>
                <a:cubicBezTo>
                  <a:pt x="3189" y="6098667"/>
                  <a:pt x="3762" y="3052005"/>
                  <a:pt x="0" y="1010"/>
                </a:cubicBezTo>
                <a:cubicBezTo>
                  <a:pt x="285009" y="-3758"/>
                  <a:pt x="489379" y="10134"/>
                  <a:pt x="744587" y="5725"/>
                </a:cubicBezTo>
                <a:cubicBezTo>
                  <a:pt x="2385798" y="3055881"/>
                  <a:pt x="4036157" y="6066848"/>
                  <a:pt x="5668219" y="9156193"/>
                </a:cubicBezTo>
                <a:lnTo>
                  <a:pt x="6951" y="9149662"/>
                </a:lnTo>
                <a:close/>
              </a:path>
            </a:pathLst>
          </a:custGeom>
          <a:solidFill>
            <a:schemeClr val="accent6">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nvGrpSpPr>
          <p:cNvPr id="3" name="Group 4">
            <a:extLst>
              <a:ext uri="{FF2B5EF4-FFF2-40B4-BE49-F238E27FC236}">
                <a16:creationId xmlns:a16="http://schemas.microsoft.com/office/drawing/2014/main" id="{4FC66B00-D555-4BE8-989A-DDB711D1E142}"/>
              </a:ext>
            </a:extLst>
          </p:cNvPr>
          <p:cNvGrpSpPr/>
          <p:nvPr userDrawn="1"/>
        </p:nvGrpSpPr>
        <p:grpSpPr>
          <a:xfrm>
            <a:off x="8766546" y="1684865"/>
            <a:ext cx="2664296" cy="4683693"/>
            <a:chOff x="445712" y="1449040"/>
            <a:chExt cx="2113018" cy="3924176"/>
          </a:xfrm>
        </p:grpSpPr>
        <p:sp>
          <p:nvSpPr>
            <p:cNvPr id="4" name="Rounded Rectangle 5">
              <a:extLst>
                <a:ext uri="{FF2B5EF4-FFF2-40B4-BE49-F238E27FC236}">
                  <a16:creationId xmlns:a16="http://schemas.microsoft.com/office/drawing/2014/main" id="{46C0072E-A5C6-43F5-9411-5CEC1102E894}"/>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5" name="Rectangle 6">
              <a:extLst>
                <a:ext uri="{FF2B5EF4-FFF2-40B4-BE49-F238E27FC236}">
                  <a16:creationId xmlns:a16="http://schemas.microsoft.com/office/drawing/2014/main" id="{8DCE9241-6FC1-4D01-A26F-2577138ECCF6}"/>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nvGrpSpPr>
            <p:cNvPr id="6" name="Group 7">
              <a:extLst>
                <a:ext uri="{FF2B5EF4-FFF2-40B4-BE49-F238E27FC236}">
                  <a16:creationId xmlns:a16="http://schemas.microsoft.com/office/drawing/2014/main" id="{ACB156C3-70AB-4C6A-A455-8F0F038CF0B6}"/>
                </a:ext>
              </a:extLst>
            </p:cNvPr>
            <p:cNvGrpSpPr/>
            <p:nvPr userDrawn="1"/>
          </p:nvGrpSpPr>
          <p:grpSpPr>
            <a:xfrm>
              <a:off x="1407705" y="5045834"/>
              <a:ext cx="211967" cy="211967"/>
              <a:chOff x="1549420" y="5712364"/>
              <a:chExt cx="312583" cy="312583"/>
            </a:xfrm>
          </p:grpSpPr>
          <p:sp>
            <p:nvSpPr>
              <p:cNvPr id="7" name="Oval 8">
                <a:extLst>
                  <a:ext uri="{FF2B5EF4-FFF2-40B4-BE49-F238E27FC236}">
                    <a16:creationId xmlns:a16="http://schemas.microsoft.com/office/drawing/2014/main" id="{C3F57BBD-616C-4C83-AE0D-1F53B0774B85}"/>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8" name="Rounded Rectangle 10">
                <a:extLst>
                  <a:ext uri="{FF2B5EF4-FFF2-40B4-BE49-F238E27FC236}">
                    <a16:creationId xmlns:a16="http://schemas.microsoft.com/office/drawing/2014/main" id="{CF6FA124-328F-434D-8E2C-4810EF79522E}"/>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grpSp>
      </p:grpSp>
      <p:sp>
        <p:nvSpPr>
          <p:cNvPr id="9" name="Picture Placeholder 2">
            <a:extLst>
              <a:ext uri="{FF2B5EF4-FFF2-40B4-BE49-F238E27FC236}">
                <a16:creationId xmlns:a16="http://schemas.microsoft.com/office/drawing/2014/main" id="{E0F5A946-B36C-437B-BBBE-040AD898AECF}"/>
              </a:ext>
            </a:extLst>
          </p:cNvPr>
          <p:cNvSpPr>
            <a:spLocks noGrp="1"/>
          </p:cNvSpPr>
          <p:nvPr>
            <p:ph type="pic" idx="11" hasCustomPrompt="1"/>
          </p:nvPr>
        </p:nvSpPr>
        <p:spPr>
          <a:xfrm>
            <a:off x="8954464" y="2096435"/>
            <a:ext cx="2288460" cy="3753075"/>
          </a:xfrm>
          <a:prstGeom prst="rect">
            <a:avLst/>
          </a:prstGeom>
          <a:solidFill>
            <a:schemeClr val="bg1">
              <a:lumMod val="95000"/>
            </a:schemeClr>
          </a:solidFill>
          <a:ln w="12700">
            <a:noFill/>
          </a:ln>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0" name="Text Placeholder 9">
            <a:extLst>
              <a:ext uri="{FF2B5EF4-FFF2-40B4-BE49-F238E27FC236}">
                <a16:creationId xmlns:a16="http://schemas.microsoft.com/office/drawing/2014/main" id="{1D3EC23D-890E-494C-A5F3-B58C0C58FBF8}"/>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95422069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54133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8" name="Picture Placeholder 2"/>
          <p:cNvSpPr>
            <a:spLocks noGrp="1"/>
          </p:cNvSpPr>
          <p:nvPr>
            <p:ph type="pic" idx="12" hasCustomPrompt="1"/>
          </p:nvPr>
        </p:nvSpPr>
        <p:spPr>
          <a:xfrm>
            <a:off x="4348264" y="540000"/>
            <a:ext cx="3869178" cy="2600968"/>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4348264" y="3696780"/>
            <a:ext cx="3869178" cy="2600968"/>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8453336" y="1023552"/>
            <a:ext cx="2988000" cy="388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Rectangle 9"/>
          <p:cNvSpPr/>
          <p:nvPr userDrawn="1"/>
        </p:nvSpPr>
        <p:spPr>
          <a:xfrm rot="16200000">
            <a:off x="10950144" y="378000"/>
            <a:ext cx="900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202728123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18372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05ACDB4-7056-444B-AC2D-A3A1A52CDD8A}"/>
              </a:ext>
            </a:extLst>
          </p:cNvPr>
          <p:cNvGrpSpPr/>
          <p:nvPr userDrawn="1"/>
        </p:nvGrpSpPr>
        <p:grpSpPr>
          <a:xfrm>
            <a:off x="3034295" y="1729760"/>
            <a:ext cx="6123410" cy="3364399"/>
            <a:chOff x="-548507" y="477868"/>
            <a:chExt cx="11570449" cy="6357177"/>
          </a:xfrm>
        </p:grpSpPr>
        <p:sp>
          <p:nvSpPr>
            <p:cNvPr id="3" name="Freeform: Shape 2">
              <a:extLst>
                <a:ext uri="{FF2B5EF4-FFF2-40B4-BE49-F238E27FC236}">
                  <a16:creationId xmlns:a16="http://schemas.microsoft.com/office/drawing/2014/main" id="{D5D6E469-16A7-49B2-8529-DBB7F29E7879}"/>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 name="Freeform: Shape 3">
              <a:extLst>
                <a:ext uri="{FF2B5EF4-FFF2-40B4-BE49-F238E27FC236}">
                  <a16:creationId xmlns:a16="http://schemas.microsoft.com/office/drawing/2014/main" id="{204A6CEB-961F-4136-AB8B-480075D2BFBF}"/>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5" name="Freeform: Shape 4">
              <a:extLst>
                <a:ext uri="{FF2B5EF4-FFF2-40B4-BE49-F238E27FC236}">
                  <a16:creationId xmlns:a16="http://schemas.microsoft.com/office/drawing/2014/main" id="{A17BE345-3853-4A63-B041-E1412C560330}"/>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6" name="Freeform: Shape 5">
              <a:extLst>
                <a:ext uri="{FF2B5EF4-FFF2-40B4-BE49-F238E27FC236}">
                  <a16:creationId xmlns:a16="http://schemas.microsoft.com/office/drawing/2014/main" id="{C68B87ED-8E62-455F-9015-085111CF108B}"/>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cs typeface="+mn-cs"/>
              </a:endParaRPr>
            </a:p>
          </p:txBody>
        </p:sp>
        <p:sp>
          <p:nvSpPr>
            <p:cNvPr id="7" name="Freeform: Shape 6">
              <a:extLst>
                <a:ext uri="{FF2B5EF4-FFF2-40B4-BE49-F238E27FC236}">
                  <a16:creationId xmlns:a16="http://schemas.microsoft.com/office/drawing/2014/main" id="{4C56692B-E9D3-40B7-889D-07DDC03D36AD}"/>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nvGrpSpPr>
            <p:cNvPr id="8" name="Group 7">
              <a:extLst>
                <a:ext uri="{FF2B5EF4-FFF2-40B4-BE49-F238E27FC236}">
                  <a16:creationId xmlns:a16="http://schemas.microsoft.com/office/drawing/2014/main" id="{0810D406-491D-4C34-B91B-4A2C0088A390}"/>
                </a:ext>
              </a:extLst>
            </p:cNvPr>
            <p:cNvGrpSpPr/>
            <p:nvPr/>
          </p:nvGrpSpPr>
          <p:grpSpPr>
            <a:xfrm>
              <a:off x="1606" y="6382978"/>
              <a:ext cx="413937" cy="115242"/>
              <a:chOff x="5955" y="6353672"/>
              <a:chExt cx="413937" cy="115242"/>
            </a:xfrm>
          </p:grpSpPr>
          <p:sp>
            <p:nvSpPr>
              <p:cNvPr id="13" name="Rectangle: Rounded Corners 12">
                <a:extLst>
                  <a:ext uri="{FF2B5EF4-FFF2-40B4-BE49-F238E27FC236}">
                    <a16:creationId xmlns:a16="http://schemas.microsoft.com/office/drawing/2014/main" id="{358A6950-FB16-4094-8B0F-911CDC6DEE64}"/>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4" name="Rectangle: Rounded Corners 13">
                <a:extLst>
                  <a:ext uri="{FF2B5EF4-FFF2-40B4-BE49-F238E27FC236}">
                    <a16:creationId xmlns:a16="http://schemas.microsoft.com/office/drawing/2014/main" id="{9AB18B54-C2FE-4DA5-BD03-3DD25C832595}"/>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grpSp>
          <p:nvGrpSpPr>
            <p:cNvPr id="9" name="Group 8">
              <a:extLst>
                <a:ext uri="{FF2B5EF4-FFF2-40B4-BE49-F238E27FC236}">
                  <a16:creationId xmlns:a16="http://schemas.microsoft.com/office/drawing/2014/main" id="{8C339605-C333-40A7-992A-8B6F1DB5F564}"/>
                </a:ext>
              </a:extLst>
            </p:cNvPr>
            <p:cNvGrpSpPr/>
            <p:nvPr/>
          </p:nvGrpSpPr>
          <p:grpSpPr>
            <a:xfrm>
              <a:off x="9855291" y="6381600"/>
              <a:ext cx="885989" cy="115242"/>
              <a:chOff x="5955" y="6353672"/>
              <a:chExt cx="413937" cy="115242"/>
            </a:xfrm>
          </p:grpSpPr>
          <p:sp>
            <p:nvSpPr>
              <p:cNvPr id="11" name="Rectangle: Rounded Corners 10">
                <a:extLst>
                  <a:ext uri="{FF2B5EF4-FFF2-40B4-BE49-F238E27FC236}">
                    <a16:creationId xmlns:a16="http://schemas.microsoft.com/office/drawing/2014/main" id="{B0982386-BB61-4DDE-B27D-6C0B9A5796B0}"/>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12" name="Rectangle: Rounded Corners 11">
                <a:extLst>
                  <a:ext uri="{FF2B5EF4-FFF2-40B4-BE49-F238E27FC236}">
                    <a16:creationId xmlns:a16="http://schemas.microsoft.com/office/drawing/2014/main" id="{0C62F2C4-B7FD-4491-B963-89CE3E76A9D4}"/>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grpSp>
        <p:sp>
          <p:nvSpPr>
            <p:cNvPr id="10" name="Freeform: Shape 9">
              <a:extLst>
                <a:ext uri="{FF2B5EF4-FFF2-40B4-BE49-F238E27FC236}">
                  <a16:creationId xmlns:a16="http://schemas.microsoft.com/office/drawing/2014/main" id="{CAF97335-8107-4819-9FF3-88583156A66B}"/>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cs typeface="+mn-cs"/>
              </a:endParaRPr>
            </a:p>
          </p:txBody>
        </p:sp>
      </p:grpSp>
      <p:sp>
        <p:nvSpPr>
          <p:cNvPr id="15" name="Picture Placeholder 2">
            <a:extLst>
              <a:ext uri="{FF2B5EF4-FFF2-40B4-BE49-F238E27FC236}">
                <a16:creationId xmlns:a16="http://schemas.microsoft.com/office/drawing/2014/main" id="{727D0BE6-FBB9-4B77-8EDB-A13C083B7D8C}"/>
              </a:ext>
            </a:extLst>
          </p:cNvPr>
          <p:cNvSpPr>
            <a:spLocks noGrp="1"/>
          </p:cNvSpPr>
          <p:nvPr>
            <p:ph type="pic" idx="12" hasCustomPrompt="1"/>
          </p:nvPr>
        </p:nvSpPr>
        <p:spPr>
          <a:xfrm>
            <a:off x="3842916" y="1917910"/>
            <a:ext cx="4506168" cy="2726800"/>
          </a:xfrm>
          <a:prstGeom prst="rect">
            <a:avLst/>
          </a:prstGeom>
          <a:solidFill>
            <a:schemeClr val="bg1">
              <a:lumMod val="95000"/>
            </a:schemeClr>
          </a:solidFill>
          <a:ln w="12700">
            <a:noFill/>
          </a:ln>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6" name="Text Placeholder 9">
            <a:extLst>
              <a:ext uri="{FF2B5EF4-FFF2-40B4-BE49-F238E27FC236}">
                <a16:creationId xmlns:a16="http://schemas.microsoft.com/office/drawing/2014/main" id="{E96D8A7C-C374-4598-8F03-E1F3B67331E8}"/>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20578941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818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Фото — горизонтально">
    <p:bg>
      <p:bgPr>
        <a:solidFill>
          <a:srgbClr val="FFFFFF"/>
        </a:solidFill>
        <a:effectLst/>
      </p:bgPr>
    </p:bg>
    <p:spTree>
      <p:nvGrpSpPr>
        <p:cNvPr id="1" name=""/>
        <p:cNvGrpSpPr/>
        <p:nvPr/>
      </p:nvGrpSpPr>
      <p:grpSpPr>
        <a:xfrm>
          <a:off x="0" y="0"/>
          <a:ext cx="0" cy="0"/>
          <a:chOff x="0" y="0"/>
          <a:chExt cx="0" cy="0"/>
        </a:xfrm>
      </p:grpSpPr>
      <p:sp>
        <p:nvSpPr>
          <p:cNvPr id="9" name="Изображение"/>
          <p:cNvSpPr>
            <a:spLocks noGrp="1"/>
          </p:cNvSpPr>
          <p:nvPr>
            <p:ph type="pic" sz="half" idx="13"/>
          </p:nvPr>
        </p:nvSpPr>
        <p:spPr>
          <a:xfrm>
            <a:off x="2653605" y="446484"/>
            <a:ext cx="6875860" cy="4161235"/>
          </a:xfrm>
          <a:prstGeom prst="rect">
            <a:avLst/>
          </a:prstGeom>
        </p:spPr>
        <p:txBody>
          <a:bodyPr lIns="91439" tIns="45719" rIns="91439" bIns="45719" anchor="t">
            <a:noAutofit/>
          </a:bodyPr>
          <a:lstStyle/>
          <a:p>
            <a:endParaRPr/>
          </a:p>
        </p:txBody>
      </p:sp>
      <p:sp>
        <p:nvSpPr>
          <p:cNvPr id="10" name="Текст заголовка"/>
          <p:cNvSpPr txBox="1">
            <a:spLocks noGrp="1"/>
          </p:cNvSpPr>
          <p:nvPr>
            <p:ph type="title"/>
          </p:nvPr>
        </p:nvSpPr>
        <p:spPr>
          <a:xfrm>
            <a:off x="2416969" y="4723805"/>
            <a:ext cx="7358063" cy="1000126"/>
          </a:xfrm>
          <a:prstGeom prst="rect">
            <a:avLst/>
          </a:prstGeom>
        </p:spPr>
        <p:txBody>
          <a:bodyPr anchor="b"/>
          <a:lstStyle/>
          <a:p>
            <a:r>
              <a:t>Текст заголовка</a:t>
            </a:r>
          </a:p>
        </p:txBody>
      </p:sp>
      <p:sp>
        <p:nvSpPr>
          <p:cNvPr id="11" name="Уровень текста 1…"/>
          <p:cNvSpPr txBox="1">
            <a:spLocks noGrp="1"/>
          </p:cNvSpPr>
          <p:nvPr>
            <p:ph type="body" sz="quarter" idx="1"/>
          </p:nvPr>
        </p:nvSpPr>
        <p:spPr>
          <a:xfrm>
            <a:off x="2416969" y="5759648"/>
            <a:ext cx="7358063" cy="794743"/>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2" name="Номер слайда"/>
          <p:cNvSpPr txBox="1">
            <a:spLocks noGrp="1"/>
          </p:cNvSpPr>
          <p:nvPr>
            <p:ph type="sldNum" sz="quarter" idx="2"/>
          </p:nvPr>
        </p:nvSpPr>
        <p:spPr>
          <a:xfrm>
            <a:off x="5925625" y="6500813"/>
            <a:ext cx="331821" cy="328935"/>
          </a:xfrm>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225592039"/>
      </p:ext>
    </p:extLst>
  </p:cSld>
  <p:clrMapOvr>
    <a:masterClrMapping/>
  </p:clrMapOvr>
  <p:transition spd="med"/>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0_Images &amp; Contents Layout">
    <p:bg>
      <p:bgPr>
        <a:solidFill>
          <a:schemeClr val="bg1"/>
        </a:solidFill>
        <a:effectLst/>
      </p:bgPr>
    </p:bg>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7A513B6A-23AF-468B-AFC6-8FA1E534408D}"/>
              </a:ext>
            </a:extLst>
          </p:cNvPr>
          <p:cNvSpPr/>
          <p:nvPr userDrawn="1"/>
        </p:nvSpPr>
        <p:spPr>
          <a:xfrm>
            <a:off x="706132" y="593002"/>
            <a:ext cx="10779737" cy="567199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cs typeface="+mn-cs"/>
            </a:endParaRPr>
          </a:p>
        </p:txBody>
      </p:sp>
      <p:sp>
        <p:nvSpPr>
          <p:cNvPr id="3" name="Picture Placeholder 2"/>
          <p:cNvSpPr>
            <a:spLocks noGrp="1"/>
          </p:cNvSpPr>
          <p:nvPr>
            <p:ph type="pic" idx="1" hasCustomPrompt="1"/>
          </p:nvPr>
        </p:nvSpPr>
        <p:spPr>
          <a:xfrm>
            <a:off x="6800167" y="0"/>
            <a:ext cx="4151461" cy="6858000"/>
          </a:xfrm>
          <a:prstGeom prst="rect">
            <a:avLst/>
          </a:prstGeom>
          <a:solidFill>
            <a:schemeClr val="bg1">
              <a:lumMod val="95000"/>
            </a:schemeClr>
          </a:solidFill>
        </p:spPr>
        <p:txBody>
          <a:bodyPr anchor="ctr"/>
          <a:lstStyle>
            <a:lvl1pPr marL="0" indent="0" algn="ctr">
              <a:buNone/>
              <a:defRPr sz="1200" baseline="0">
                <a:solidFill>
                  <a:schemeClr val="tx1">
                    <a:lumMod val="85000"/>
                    <a:lumOff val="1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58529168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68536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61429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5771397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351" b="0" i="0" u="none" strike="noStrike" kern="1200" cap="none" spc="0" normalizeH="0" baseline="0" noProof="0">
              <a:ln>
                <a:noFill/>
              </a:ln>
              <a:solidFill>
                <a:prstClr val="white"/>
              </a:solidFill>
              <a:effectLst/>
              <a:uLnTx/>
              <a:uFillTx/>
              <a:latin typeface="Arial"/>
              <a:cs typeface="+mn-cs"/>
            </a:endParaRPr>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351" b="0" i="0" u="none" strike="noStrike" kern="1200" cap="none" spc="0" normalizeH="0" baseline="0" noProof="0">
              <a:ln>
                <a:noFill/>
              </a:ln>
              <a:solidFill>
                <a:prstClr val="white"/>
              </a:solidFill>
              <a:effectLst/>
              <a:uLnTx/>
              <a:uFillTx/>
              <a:latin typeface="Arial"/>
              <a:cs typeface="+mn-cs"/>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351" b="0" i="0" u="none" strike="noStrike" kern="1200" cap="none" spc="0" normalizeH="0" baseline="0" noProof="0">
              <a:ln>
                <a:noFill/>
              </a:ln>
              <a:solidFill>
                <a:prstClr val="black">
                  <a:lumMod val="85000"/>
                  <a:lumOff val="15000"/>
                </a:prstClr>
              </a:solidFill>
              <a:effectLst/>
              <a:uLnTx/>
              <a:uFillTx/>
              <a:latin typeface="Arial"/>
              <a:cs typeface="+mn-cs"/>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white"/>
                </a:solidFill>
                <a:effectLst/>
                <a:uLnTx/>
                <a:uFillTx/>
                <a:latin typeface="Arial" pitchFamily="34" charset="0"/>
                <a:cs typeface="Arial" pitchFamily="34" charset="0"/>
              </a:rPr>
              <a:t>You can Resize without losing quality</a:t>
            </a:r>
            <a:endParaRPr kumimoji="0" lang="ko-KR" altLang="en-US" sz="1400" b="1" i="0" u="none" strike="noStrike" kern="1200" cap="none" spc="0" normalizeH="0" baseline="0" noProof="0" dirty="0">
              <a:ln>
                <a:noFill/>
              </a:ln>
              <a:solidFill>
                <a:prstClr val="white"/>
              </a:solidFill>
              <a:effectLst/>
              <a:uLnTx/>
              <a:uFillTx/>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white"/>
                </a:solidFill>
                <a:effectLst/>
                <a:uLnTx/>
                <a:uFillTx/>
                <a:latin typeface="Arial" pitchFamily="34" charset="0"/>
                <a:cs typeface="Arial" pitchFamily="34" charset="0"/>
              </a:rPr>
              <a:t>You can Change Fill Color &amp;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white"/>
                </a:solidFill>
                <a:effectLst/>
                <a:uLnTx/>
                <a:uFillTx/>
                <a:latin typeface="Arial" pitchFamily="34" charset="0"/>
                <a:cs typeface="Arial" pitchFamily="34" charset="0"/>
              </a:rPr>
              <a:t>Line Color</a:t>
            </a:r>
            <a:endParaRPr kumimoji="0" lang="ko-KR" altLang="en-US" sz="1400" b="1" i="0" u="none" strike="noStrike" kern="1200" cap="none" spc="0" normalizeH="0" baseline="0" noProof="0" dirty="0">
              <a:ln>
                <a:noFill/>
              </a:ln>
              <a:solidFill>
                <a:prstClr val="white"/>
              </a:solidFill>
              <a:effectLst/>
              <a:uLnTx/>
              <a:uFillTx/>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400" b="0" i="0" u="none" strike="noStrike" kern="1200" cap="none" spc="0" normalizeH="0" baseline="0" noProof="0" dirty="0">
                <a:ln>
                  <a:noFill/>
                </a:ln>
                <a:solidFill>
                  <a:prstClr val="white"/>
                </a:solidFill>
                <a:effectLst/>
                <a:uLnTx/>
                <a:uFillTx/>
                <a:latin typeface="Arial" pitchFamily="34" charset="0"/>
                <a:cs typeface="Arial" pitchFamily="34" charset="0"/>
              </a:rPr>
              <a:t>www.allppt.com</a:t>
            </a:r>
            <a:endParaRPr kumimoji="0" lang="ko-KR" altLang="en-US" sz="1400" b="0" i="0" u="none" strike="noStrike" kern="1200" cap="none" spc="0" normalizeH="0" baseline="0" noProof="0" dirty="0">
              <a:ln>
                <a:noFill/>
              </a:ln>
              <a:solidFill>
                <a:prstClr val="white"/>
              </a:solidFill>
              <a:effectLst/>
              <a:uLnTx/>
              <a:uFillTx/>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prstClr val="white"/>
                </a:solidFill>
                <a:effectLst/>
                <a:uLnTx/>
                <a:uFillTx/>
                <a:latin typeface="Arial"/>
                <a:ea typeface="+mn-ea"/>
                <a:cs typeface="Arial" pitchFamily="34" charset="0"/>
              </a:rPr>
              <a:t>FREE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prstClr val="white"/>
                </a:solidFill>
                <a:effectLst/>
                <a:uLnTx/>
                <a:uFillTx/>
                <a:latin typeface="Arial"/>
                <a:ea typeface="+mn-ea"/>
                <a:cs typeface="Arial" pitchFamily="34" charset="0"/>
              </a:rPr>
              <a:t>PPT TEMPLATES</a:t>
            </a:r>
          </a:p>
        </p:txBody>
      </p:sp>
    </p:spTree>
    <p:extLst>
      <p:ext uri="{BB962C8B-B14F-4D97-AF65-F5344CB8AC3E}">
        <p14:creationId xmlns:p14="http://schemas.microsoft.com/office/powerpoint/2010/main" val="68256799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302324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816647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5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7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69755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349491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8912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750982292"/>
      </p:ext>
    </p:extLst>
  </p:cSld>
  <p:clrMapOvr>
    <a:masterClrMapping/>
  </p:clrMapOvr>
  <p:transition spd="med"/>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106530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20448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3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8627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3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189947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3253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819741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84586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B90954-DB87-4577-815E-53585B7A6BFA}"/>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9396B3EF-799E-4713-AEC5-E56FE72860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39FA4FD-1D22-4871-B62F-7524D3796B1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8E888F1B-8D31-4645-B59A-F632BB05CF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6CA7A180-6D1C-44BA-AF38-48D38AFD175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937246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D78F55-7CA0-43AC-A033-376BFAF60A7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BD9FC96-0934-40F2-B53E-A13F1E609C7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DEA3B07-2DF4-4286-8F40-B58E7A0C932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12DFBBA8-A855-457B-ABED-332FEAC0B50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2B9EC8D2-9526-4DF4-8258-C52F5DCE4A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02660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233381-668F-4075-852E-66346E2DC97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69898613-9F00-4EBE-93A3-63BD1E2CE4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B26929-3EF4-41F4-B949-33C8055C3BA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26F683E8-3ADD-44A4-89BA-A6BC6AC728E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B8635E53-E6A6-4A20-BFF9-F94E2DA04D7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3522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Фото — вертикально">
    <p:bg>
      <p:bgPr>
        <a:solidFill>
          <a:srgbClr val="FFFFFF"/>
        </a:solidFill>
        <a:effectLst/>
      </p:bgPr>
    </p:bg>
    <p:spTree>
      <p:nvGrpSpPr>
        <p:cNvPr id="1" name=""/>
        <p:cNvGrpSpPr/>
        <p:nvPr/>
      </p:nvGrpSpPr>
      <p:grpSpPr>
        <a:xfrm>
          <a:off x="0" y="0"/>
          <a:ext cx="0" cy="0"/>
          <a:chOff x="0" y="0"/>
          <a:chExt cx="0" cy="0"/>
        </a:xfrm>
      </p:grpSpPr>
      <p:sp>
        <p:nvSpPr>
          <p:cNvPr id="16" name="Изображение"/>
          <p:cNvSpPr>
            <a:spLocks noGrp="1"/>
          </p:cNvSpPr>
          <p:nvPr>
            <p:ph type="pic" sz="half" idx="13"/>
          </p:nvPr>
        </p:nvSpPr>
        <p:spPr>
          <a:xfrm>
            <a:off x="6247804" y="446484"/>
            <a:ext cx="3750469" cy="5786438"/>
          </a:xfrm>
          <a:prstGeom prst="rect">
            <a:avLst/>
          </a:prstGeom>
        </p:spPr>
        <p:txBody>
          <a:bodyPr lIns="91439" tIns="45719" rIns="91439" bIns="45719" anchor="t">
            <a:noAutofit/>
          </a:bodyPr>
          <a:lstStyle/>
          <a:p>
            <a:endParaRPr/>
          </a:p>
        </p:txBody>
      </p:sp>
      <p:sp>
        <p:nvSpPr>
          <p:cNvPr id="17" name="Текст заголовка"/>
          <p:cNvSpPr txBox="1">
            <a:spLocks noGrp="1"/>
          </p:cNvSpPr>
          <p:nvPr>
            <p:ph type="title"/>
          </p:nvPr>
        </p:nvSpPr>
        <p:spPr>
          <a:xfrm>
            <a:off x="2193727" y="446484"/>
            <a:ext cx="3750469" cy="2803923"/>
          </a:xfrm>
          <a:prstGeom prst="rect">
            <a:avLst/>
          </a:prstGeom>
        </p:spPr>
        <p:txBody>
          <a:bodyPr anchor="b"/>
          <a:lstStyle>
            <a:lvl1pPr>
              <a:defRPr sz="4200"/>
            </a:lvl1pPr>
          </a:lstStyle>
          <a:p>
            <a:r>
              <a:t>Текст заголовка</a:t>
            </a:r>
          </a:p>
        </p:txBody>
      </p:sp>
      <p:sp>
        <p:nvSpPr>
          <p:cNvPr id="18" name="Уровень текста 1…"/>
          <p:cNvSpPr txBox="1">
            <a:spLocks noGrp="1"/>
          </p:cNvSpPr>
          <p:nvPr>
            <p:ph type="body" sz="quarter" idx="1"/>
          </p:nvPr>
        </p:nvSpPr>
        <p:spPr>
          <a:xfrm>
            <a:off x="2193727" y="3348633"/>
            <a:ext cx="3750469" cy="2884290"/>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9"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214171136"/>
      </p:ext>
    </p:extLst>
  </p:cSld>
  <p:clrMapOvr>
    <a:masterClrMapping/>
  </p:clrMapOvr>
  <p:transition spd="med"/>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8B26F5-8AAE-4742-A653-D1BCF2167317}"/>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3FA70AF-A6E4-4FF3-B4F7-6A9A8847D23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1A561C70-385C-4A78-939C-1AA71E46918C}"/>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B17B9636-E12F-45BC-A043-B5E667496EC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28EDD2F2-7150-4A2E-B77A-C64F3AAF90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16D6EE6D-0D0B-4B2B-918B-838C1B637A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330454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5940D14-94CD-4EC3-A79D-92A4F114DE8A}"/>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2A775916-82E6-4FCD-BD52-20BE4E352D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C7311938-7E93-4783-A035-6777840920A0}"/>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6115D7F4-A30F-4ABC-9330-D3B427F4A4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8CBD3DF-F831-42FA-8A41-B10EA54DA2B1}"/>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243F8FBB-B35C-44F9-A207-B7B557D1A8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a:extLst>
              <a:ext uri="{FF2B5EF4-FFF2-40B4-BE49-F238E27FC236}">
                <a16:creationId xmlns:a16="http://schemas.microsoft.com/office/drawing/2014/main" id="{898B9B1D-81C8-45AB-89F9-34FCA6D4DD3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a:extLst>
              <a:ext uri="{FF2B5EF4-FFF2-40B4-BE49-F238E27FC236}">
                <a16:creationId xmlns:a16="http://schemas.microsoft.com/office/drawing/2014/main" id="{D0F27D6C-9576-488B-BD32-F37D2597A8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69291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E07009-7FD6-4DBC-9C3A-2F2838F6865E}"/>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1765C641-F81B-4B69-A2CA-6EA564AB44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a:extLst>
              <a:ext uri="{FF2B5EF4-FFF2-40B4-BE49-F238E27FC236}">
                <a16:creationId xmlns:a16="http://schemas.microsoft.com/office/drawing/2014/main" id="{2B7A706C-ADD2-422D-B977-2F04DA75E62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a:extLst>
              <a:ext uri="{FF2B5EF4-FFF2-40B4-BE49-F238E27FC236}">
                <a16:creationId xmlns:a16="http://schemas.microsoft.com/office/drawing/2014/main" id="{50AA0ED5-22F3-4C4F-AF0C-ADBFA15DDE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81079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D62AE6FF-A89C-4DC4-9FE2-20E0C634E0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a:extLst>
              <a:ext uri="{FF2B5EF4-FFF2-40B4-BE49-F238E27FC236}">
                <a16:creationId xmlns:a16="http://schemas.microsoft.com/office/drawing/2014/main" id="{0325B02C-0218-40FF-B252-CB53BB8BA3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a:extLst>
              <a:ext uri="{FF2B5EF4-FFF2-40B4-BE49-F238E27FC236}">
                <a16:creationId xmlns:a16="http://schemas.microsoft.com/office/drawing/2014/main" id="{29189A6F-0783-470D-AD3A-D41EAF319B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68191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DE195D-23AB-453C-96D7-052180DD0692}"/>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7D6B1B8D-6C07-46E4-BBEC-4AFCE07634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9F15E132-F65C-4B98-B69B-E13388A922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DEBF702-8F4F-4961-B131-08907900E76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6F22A6A3-CB68-4654-A60F-0622B393C5C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A6118398-66E6-4378-B426-0ABCDF4600A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59480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CD248E-38EC-4CF5-A1E4-BA6068236DE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B964CD8-A071-440E-BE88-D7142E1428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DB0FA4F4-2919-4B84-B24E-E2079127E8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9216934-D009-4F6E-A31F-8A687F27B95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4289EF0A-2996-4F19-B77B-8E9B93B3E2D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2165C317-52D4-4D68-9320-00E91AA699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227570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338415-1F16-469D-8E7E-896B654ED9C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0DE18288-B6E9-4F4F-9BC1-4B5F1A33D4DF}"/>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3811E04-B692-49DC-AAC6-E91C0994D0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2B0B91BA-5DFD-4317-ACD2-4272261EC38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957737EC-62B3-4070-884B-297134C969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529301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FC8105D-274B-4728-98D7-9697BDE3B745}"/>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CB13D34-D5F4-4628-8192-AA491AD4F991}"/>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C275A7A-6018-4914-B4BD-6A9800FB7CE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8EEE54B3-E33A-477A-A147-0D0D4A5127B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7B6F4041-DFFC-4FFC-9D25-2E0A6823F51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92342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x">
  <p:cSld name="Фото — горизонтально">
    <p:bg>
      <p:bgPr>
        <a:solidFill>
          <a:srgbClr val="FFFFFF"/>
        </a:solidFill>
        <a:effectLst/>
      </p:bgPr>
    </p:bg>
    <p:spTree>
      <p:nvGrpSpPr>
        <p:cNvPr id="1" name=""/>
        <p:cNvGrpSpPr/>
        <p:nvPr/>
      </p:nvGrpSpPr>
      <p:grpSpPr>
        <a:xfrm>
          <a:off x="0" y="0"/>
          <a:ext cx="0" cy="0"/>
          <a:chOff x="0" y="0"/>
          <a:chExt cx="0" cy="0"/>
        </a:xfrm>
      </p:grpSpPr>
      <p:sp>
        <p:nvSpPr>
          <p:cNvPr id="9" name="Изображение"/>
          <p:cNvSpPr>
            <a:spLocks noGrp="1"/>
          </p:cNvSpPr>
          <p:nvPr>
            <p:ph type="pic" sz="half" idx="13"/>
          </p:nvPr>
        </p:nvSpPr>
        <p:spPr>
          <a:xfrm>
            <a:off x="2653605" y="446484"/>
            <a:ext cx="6875860" cy="4161235"/>
          </a:xfrm>
          <a:prstGeom prst="rect">
            <a:avLst/>
          </a:prstGeom>
        </p:spPr>
        <p:txBody>
          <a:bodyPr lIns="91439" tIns="45719" rIns="91439" bIns="45719" anchor="t">
            <a:noAutofit/>
          </a:bodyPr>
          <a:lstStyle/>
          <a:p>
            <a:endParaRPr/>
          </a:p>
        </p:txBody>
      </p:sp>
      <p:sp>
        <p:nvSpPr>
          <p:cNvPr id="10" name="Текст заголовка"/>
          <p:cNvSpPr txBox="1">
            <a:spLocks noGrp="1"/>
          </p:cNvSpPr>
          <p:nvPr>
            <p:ph type="title"/>
          </p:nvPr>
        </p:nvSpPr>
        <p:spPr>
          <a:xfrm>
            <a:off x="2416969" y="4723805"/>
            <a:ext cx="7358063" cy="1000126"/>
          </a:xfrm>
          <a:prstGeom prst="rect">
            <a:avLst/>
          </a:prstGeom>
        </p:spPr>
        <p:txBody>
          <a:bodyPr anchor="b"/>
          <a:lstStyle/>
          <a:p>
            <a:r>
              <a:t>Текст заголовка</a:t>
            </a:r>
          </a:p>
        </p:txBody>
      </p:sp>
      <p:sp>
        <p:nvSpPr>
          <p:cNvPr id="11" name="Уровень текста 1…"/>
          <p:cNvSpPr txBox="1">
            <a:spLocks noGrp="1"/>
          </p:cNvSpPr>
          <p:nvPr>
            <p:ph type="body" sz="quarter" idx="1"/>
          </p:nvPr>
        </p:nvSpPr>
        <p:spPr>
          <a:xfrm>
            <a:off x="2416969" y="5759648"/>
            <a:ext cx="7358063" cy="794743"/>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2" name="Номер слайда"/>
          <p:cNvSpPr txBox="1">
            <a:spLocks noGrp="1"/>
          </p:cNvSpPr>
          <p:nvPr>
            <p:ph type="sldNum" sz="quarter" idx="2"/>
          </p:nvPr>
        </p:nvSpPr>
        <p:spPr>
          <a:xfrm>
            <a:off x="5925625" y="6500813"/>
            <a:ext cx="331821" cy="328935"/>
          </a:xfrm>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3445301587"/>
      </p:ext>
    </p:extLst>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304451306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Заголовок и пункты">
    <p:bg>
      <p:bgPr>
        <a:solidFill>
          <a:srgbClr val="FFFFFF"/>
        </a:solidFill>
        <a:effectLst/>
      </p:bgPr>
    </p:bg>
    <p:spTree>
      <p:nvGrpSpPr>
        <p:cNvPr id="1" name=""/>
        <p:cNvGrpSpPr/>
        <p:nvPr/>
      </p:nvGrpSpPr>
      <p:grpSpPr>
        <a:xfrm>
          <a:off x="0" y="0"/>
          <a:ext cx="0" cy="0"/>
          <a:chOff x="0" y="0"/>
          <a:chExt cx="0" cy="0"/>
        </a:xfrm>
      </p:grpSpPr>
      <p:sp>
        <p:nvSpPr>
          <p:cNvPr id="23" name="Текст заголовка"/>
          <p:cNvSpPr txBox="1">
            <a:spLocks noGrp="1"/>
          </p:cNvSpPr>
          <p:nvPr>
            <p:ph type="title"/>
          </p:nvPr>
        </p:nvSpPr>
        <p:spPr>
          <a:prstGeom prst="rect">
            <a:avLst/>
          </a:prstGeom>
        </p:spPr>
        <p:txBody>
          <a:bodyPr/>
          <a:lstStyle/>
          <a:p>
            <a:r>
              <a:t>Текст заголовка</a:t>
            </a:r>
          </a:p>
        </p:txBody>
      </p:sp>
      <p:sp>
        <p:nvSpPr>
          <p:cNvPr id="24"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831203874"/>
      </p:ext>
    </p:extLst>
  </p:cSld>
  <p:clrMapOvr>
    <a:masterClrMapping/>
  </p:clrMapOvr>
  <p:transition spd="med"/>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Фото — вертикально">
    <p:bg>
      <p:bgPr>
        <a:solidFill>
          <a:srgbClr val="FFFFFF"/>
        </a:solidFill>
        <a:effectLst/>
      </p:bgPr>
    </p:bg>
    <p:spTree>
      <p:nvGrpSpPr>
        <p:cNvPr id="1" name=""/>
        <p:cNvGrpSpPr/>
        <p:nvPr/>
      </p:nvGrpSpPr>
      <p:grpSpPr>
        <a:xfrm>
          <a:off x="0" y="0"/>
          <a:ext cx="0" cy="0"/>
          <a:chOff x="0" y="0"/>
          <a:chExt cx="0" cy="0"/>
        </a:xfrm>
      </p:grpSpPr>
      <p:sp>
        <p:nvSpPr>
          <p:cNvPr id="16" name="Изображение"/>
          <p:cNvSpPr>
            <a:spLocks noGrp="1"/>
          </p:cNvSpPr>
          <p:nvPr>
            <p:ph type="pic" sz="half" idx="13"/>
          </p:nvPr>
        </p:nvSpPr>
        <p:spPr>
          <a:xfrm>
            <a:off x="6247804" y="446484"/>
            <a:ext cx="3750469" cy="5786438"/>
          </a:xfrm>
          <a:prstGeom prst="rect">
            <a:avLst/>
          </a:prstGeom>
        </p:spPr>
        <p:txBody>
          <a:bodyPr lIns="91439" tIns="45719" rIns="91439" bIns="45719" anchor="t">
            <a:noAutofit/>
          </a:bodyPr>
          <a:lstStyle/>
          <a:p>
            <a:endParaRPr/>
          </a:p>
        </p:txBody>
      </p:sp>
      <p:sp>
        <p:nvSpPr>
          <p:cNvPr id="17" name="Текст заголовка"/>
          <p:cNvSpPr txBox="1">
            <a:spLocks noGrp="1"/>
          </p:cNvSpPr>
          <p:nvPr>
            <p:ph type="title"/>
          </p:nvPr>
        </p:nvSpPr>
        <p:spPr>
          <a:xfrm>
            <a:off x="2193727" y="446484"/>
            <a:ext cx="3750469" cy="2803923"/>
          </a:xfrm>
          <a:prstGeom prst="rect">
            <a:avLst/>
          </a:prstGeom>
        </p:spPr>
        <p:txBody>
          <a:bodyPr anchor="b"/>
          <a:lstStyle>
            <a:lvl1pPr>
              <a:defRPr sz="4200"/>
            </a:lvl1pPr>
          </a:lstStyle>
          <a:p>
            <a:r>
              <a:t>Текст заголовка</a:t>
            </a:r>
          </a:p>
        </p:txBody>
      </p:sp>
      <p:sp>
        <p:nvSpPr>
          <p:cNvPr id="18" name="Уровень текста 1…"/>
          <p:cNvSpPr txBox="1">
            <a:spLocks noGrp="1"/>
          </p:cNvSpPr>
          <p:nvPr>
            <p:ph type="body" sz="quarter" idx="1"/>
          </p:nvPr>
        </p:nvSpPr>
        <p:spPr>
          <a:xfrm>
            <a:off x="2193727" y="3348633"/>
            <a:ext cx="3750469" cy="2884290"/>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9"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2004682987"/>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type="tx">
  <p:cSld name="Заголовок и пункты">
    <p:bg>
      <p:bgPr>
        <a:solidFill>
          <a:srgbClr val="FFFFFF"/>
        </a:solidFill>
        <a:effectLst/>
      </p:bgPr>
    </p:bg>
    <p:spTree>
      <p:nvGrpSpPr>
        <p:cNvPr id="1" name=""/>
        <p:cNvGrpSpPr/>
        <p:nvPr/>
      </p:nvGrpSpPr>
      <p:grpSpPr>
        <a:xfrm>
          <a:off x="0" y="0"/>
          <a:ext cx="0" cy="0"/>
          <a:chOff x="0" y="0"/>
          <a:chExt cx="0" cy="0"/>
        </a:xfrm>
      </p:grpSpPr>
      <p:sp>
        <p:nvSpPr>
          <p:cNvPr id="23" name="Текст заголовка"/>
          <p:cNvSpPr txBox="1">
            <a:spLocks noGrp="1"/>
          </p:cNvSpPr>
          <p:nvPr>
            <p:ph type="title"/>
          </p:nvPr>
        </p:nvSpPr>
        <p:spPr>
          <a:prstGeom prst="rect">
            <a:avLst/>
          </a:prstGeom>
        </p:spPr>
        <p:txBody>
          <a:bodyPr/>
          <a:lstStyle/>
          <a:p>
            <a:r>
              <a:t>Текст заголовка</a:t>
            </a:r>
          </a:p>
        </p:txBody>
      </p:sp>
      <p:sp>
        <p:nvSpPr>
          <p:cNvPr id="24"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5"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343646552"/>
      </p:ext>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type="tx">
  <p:cSld name="Заголовок, пункты и фото">
    <p:bg>
      <p:bgPr>
        <a:solidFill>
          <a:srgbClr val="FFFFFF"/>
        </a:solidFill>
        <a:effectLst/>
      </p:bgPr>
    </p:bg>
    <p:spTree>
      <p:nvGrpSpPr>
        <p:cNvPr id="1" name=""/>
        <p:cNvGrpSpPr/>
        <p:nvPr/>
      </p:nvGrpSpPr>
      <p:grpSpPr>
        <a:xfrm>
          <a:off x="0" y="0"/>
          <a:ext cx="0" cy="0"/>
          <a:chOff x="0" y="0"/>
          <a:chExt cx="0" cy="0"/>
        </a:xfrm>
      </p:grpSpPr>
      <p:sp>
        <p:nvSpPr>
          <p:cNvPr id="27" name="Изображение"/>
          <p:cNvSpPr>
            <a:spLocks noGrp="1"/>
          </p:cNvSpPr>
          <p:nvPr>
            <p:ph type="pic" sz="quarter" idx="13"/>
          </p:nvPr>
        </p:nvSpPr>
        <p:spPr>
          <a:xfrm>
            <a:off x="6247804" y="1830586"/>
            <a:ext cx="3750469" cy="4420196"/>
          </a:xfrm>
          <a:prstGeom prst="rect">
            <a:avLst/>
          </a:prstGeom>
        </p:spPr>
        <p:txBody>
          <a:bodyPr lIns="91439" tIns="45719" rIns="91439" bIns="45719" anchor="t">
            <a:noAutofit/>
          </a:bodyPr>
          <a:lstStyle/>
          <a:p>
            <a:endParaRPr/>
          </a:p>
        </p:txBody>
      </p:sp>
      <p:sp>
        <p:nvSpPr>
          <p:cNvPr id="28" name="Текст заголовка"/>
          <p:cNvSpPr txBox="1">
            <a:spLocks noGrp="1"/>
          </p:cNvSpPr>
          <p:nvPr>
            <p:ph type="title"/>
          </p:nvPr>
        </p:nvSpPr>
        <p:spPr>
          <a:prstGeom prst="rect">
            <a:avLst/>
          </a:prstGeom>
        </p:spPr>
        <p:txBody>
          <a:bodyPr/>
          <a:lstStyle/>
          <a:p>
            <a:r>
              <a:t>Текст заголовка</a:t>
            </a:r>
          </a:p>
        </p:txBody>
      </p:sp>
      <p:sp>
        <p:nvSpPr>
          <p:cNvPr id="29" name="Уровень текста 1…"/>
          <p:cNvSpPr txBox="1">
            <a:spLocks noGrp="1"/>
          </p:cNvSpPr>
          <p:nvPr>
            <p:ph type="body" sz="quarter" idx="1"/>
          </p:nvPr>
        </p:nvSpPr>
        <p:spPr>
          <a:xfrm>
            <a:off x="2193727" y="1830586"/>
            <a:ext cx="3750469" cy="4420196"/>
          </a:xfrm>
          <a:prstGeom prst="rect">
            <a:avLst/>
          </a:prstGeom>
        </p:spPr>
        <p:txBody>
          <a:bodyPr/>
          <a:lstStyle>
            <a:lvl1pPr marL="232682" indent="-232682">
              <a:spcBef>
                <a:spcPts val="2250"/>
              </a:spcBef>
              <a:defRPr sz="1900"/>
            </a:lvl1pPr>
            <a:lvl2pPr marL="404132" indent="-232682">
              <a:spcBef>
                <a:spcPts val="2250"/>
              </a:spcBef>
              <a:defRPr sz="1900"/>
            </a:lvl2pPr>
            <a:lvl3pPr marL="575582" indent="-232682">
              <a:spcBef>
                <a:spcPts val="2250"/>
              </a:spcBef>
              <a:defRPr sz="1900"/>
            </a:lvl3pPr>
            <a:lvl4pPr marL="747032" indent="-232682">
              <a:spcBef>
                <a:spcPts val="2250"/>
              </a:spcBef>
              <a:defRPr sz="1900"/>
            </a:lvl4pPr>
            <a:lvl5pPr marL="918482" indent="-232682">
              <a:spcBef>
                <a:spcPts val="2250"/>
              </a:spcBef>
              <a:defRPr sz="19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0"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2467038278"/>
      </p:ext>
    </p:extLst>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type="tx">
  <p:cSld name="Пункты">
    <p:bg>
      <p:bgPr>
        <a:solidFill>
          <a:srgbClr val="FFFFFF"/>
        </a:solidFill>
        <a:effectLst/>
      </p:bgPr>
    </p:bg>
    <p:spTree>
      <p:nvGrpSpPr>
        <p:cNvPr id="1" name=""/>
        <p:cNvGrpSpPr/>
        <p:nvPr/>
      </p:nvGrpSpPr>
      <p:grpSpPr>
        <a:xfrm>
          <a:off x="0" y="0"/>
          <a:ext cx="0" cy="0"/>
          <a:chOff x="0" y="0"/>
          <a:chExt cx="0" cy="0"/>
        </a:xfrm>
      </p:grpSpPr>
      <p:sp>
        <p:nvSpPr>
          <p:cNvPr id="32" name="Уровень текста 1…"/>
          <p:cNvSpPr txBox="1">
            <a:spLocks noGrp="1"/>
          </p:cNvSpPr>
          <p:nvPr>
            <p:ph type="body" idx="1"/>
          </p:nvPr>
        </p:nvSpPr>
        <p:spPr>
          <a:xfrm>
            <a:off x="2193727" y="892969"/>
            <a:ext cx="7804547" cy="5072063"/>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3"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3130207919"/>
      </p:ext>
    </p:extLst>
  </p:cSld>
  <p:clrMapOvr>
    <a:masterClrMapping/>
  </p:clrMapOvr>
  <p:transition spd="med"/>
</p:sldLayout>
</file>

<file path=ppt/slideLayouts/slideLayout184.xml><?xml version="1.0" encoding="utf-8"?>
<p:sldLayout xmlns:a="http://schemas.openxmlformats.org/drawingml/2006/main" xmlns:r="http://schemas.openxmlformats.org/officeDocument/2006/relationships" xmlns:p="http://schemas.openxmlformats.org/presentationml/2006/main" type="tx">
  <p:cSld name="Фото — 3 шт.">
    <p:bg>
      <p:bgPr>
        <a:solidFill>
          <a:srgbClr val="FFFFFF"/>
        </a:solidFill>
        <a:effectLst/>
      </p:bgPr>
    </p:bg>
    <p:spTree>
      <p:nvGrpSpPr>
        <p:cNvPr id="1" name=""/>
        <p:cNvGrpSpPr/>
        <p:nvPr/>
      </p:nvGrpSpPr>
      <p:grpSpPr>
        <a:xfrm>
          <a:off x="0" y="0"/>
          <a:ext cx="0" cy="0"/>
          <a:chOff x="0" y="0"/>
          <a:chExt cx="0" cy="0"/>
        </a:xfrm>
      </p:grpSpPr>
      <p:sp>
        <p:nvSpPr>
          <p:cNvPr id="35" name="Изображение"/>
          <p:cNvSpPr>
            <a:spLocks noGrp="1"/>
          </p:cNvSpPr>
          <p:nvPr>
            <p:ph type="pic" sz="quarter" idx="13"/>
          </p:nvPr>
        </p:nvSpPr>
        <p:spPr>
          <a:xfrm>
            <a:off x="6247804" y="3580805"/>
            <a:ext cx="3750469" cy="2652118"/>
          </a:xfrm>
          <a:prstGeom prst="rect">
            <a:avLst/>
          </a:prstGeom>
        </p:spPr>
        <p:txBody>
          <a:bodyPr lIns="91439" tIns="45719" rIns="91439" bIns="45719" anchor="t">
            <a:noAutofit/>
          </a:bodyPr>
          <a:lstStyle/>
          <a:p>
            <a:endParaRPr/>
          </a:p>
        </p:txBody>
      </p:sp>
      <p:sp>
        <p:nvSpPr>
          <p:cNvPr id="36" name="Изображение"/>
          <p:cNvSpPr>
            <a:spLocks noGrp="1"/>
          </p:cNvSpPr>
          <p:nvPr>
            <p:ph type="pic" sz="quarter" idx="14"/>
          </p:nvPr>
        </p:nvSpPr>
        <p:spPr>
          <a:xfrm>
            <a:off x="6252177" y="625078"/>
            <a:ext cx="3750470" cy="2652118"/>
          </a:xfrm>
          <a:prstGeom prst="rect">
            <a:avLst/>
          </a:prstGeom>
        </p:spPr>
        <p:txBody>
          <a:bodyPr lIns="91439" tIns="45719" rIns="91439" bIns="45719" anchor="t">
            <a:noAutofit/>
          </a:bodyPr>
          <a:lstStyle/>
          <a:p>
            <a:endParaRPr/>
          </a:p>
        </p:txBody>
      </p:sp>
      <p:sp>
        <p:nvSpPr>
          <p:cNvPr id="37" name="Изображение"/>
          <p:cNvSpPr>
            <a:spLocks noGrp="1"/>
          </p:cNvSpPr>
          <p:nvPr>
            <p:ph type="pic" sz="half" idx="15"/>
          </p:nvPr>
        </p:nvSpPr>
        <p:spPr>
          <a:xfrm>
            <a:off x="2193727" y="625078"/>
            <a:ext cx="3750469" cy="5607844"/>
          </a:xfrm>
          <a:prstGeom prst="rect">
            <a:avLst/>
          </a:prstGeom>
        </p:spPr>
        <p:txBody>
          <a:bodyPr lIns="91439" tIns="45719" rIns="91439" bIns="45719" anchor="t">
            <a:noAutofit/>
          </a:bodyPr>
          <a:lstStyle/>
          <a:p>
            <a:endParaRPr/>
          </a:p>
        </p:txBody>
      </p:sp>
      <p:sp>
        <p:nvSpPr>
          <p:cNvPr id="38"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1928240772"/>
      </p:ext>
    </p:extLst>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type="tx">
  <p:cSld name="Цитата">
    <p:bg>
      <p:bgPr>
        <a:solidFill>
          <a:srgbClr val="FFFFFF"/>
        </a:solidFill>
        <a:effectLst/>
      </p:bgPr>
    </p:bg>
    <p:spTree>
      <p:nvGrpSpPr>
        <p:cNvPr id="1" name=""/>
        <p:cNvGrpSpPr/>
        <p:nvPr/>
      </p:nvGrpSpPr>
      <p:grpSpPr>
        <a:xfrm>
          <a:off x="0" y="0"/>
          <a:ext cx="0" cy="0"/>
          <a:chOff x="0" y="0"/>
          <a:chExt cx="0" cy="0"/>
        </a:xfrm>
      </p:grpSpPr>
      <p:sp>
        <p:nvSpPr>
          <p:cNvPr id="40" name="–Иван Арсентьев"/>
          <p:cNvSpPr txBox="1">
            <a:spLocks noGrp="1"/>
          </p:cNvSpPr>
          <p:nvPr>
            <p:ph type="body" sz="quarter" idx="13"/>
          </p:nvPr>
        </p:nvSpPr>
        <p:spPr>
          <a:xfrm>
            <a:off x="2416969" y="4473773"/>
            <a:ext cx="7358063" cy="390491"/>
          </a:xfrm>
          <a:prstGeom prst="rect">
            <a:avLst/>
          </a:prstGeom>
        </p:spPr>
        <p:txBody>
          <a:bodyPr anchor="t">
            <a:spAutoFit/>
          </a:bodyPr>
          <a:lstStyle>
            <a:lvl1pPr marL="0" indent="0" algn="ctr">
              <a:spcBef>
                <a:spcPts val="0"/>
              </a:spcBef>
              <a:buSzTx/>
              <a:buNone/>
              <a:defRPr sz="1600">
                <a:latin typeface="Helvetica"/>
                <a:ea typeface="Helvetica"/>
                <a:cs typeface="Helvetica"/>
                <a:sym typeface="Helvetica"/>
              </a:defRPr>
            </a:lvl1pPr>
          </a:lstStyle>
          <a:p>
            <a:r>
              <a:t>–Иван Арсентьев</a:t>
            </a:r>
          </a:p>
        </p:txBody>
      </p:sp>
      <p:sp>
        <p:nvSpPr>
          <p:cNvPr id="41" name="«Место ввода цитаты»."/>
          <p:cNvSpPr txBox="1">
            <a:spLocks noGrp="1"/>
          </p:cNvSpPr>
          <p:nvPr>
            <p:ph type="body" sz="quarter" idx="14"/>
          </p:nvPr>
        </p:nvSpPr>
        <p:spPr>
          <a:xfrm>
            <a:off x="2416969" y="2969288"/>
            <a:ext cx="7358063" cy="544379"/>
          </a:xfrm>
          <a:prstGeom prst="rect">
            <a:avLst/>
          </a:prstGeom>
        </p:spPr>
        <p:txBody>
          <a:bodyPr>
            <a:spAutoFit/>
          </a:bodyPr>
          <a:lstStyle>
            <a:lvl1pPr marL="0" indent="0" algn="ctr">
              <a:spcBef>
                <a:spcPts val="0"/>
              </a:spcBef>
              <a:buSzTx/>
              <a:buNone/>
              <a:defRPr sz="2600"/>
            </a:lvl1pPr>
          </a:lstStyle>
          <a:p>
            <a:r>
              <a:t>«Место ввода цитаты».</a:t>
            </a:r>
          </a:p>
        </p:txBody>
      </p:sp>
      <p:sp>
        <p:nvSpPr>
          <p:cNvPr id="42"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1878942295"/>
      </p:ext>
    </p:extLst>
  </p:cSld>
  <p:clrMapOvr>
    <a:masterClrMapping/>
  </p:clrMapOvr>
  <p:transition spd="med"/>
</p:sldLayout>
</file>

<file path=ppt/slideLayouts/slideLayout186.xml><?xml version="1.0" encoding="utf-8"?>
<p:sldLayout xmlns:a="http://schemas.openxmlformats.org/drawingml/2006/main" xmlns:r="http://schemas.openxmlformats.org/officeDocument/2006/relationships" xmlns:p="http://schemas.openxmlformats.org/presentationml/2006/main" type="tx">
  <p:cSld name="Фото">
    <p:bg>
      <p:bgPr>
        <a:solidFill>
          <a:srgbClr val="FFFFFF"/>
        </a:solidFill>
        <a:effectLst/>
      </p:bgPr>
    </p:bg>
    <p:spTree>
      <p:nvGrpSpPr>
        <p:cNvPr id="1" name=""/>
        <p:cNvGrpSpPr/>
        <p:nvPr/>
      </p:nvGrpSpPr>
      <p:grpSpPr>
        <a:xfrm>
          <a:off x="0" y="0"/>
          <a:ext cx="0" cy="0"/>
          <a:chOff x="0" y="0"/>
          <a:chExt cx="0" cy="0"/>
        </a:xfrm>
      </p:grpSpPr>
      <p:sp>
        <p:nvSpPr>
          <p:cNvPr id="44" name="Изображение"/>
          <p:cNvSpPr>
            <a:spLocks noGrp="1"/>
          </p:cNvSpPr>
          <p:nvPr>
            <p:ph type="pic" idx="13"/>
          </p:nvPr>
        </p:nvSpPr>
        <p:spPr>
          <a:xfrm>
            <a:off x="1524000" y="0"/>
            <a:ext cx="9144000" cy="6858000"/>
          </a:xfrm>
          <a:prstGeom prst="rect">
            <a:avLst/>
          </a:prstGeom>
        </p:spPr>
        <p:txBody>
          <a:bodyPr lIns="91439" tIns="45719" rIns="91439" bIns="45719" anchor="t">
            <a:noAutofit/>
          </a:bodyPr>
          <a:lstStyle/>
          <a:p>
            <a:endParaRPr/>
          </a:p>
        </p:txBody>
      </p:sp>
      <p:sp>
        <p:nvSpPr>
          <p:cNvPr id="45"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1812689189"/>
      </p:ext>
    </p:extLst>
  </p:cSld>
  <p:clrMapOvr>
    <a:masterClrMapping/>
  </p:clrMapOvr>
  <p:transition spd="med"/>
</p:sldLayout>
</file>

<file path=ppt/slideLayouts/slideLayout187.xml><?xml version="1.0" encoding="utf-8"?>
<p:sldLayout xmlns:a="http://schemas.openxmlformats.org/drawingml/2006/main" xmlns:r="http://schemas.openxmlformats.org/officeDocument/2006/relationships" xmlns:p="http://schemas.openxmlformats.org/presentationml/2006/main" type="tx">
  <p:cSld name="Пустой">
    <p:bg>
      <p:bgPr>
        <a:solidFill>
          <a:srgbClr val="FFFFFF"/>
        </a:solidFill>
        <a:effectLst/>
      </p:bgPr>
    </p:bg>
    <p:spTree>
      <p:nvGrpSpPr>
        <p:cNvPr id="1" name=""/>
        <p:cNvGrpSpPr/>
        <p:nvPr/>
      </p:nvGrpSpPr>
      <p:grpSpPr>
        <a:xfrm>
          <a:off x="0" y="0"/>
          <a:ext cx="0" cy="0"/>
          <a:chOff x="0" y="0"/>
          <a:chExt cx="0" cy="0"/>
        </a:xfrm>
      </p:grpSpPr>
      <p:sp>
        <p:nvSpPr>
          <p:cNvPr id="47" name="Номер слайда"/>
          <p:cNvSpPr txBox="1">
            <a:spLocks noGrp="1"/>
          </p:cNvSpPr>
          <p:nvPr>
            <p:ph type="sldNum" sz="quarter" idx="2"/>
          </p:nvPr>
        </p:nvSpPr>
        <p:spPr>
          <a:prstGeom prst="rect">
            <a:avLst/>
          </a:prstGeom>
        </p:spPr>
        <p:txBody>
          <a:body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2635745825"/>
      </p:ext>
    </p:extLst>
  </p:cSld>
  <p:clrMapOvr>
    <a:masterClrMapping/>
  </p:clrMapOvr>
  <p:transition spd="med"/>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533792C-3D2B-4188-A590-69B7B128CC4B}" type="datetimeFigureOut">
              <a:rPr kumimoji="0" lang="ru-RU" sz="1800" b="0" i="0" u="none" strike="noStrike" kern="1200" cap="none" spc="0" normalizeH="0" baseline="0" noProof="0" smtClean="0">
                <a:ln>
                  <a:noFill/>
                </a:ln>
                <a:solidFill>
                  <a:srgbClr val="000000"/>
                </a:solidFill>
                <a:effectLst/>
                <a:uLnTx/>
                <a:uFillTx/>
                <a:latin typeface="Arial Narrow"/>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800" b="0" i="0" u="none" strike="noStrike" kern="1200" cap="none" spc="0" normalizeH="0" baseline="0" noProof="0">
              <a:ln>
                <a:noFill/>
              </a:ln>
              <a:solidFill>
                <a:srgbClr val="000000"/>
              </a:solidFill>
              <a:effectLst/>
              <a:uLnTx/>
              <a:uFillTx/>
              <a:latin typeface="Arial Narrow"/>
            </a:endParaRPr>
          </a:p>
        </p:txBody>
      </p:sp>
      <p:sp>
        <p:nvSpPr>
          <p:cNvPr id="5" name="Нижний колонтитул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000000"/>
              </a:solidFill>
              <a:effectLst/>
              <a:uLnTx/>
              <a:uFillTx/>
              <a:latin typeface="Arial Narrow"/>
            </a:endParaRPr>
          </a:p>
        </p:txBody>
      </p:sp>
      <p:sp>
        <p:nvSpPr>
          <p:cNvPr id="6" name="Номер слайда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EEDED08-F423-4EF2-B57D-0FDD08CBE3A4}" type="slidenum">
              <a:rPr kumimoji="0" lang="ru-RU" sz="1200" b="0" i="0" u="none" strike="noStrike" kern="1200" cap="none" spc="0" normalizeH="0" baseline="0" noProof="0" smtClean="0">
                <a:ln>
                  <a:noFill/>
                </a:ln>
                <a:solidFill>
                  <a:srgbClr val="000000"/>
                </a:solidFill>
                <a:effectLst/>
                <a:uLnTx/>
                <a:uFillTx/>
                <a:latin typeface="Arial Narrow"/>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000000"/>
              </a:solidFill>
              <a:effectLst/>
              <a:uLnTx/>
              <a:uFillTx/>
              <a:latin typeface="Arial Narrow"/>
            </a:endParaRPr>
          </a:p>
        </p:txBody>
      </p:sp>
    </p:spTree>
    <p:extLst>
      <p:ext uri="{BB962C8B-B14F-4D97-AF65-F5344CB8AC3E}">
        <p14:creationId xmlns:p14="http://schemas.microsoft.com/office/powerpoint/2010/main" val="321843230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923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Заголовок, пункты и фото">
    <p:bg>
      <p:bgPr>
        <a:solidFill>
          <a:srgbClr val="FFFFFF"/>
        </a:solidFill>
        <a:effectLst/>
      </p:bgPr>
    </p:bg>
    <p:spTree>
      <p:nvGrpSpPr>
        <p:cNvPr id="1" name=""/>
        <p:cNvGrpSpPr/>
        <p:nvPr/>
      </p:nvGrpSpPr>
      <p:grpSpPr>
        <a:xfrm>
          <a:off x="0" y="0"/>
          <a:ext cx="0" cy="0"/>
          <a:chOff x="0" y="0"/>
          <a:chExt cx="0" cy="0"/>
        </a:xfrm>
      </p:grpSpPr>
      <p:sp>
        <p:nvSpPr>
          <p:cNvPr id="27" name="Изображение"/>
          <p:cNvSpPr>
            <a:spLocks noGrp="1"/>
          </p:cNvSpPr>
          <p:nvPr>
            <p:ph type="pic" sz="quarter" idx="13"/>
          </p:nvPr>
        </p:nvSpPr>
        <p:spPr>
          <a:xfrm>
            <a:off x="6247804" y="1830586"/>
            <a:ext cx="3750469" cy="4420196"/>
          </a:xfrm>
          <a:prstGeom prst="rect">
            <a:avLst/>
          </a:prstGeom>
        </p:spPr>
        <p:txBody>
          <a:bodyPr lIns="91439" tIns="45719" rIns="91439" bIns="45719" anchor="t">
            <a:noAutofit/>
          </a:bodyPr>
          <a:lstStyle/>
          <a:p>
            <a:endParaRPr/>
          </a:p>
        </p:txBody>
      </p:sp>
      <p:sp>
        <p:nvSpPr>
          <p:cNvPr id="28" name="Текст заголовка"/>
          <p:cNvSpPr txBox="1">
            <a:spLocks noGrp="1"/>
          </p:cNvSpPr>
          <p:nvPr>
            <p:ph type="title"/>
          </p:nvPr>
        </p:nvSpPr>
        <p:spPr>
          <a:prstGeom prst="rect">
            <a:avLst/>
          </a:prstGeom>
        </p:spPr>
        <p:txBody>
          <a:bodyPr/>
          <a:lstStyle/>
          <a:p>
            <a:r>
              <a:t>Текст заголовка</a:t>
            </a:r>
          </a:p>
        </p:txBody>
      </p:sp>
      <p:sp>
        <p:nvSpPr>
          <p:cNvPr id="29" name="Уровень текста 1…"/>
          <p:cNvSpPr txBox="1">
            <a:spLocks noGrp="1"/>
          </p:cNvSpPr>
          <p:nvPr>
            <p:ph type="body" sz="quarter" idx="1"/>
          </p:nvPr>
        </p:nvSpPr>
        <p:spPr>
          <a:xfrm>
            <a:off x="2193727" y="1830586"/>
            <a:ext cx="3750469" cy="4420196"/>
          </a:xfrm>
          <a:prstGeom prst="rect">
            <a:avLst/>
          </a:prstGeom>
        </p:spPr>
        <p:txBody>
          <a:bodyPr/>
          <a:lstStyle>
            <a:lvl1pPr marL="232682" indent="-232682">
              <a:spcBef>
                <a:spcPts val="2250"/>
              </a:spcBef>
              <a:defRPr sz="1900"/>
            </a:lvl1pPr>
            <a:lvl2pPr marL="404132" indent="-232682">
              <a:spcBef>
                <a:spcPts val="2250"/>
              </a:spcBef>
              <a:defRPr sz="1900"/>
            </a:lvl2pPr>
            <a:lvl3pPr marL="575582" indent="-232682">
              <a:spcBef>
                <a:spcPts val="2250"/>
              </a:spcBef>
              <a:defRPr sz="1900"/>
            </a:lvl3pPr>
            <a:lvl4pPr marL="747032" indent="-232682">
              <a:spcBef>
                <a:spcPts val="2250"/>
              </a:spcBef>
              <a:defRPr sz="1900"/>
            </a:lvl4pPr>
            <a:lvl5pPr marL="918482" indent="-232682">
              <a:spcBef>
                <a:spcPts val="2250"/>
              </a:spcBef>
              <a:defRPr sz="19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0"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809553378"/>
      </p:ext>
    </p:extLst>
  </p:cSld>
  <p:clrMapOvr>
    <a:masterClrMapping/>
  </p:clrMapOvr>
  <p:transition spd="med"/>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30086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5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7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287359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202304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550334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086164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49864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3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146859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3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004544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988860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473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Текст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4" descr="Icon&#10;&#10;Description automatically generated">
            <a:extLst>
              <a:ext uri="{FF2B5EF4-FFF2-40B4-BE49-F238E27FC236}">
                <a16:creationId xmlns:a16="http://schemas.microsoft.com/office/drawing/2014/main" id="{4A1436AC-5F96-2A4F-BFC7-B3442083EBE4}"/>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11" name="Straight Connector 19">
            <a:extLst>
              <a:ext uri="{FF2B5EF4-FFF2-40B4-BE49-F238E27FC236}">
                <a16:creationId xmlns:a16="http://schemas.microsoft.com/office/drawing/2014/main" id="{067DD2ED-246D-7D41-B51F-FED98BF873FD}"/>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2" name="Straight Connector 21">
            <a:extLst>
              <a:ext uri="{FF2B5EF4-FFF2-40B4-BE49-F238E27FC236}">
                <a16:creationId xmlns:a16="http://schemas.microsoft.com/office/drawing/2014/main" id="{68E8C250-D449-A743-8975-B5BFB04D9744}"/>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3" name="Straight Connector 25">
            <a:extLst>
              <a:ext uri="{FF2B5EF4-FFF2-40B4-BE49-F238E27FC236}">
                <a16:creationId xmlns:a16="http://schemas.microsoft.com/office/drawing/2014/main" id="{DD1C71CA-B883-AF42-959D-BCA5690AAA4B}"/>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4D3A12E-0E10-C441-81D2-C3C1EB6A0537}"/>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9" name="Straight Connector 59">
            <a:extLst>
              <a:ext uri="{FF2B5EF4-FFF2-40B4-BE49-F238E27FC236}">
                <a16:creationId xmlns:a16="http://schemas.microsoft.com/office/drawing/2014/main" id="{3447008E-4F3B-FC4E-B96D-3927FAE1ED17}"/>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24" name="Рисунок 23">
            <a:extLst>
              <a:ext uri="{FF2B5EF4-FFF2-40B4-BE49-F238E27FC236}">
                <a16:creationId xmlns:a16="http://schemas.microsoft.com/office/drawing/2014/main" id="{61115A7A-23E5-E442-9551-F72F1CDA57B9}"/>
              </a:ext>
            </a:extLst>
          </p:cNvPr>
          <p:cNvSpPr>
            <a:spLocks noGrp="1"/>
          </p:cNvSpPr>
          <p:nvPr>
            <p:ph type="pic" sz="quarter" idx="10" hasCustomPrompt="1"/>
          </p:nvPr>
        </p:nvSpPr>
        <p:spPr>
          <a:xfrm>
            <a:off x="6684653" y="1447790"/>
            <a:ext cx="4325167" cy="4325107"/>
          </a:xfrm>
          <a:solidFill>
            <a:srgbClr val="D9D9D9"/>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bg2">
                    <a:lumMod val="10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2800" dirty="0">
                <a:solidFill>
                  <a:schemeClr val="tx1"/>
                </a:solidFill>
                <a:latin typeface="HSE Sans" panose="02000000000000000000" pitchFamily="2" charset="0"/>
              </a:rPr>
              <a:t>Чтобы слайд не выглядел пустым, сюда можно поставить иллюстрацию или фотографию</a:t>
            </a:r>
            <a:endParaRPr lang="en-RU" sz="2800">
              <a:solidFill>
                <a:schemeClr val="tx1"/>
              </a:solidFill>
              <a:latin typeface="HSE Sans" panose="02000000000000000000" pitchFamily="2" charset="0"/>
            </a:endParaRPr>
          </a:p>
        </p:txBody>
      </p:sp>
      <p:sp>
        <p:nvSpPr>
          <p:cNvPr id="32" name="Заголовок 31">
            <a:extLst>
              <a:ext uri="{FF2B5EF4-FFF2-40B4-BE49-F238E27FC236}">
                <a16:creationId xmlns:a16="http://schemas.microsoft.com/office/drawing/2014/main" id="{9ED7AA97-D972-DF4F-B662-A65F2A544CC5}"/>
              </a:ext>
            </a:extLst>
          </p:cNvPr>
          <p:cNvSpPr>
            <a:spLocks noGrp="1"/>
          </p:cNvSpPr>
          <p:nvPr>
            <p:ph type="title" hasCustomPrompt="1"/>
          </p:nvPr>
        </p:nvSpPr>
        <p:spPr>
          <a:xfrm>
            <a:off x="585898" y="1447790"/>
            <a:ext cx="5245560"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Заголовок может быть набран</a:t>
            </a:r>
            <a:br>
              <a:rPr lang="ru-RU" sz="2400" dirty="0">
                <a:solidFill>
                  <a:srgbClr val="102D69"/>
                </a:solidFill>
                <a:latin typeface="HSE Sans" panose="02000000000000000000" pitchFamily="2" charset="0"/>
              </a:rPr>
            </a:br>
            <a:r>
              <a:rPr lang="ru-RU" sz="2400" dirty="0">
                <a:solidFill>
                  <a:srgbClr val="102D69"/>
                </a:solidFill>
                <a:latin typeface="HSE Sans" panose="02000000000000000000" pitchFamily="2" charset="0"/>
              </a:rPr>
              <a:t>в две или три строки</a:t>
            </a:r>
            <a:r>
              <a:rPr lang="en-GB" sz="2400" dirty="0">
                <a:solidFill>
                  <a:srgbClr val="102D69"/>
                </a:solidFill>
                <a:latin typeface="HSE Sans" panose="02000000000000000000" pitchFamily="2" charset="0"/>
              </a:rPr>
              <a:t> (24 </a:t>
            </a:r>
            <a:r>
              <a:rPr lang="en-GB" sz="2400" dirty="0" err="1">
                <a:solidFill>
                  <a:srgbClr val="102D69"/>
                </a:solidFill>
                <a:latin typeface="HSE Sans" panose="02000000000000000000" pitchFamily="2" charset="0"/>
              </a:rPr>
              <a:t>pt</a:t>
            </a:r>
            <a:r>
              <a:rPr lang="en-GB" sz="2400" dirty="0">
                <a:solidFill>
                  <a:srgbClr val="102D69"/>
                </a:solidFill>
                <a:latin typeface="HSE Sans" panose="02000000000000000000" pitchFamily="2" charset="0"/>
              </a:rPr>
              <a:t>)</a:t>
            </a:r>
            <a:endParaRPr lang="ru-RU" sz="2400" dirty="0">
              <a:solidFill>
                <a:srgbClr val="102D69"/>
              </a:solidFill>
              <a:latin typeface="HSE Sans" panose="02000000000000000000" pitchFamily="2" charset="0"/>
            </a:endParaRPr>
          </a:p>
        </p:txBody>
      </p:sp>
      <p:sp>
        <p:nvSpPr>
          <p:cNvPr id="36" name="Текст 35">
            <a:extLst>
              <a:ext uri="{FF2B5EF4-FFF2-40B4-BE49-F238E27FC236}">
                <a16:creationId xmlns:a16="http://schemas.microsoft.com/office/drawing/2014/main" id="{69E35E54-2B19-7441-876F-1C6A84F4F156}"/>
              </a:ext>
            </a:extLst>
          </p:cNvPr>
          <p:cNvSpPr>
            <a:spLocks noGrp="1"/>
          </p:cNvSpPr>
          <p:nvPr>
            <p:ph type="body" sz="quarter" idx="12" hasCustomPrompt="1"/>
          </p:nvPr>
        </p:nvSpPr>
        <p:spPr>
          <a:xfrm>
            <a:off x="585897" y="2379663"/>
            <a:ext cx="5245561" cy="3393234"/>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pPr lvl="0"/>
            <a:r>
              <a:rPr lang="ru-RU" dirty="0"/>
              <a:t>Небольшие куски текста (13</a:t>
            </a:r>
            <a:r>
              <a:rPr lang="en-US" dirty="0" err="1"/>
              <a:t>pt</a:t>
            </a:r>
            <a:r>
              <a:rPr lang="en-US" dirty="0"/>
              <a:t>) </a:t>
            </a:r>
            <a:r>
              <a:rPr lang="ru-RU" dirty="0"/>
              <a:t>можно набирать в одну колонку, но не делайте колонку на всю ширину экрана.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у вас есть свободное пространство и вы считаете, что текст одинок и ему нужна компания, то поставьте рядом небольшое изображение, которое иллюстрирует ваш текст или дополняет его.</a:t>
            </a:r>
          </a:p>
        </p:txBody>
      </p:sp>
      <p:sp>
        <p:nvSpPr>
          <p:cNvPr id="38" name="Текст 37">
            <a:extLst>
              <a:ext uri="{FF2B5EF4-FFF2-40B4-BE49-F238E27FC236}">
                <a16:creationId xmlns:a16="http://schemas.microsoft.com/office/drawing/2014/main" id="{7FB4A275-856E-364D-8AA4-2071AADC6AAA}"/>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40" name="Текст 39">
            <a:extLst>
              <a:ext uri="{FF2B5EF4-FFF2-40B4-BE49-F238E27FC236}">
                <a16:creationId xmlns:a16="http://schemas.microsoft.com/office/drawing/2014/main" id="{58FBA0EA-8BE0-A643-B258-4E5C34467172}"/>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41" name="Текст 39">
            <a:extLst>
              <a:ext uri="{FF2B5EF4-FFF2-40B4-BE49-F238E27FC236}">
                <a16:creationId xmlns:a16="http://schemas.microsoft.com/office/drawing/2014/main" id="{0BEC062F-1BEB-DE4C-B7EE-C552C9D45F13}"/>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Tree>
    <p:extLst>
      <p:ext uri="{BB962C8B-B14F-4D97-AF65-F5344CB8AC3E}">
        <p14:creationId xmlns:p14="http://schemas.microsoft.com/office/powerpoint/2010/main" val="1341287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Пункты">
    <p:bg>
      <p:bgPr>
        <a:solidFill>
          <a:srgbClr val="FFFFFF"/>
        </a:solidFill>
        <a:effectLst/>
      </p:bgPr>
    </p:bg>
    <p:spTree>
      <p:nvGrpSpPr>
        <p:cNvPr id="1" name=""/>
        <p:cNvGrpSpPr/>
        <p:nvPr/>
      </p:nvGrpSpPr>
      <p:grpSpPr>
        <a:xfrm>
          <a:off x="0" y="0"/>
          <a:ext cx="0" cy="0"/>
          <a:chOff x="0" y="0"/>
          <a:chExt cx="0" cy="0"/>
        </a:xfrm>
      </p:grpSpPr>
      <p:sp>
        <p:nvSpPr>
          <p:cNvPr id="32" name="Уровень текста 1…"/>
          <p:cNvSpPr txBox="1">
            <a:spLocks noGrp="1"/>
          </p:cNvSpPr>
          <p:nvPr>
            <p:ph type="body" idx="1"/>
          </p:nvPr>
        </p:nvSpPr>
        <p:spPr>
          <a:xfrm>
            <a:off x="2193727" y="892969"/>
            <a:ext cx="7804547" cy="5072063"/>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3"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899864362"/>
      </p:ext>
    </p:extLst>
  </p:cSld>
  <p:clrMapOvr>
    <a:masterClrMapping/>
  </p:clrMapOvr>
  <p:transition spd="med"/>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062133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57589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65226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411920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153166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368585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304051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686369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25571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4580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Фото — 3 шт.">
    <p:bg>
      <p:bgPr>
        <a:solidFill>
          <a:srgbClr val="FFFFFF"/>
        </a:solidFill>
        <a:effectLst/>
      </p:bgPr>
    </p:bg>
    <p:spTree>
      <p:nvGrpSpPr>
        <p:cNvPr id="1" name=""/>
        <p:cNvGrpSpPr/>
        <p:nvPr/>
      </p:nvGrpSpPr>
      <p:grpSpPr>
        <a:xfrm>
          <a:off x="0" y="0"/>
          <a:ext cx="0" cy="0"/>
          <a:chOff x="0" y="0"/>
          <a:chExt cx="0" cy="0"/>
        </a:xfrm>
      </p:grpSpPr>
      <p:sp>
        <p:nvSpPr>
          <p:cNvPr id="35" name="Изображение"/>
          <p:cNvSpPr>
            <a:spLocks noGrp="1"/>
          </p:cNvSpPr>
          <p:nvPr>
            <p:ph type="pic" sz="quarter" idx="13"/>
          </p:nvPr>
        </p:nvSpPr>
        <p:spPr>
          <a:xfrm>
            <a:off x="6247804" y="3580805"/>
            <a:ext cx="3750469" cy="2652118"/>
          </a:xfrm>
          <a:prstGeom prst="rect">
            <a:avLst/>
          </a:prstGeom>
        </p:spPr>
        <p:txBody>
          <a:bodyPr lIns="91439" tIns="45719" rIns="91439" bIns="45719" anchor="t">
            <a:noAutofit/>
          </a:bodyPr>
          <a:lstStyle/>
          <a:p>
            <a:endParaRPr/>
          </a:p>
        </p:txBody>
      </p:sp>
      <p:sp>
        <p:nvSpPr>
          <p:cNvPr id="36" name="Изображение"/>
          <p:cNvSpPr>
            <a:spLocks noGrp="1"/>
          </p:cNvSpPr>
          <p:nvPr>
            <p:ph type="pic" sz="quarter" idx="14"/>
          </p:nvPr>
        </p:nvSpPr>
        <p:spPr>
          <a:xfrm>
            <a:off x="6252177" y="625078"/>
            <a:ext cx="3750470" cy="2652118"/>
          </a:xfrm>
          <a:prstGeom prst="rect">
            <a:avLst/>
          </a:prstGeom>
        </p:spPr>
        <p:txBody>
          <a:bodyPr lIns="91439" tIns="45719" rIns="91439" bIns="45719" anchor="t">
            <a:noAutofit/>
          </a:bodyPr>
          <a:lstStyle/>
          <a:p>
            <a:endParaRPr/>
          </a:p>
        </p:txBody>
      </p:sp>
      <p:sp>
        <p:nvSpPr>
          <p:cNvPr id="37" name="Изображение"/>
          <p:cNvSpPr>
            <a:spLocks noGrp="1"/>
          </p:cNvSpPr>
          <p:nvPr>
            <p:ph type="pic" sz="half" idx="15"/>
          </p:nvPr>
        </p:nvSpPr>
        <p:spPr>
          <a:xfrm>
            <a:off x="2193727" y="625078"/>
            <a:ext cx="3750469" cy="5607844"/>
          </a:xfrm>
          <a:prstGeom prst="rect">
            <a:avLst/>
          </a:prstGeom>
        </p:spPr>
        <p:txBody>
          <a:bodyPr lIns="91439" tIns="45719" rIns="91439" bIns="45719" anchor="t">
            <a:noAutofit/>
          </a:bodyPr>
          <a:lstStyle/>
          <a:p>
            <a:endParaRPr/>
          </a:p>
        </p:txBody>
      </p:sp>
      <p:sp>
        <p:nvSpPr>
          <p:cNvPr id="38"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130753274"/>
      </p:ext>
    </p:extLst>
  </p:cSld>
  <p:clrMapOvr>
    <a:masterClrMapping/>
  </p:clrMapOvr>
  <p:transition spd="med"/>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44047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350965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088653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32571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456748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45461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26190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193345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359005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320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Цитата">
    <p:bg>
      <p:bgPr>
        <a:solidFill>
          <a:srgbClr val="FFFFFF"/>
        </a:solidFill>
        <a:effectLst/>
      </p:bgPr>
    </p:bg>
    <p:spTree>
      <p:nvGrpSpPr>
        <p:cNvPr id="1" name=""/>
        <p:cNvGrpSpPr/>
        <p:nvPr/>
      </p:nvGrpSpPr>
      <p:grpSpPr>
        <a:xfrm>
          <a:off x="0" y="0"/>
          <a:ext cx="0" cy="0"/>
          <a:chOff x="0" y="0"/>
          <a:chExt cx="0" cy="0"/>
        </a:xfrm>
      </p:grpSpPr>
      <p:sp>
        <p:nvSpPr>
          <p:cNvPr id="40" name="–Иван Арсентьев"/>
          <p:cNvSpPr txBox="1">
            <a:spLocks noGrp="1"/>
          </p:cNvSpPr>
          <p:nvPr>
            <p:ph type="body" sz="quarter" idx="13"/>
          </p:nvPr>
        </p:nvSpPr>
        <p:spPr>
          <a:xfrm>
            <a:off x="2416969" y="4473773"/>
            <a:ext cx="7358063" cy="390491"/>
          </a:xfrm>
          <a:prstGeom prst="rect">
            <a:avLst/>
          </a:prstGeom>
        </p:spPr>
        <p:txBody>
          <a:bodyPr anchor="t">
            <a:spAutoFit/>
          </a:bodyPr>
          <a:lstStyle>
            <a:lvl1pPr marL="0" indent="0" algn="ctr">
              <a:spcBef>
                <a:spcPts val="0"/>
              </a:spcBef>
              <a:buSzTx/>
              <a:buNone/>
              <a:defRPr sz="1600">
                <a:latin typeface="Helvetica"/>
                <a:ea typeface="Helvetica"/>
                <a:cs typeface="Helvetica"/>
                <a:sym typeface="Helvetica"/>
              </a:defRPr>
            </a:lvl1pPr>
          </a:lstStyle>
          <a:p>
            <a:r>
              <a:t>–Иван Арсентьев</a:t>
            </a:r>
          </a:p>
        </p:txBody>
      </p:sp>
      <p:sp>
        <p:nvSpPr>
          <p:cNvPr id="41" name="«Место ввода цитаты»."/>
          <p:cNvSpPr txBox="1">
            <a:spLocks noGrp="1"/>
          </p:cNvSpPr>
          <p:nvPr>
            <p:ph type="body" sz="quarter" idx="14"/>
          </p:nvPr>
        </p:nvSpPr>
        <p:spPr>
          <a:xfrm>
            <a:off x="2416969" y="2969288"/>
            <a:ext cx="7358063" cy="544379"/>
          </a:xfrm>
          <a:prstGeom prst="rect">
            <a:avLst/>
          </a:prstGeom>
        </p:spPr>
        <p:txBody>
          <a:bodyPr>
            <a:spAutoFit/>
          </a:bodyPr>
          <a:lstStyle>
            <a:lvl1pPr marL="0" indent="0" algn="ctr">
              <a:spcBef>
                <a:spcPts val="0"/>
              </a:spcBef>
              <a:buSzTx/>
              <a:buNone/>
              <a:defRPr sz="2600"/>
            </a:lvl1pPr>
          </a:lstStyle>
          <a:p>
            <a:r>
              <a:t>«Место ввода цитаты».</a:t>
            </a:r>
          </a:p>
        </p:txBody>
      </p:sp>
      <p:sp>
        <p:nvSpPr>
          <p:cNvPr id="42"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702544512"/>
      </p:ext>
    </p:extLst>
  </p:cSld>
  <p:clrMapOvr>
    <a:masterClrMapping/>
  </p:clrMapOvr>
  <p:transition spd="med"/>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881051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32864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Фото">
    <p:bg>
      <p:bgPr>
        <a:solidFill>
          <a:srgbClr val="FFFFFF"/>
        </a:solidFill>
        <a:effectLst/>
      </p:bgPr>
    </p:bg>
    <p:spTree>
      <p:nvGrpSpPr>
        <p:cNvPr id="1" name=""/>
        <p:cNvGrpSpPr/>
        <p:nvPr/>
      </p:nvGrpSpPr>
      <p:grpSpPr>
        <a:xfrm>
          <a:off x="0" y="0"/>
          <a:ext cx="0" cy="0"/>
          <a:chOff x="0" y="0"/>
          <a:chExt cx="0" cy="0"/>
        </a:xfrm>
      </p:grpSpPr>
      <p:sp>
        <p:nvSpPr>
          <p:cNvPr id="44" name="Изображение"/>
          <p:cNvSpPr>
            <a:spLocks noGrp="1"/>
          </p:cNvSpPr>
          <p:nvPr>
            <p:ph type="pic" idx="13"/>
          </p:nvPr>
        </p:nvSpPr>
        <p:spPr>
          <a:xfrm>
            <a:off x="1524000" y="0"/>
            <a:ext cx="9144000" cy="6858000"/>
          </a:xfrm>
          <a:prstGeom prst="rect">
            <a:avLst/>
          </a:prstGeom>
        </p:spPr>
        <p:txBody>
          <a:bodyPr lIns="91439" tIns="45719" rIns="91439" bIns="45719" anchor="t">
            <a:noAutofit/>
          </a:bodyPr>
          <a:lstStyle/>
          <a:p>
            <a:endParaRPr/>
          </a:p>
        </p:txBody>
      </p:sp>
      <p:sp>
        <p:nvSpPr>
          <p:cNvPr id="4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2972716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Пустой">
    <p:bg>
      <p:bgPr>
        <a:solidFill>
          <a:srgbClr val="FFFFFF"/>
        </a:solidFill>
        <a:effectLst/>
      </p:bgPr>
    </p:bg>
    <p:spTree>
      <p:nvGrpSpPr>
        <p:cNvPr id="1" name=""/>
        <p:cNvGrpSpPr/>
        <p:nvPr/>
      </p:nvGrpSpPr>
      <p:grpSpPr>
        <a:xfrm>
          <a:off x="0" y="0"/>
          <a:ext cx="0" cy="0"/>
          <a:chOff x="0" y="0"/>
          <a:chExt cx="0" cy="0"/>
        </a:xfrm>
      </p:grpSpPr>
      <p:sp>
        <p:nvSpPr>
          <p:cNvPr id="47"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72627247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Фото — горизонтально">
    <p:bg>
      <p:bgPr>
        <a:solidFill>
          <a:srgbClr val="FFFFFF"/>
        </a:solidFill>
        <a:effectLst/>
      </p:bgPr>
    </p:bg>
    <p:spTree>
      <p:nvGrpSpPr>
        <p:cNvPr id="1" name=""/>
        <p:cNvGrpSpPr/>
        <p:nvPr/>
      </p:nvGrpSpPr>
      <p:grpSpPr>
        <a:xfrm>
          <a:off x="0" y="0"/>
          <a:ext cx="0" cy="0"/>
          <a:chOff x="0" y="0"/>
          <a:chExt cx="0" cy="0"/>
        </a:xfrm>
      </p:grpSpPr>
      <p:sp>
        <p:nvSpPr>
          <p:cNvPr id="9" name="Изображение"/>
          <p:cNvSpPr>
            <a:spLocks noGrp="1"/>
          </p:cNvSpPr>
          <p:nvPr>
            <p:ph type="pic" sz="half" idx="13"/>
          </p:nvPr>
        </p:nvSpPr>
        <p:spPr>
          <a:xfrm>
            <a:off x="2653605" y="446484"/>
            <a:ext cx="6875860" cy="4161235"/>
          </a:xfrm>
          <a:prstGeom prst="rect">
            <a:avLst/>
          </a:prstGeom>
        </p:spPr>
        <p:txBody>
          <a:bodyPr lIns="91439" tIns="45719" rIns="91439" bIns="45719" anchor="t">
            <a:noAutofit/>
          </a:bodyPr>
          <a:lstStyle/>
          <a:p>
            <a:endParaRPr/>
          </a:p>
        </p:txBody>
      </p:sp>
      <p:sp>
        <p:nvSpPr>
          <p:cNvPr id="10" name="Текст заголовка"/>
          <p:cNvSpPr txBox="1">
            <a:spLocks noGrp="1"/>
          </p:cNvSpPr>
          <p:nvPr>
            <p:ph type="title"/>
          </p:nvPr>
        </p:nvSpPr>
        <p:spPr>
          <a:xfrm>
            <a:off x="2416969" y="4723805"/>
            <a:ext cx="7358063" cy="1000126"/>
          </a:xfrm>
          <a:prstGeom prst="rect">
            <a:avLst/>
          </a:prstGeom>
        </p:spPr>
        <p:txBody>
          <a:bodyPr anchor="b"/>
          <a:lstStyle/>
          <a:p>
            <a:r>
              <a:t>Текст заголовка</a:t>
            </a:r>
          </a:p>
        </p:txBody>
      </p:sp>
      <p:sp>
        <p:nvSpPr>
          <p:cNvPr id="11" name="Уровень текста 1…"/>
          <p:cNvSpPr txBox="1">
            <a:spLocks noGrp="1"/>
          </p:cNvSpPr>
          <p:nvPr>
            <p:ph type="body" sz="quarter" idx="1"/>
          </p:nvPr>
        </p:nvSpPr>
        <p:spPr>
          <a:xfrm>
            <a:off x="2416969" y="5759648"/>
            <a:ext cx="7358063" cy="794743"/>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2" name="Номер слайда"/>
          <p:cNvSpPr txBox="1">
            <a:spLocks noGrp="1"/>
          </p:cNvSpPr>
          <p:nvPr>
            <p:ph type="sldNum" sz="quarter" idx="2"/>
          </p:nvPr>
        </p:nvSpPr>
        <p:spPr>
          <a:xfrm>
            <a:off x="5925625" y="6500813"/>
            <a:ext cx="331821" cy="328935"/>
          </a:xfrm>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154704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29908386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Фото — вертикально">
    <p:bg>
      <p:bgPr>
        <a:solidFill>
          <a:srgbClr val="FFFFFF"/>
        </a:solidFill>
        <a:effectLst/>
      </p:bgPr>
    </p:bg>
    <p:spTree>
      <p:nvGrpSpPr>
        <p:cNvPr id="1" name=""/>
        <p:cNvGrpSpPr/>
        <p:nvPr/>
      </p:nvGrpSpPr>
      <p:grpSpPr>
        <a:xfrm>
          <a:off x="0" y="0"/>
          <a:ext cx="0" cy="0"/>
          <a:chOff x="0" y="0"/>
          <a:chExt cx="0" cy="0"/>
        </a:xfrm>
      </p:grpSpPr>
      <p:sp>
        <p:nvSpPr>
          <p:cNvPr id="16" name="Изображение"/>
          <p:cNvSpPr>
            <a:spLocks noGrp="1"/>
          </p:cNvSpPr>
          <p:nvPr>
            <p:ph type="pic" sz="half" idx="13"/>
          </p:nvPr>
        </p:nvSpPr>
        <p:spPr>
          <a:xfrm>
            <a:off x="6247804" y="446484"/>
            <a:ext cx="3750469" cy="5786438"/>
          </a:xfrm>
          <a:prstGeom prst="rect">
            <a:avLst/>
          </a:prstGeom>
        </p:spPr>
        <p:txBody>
          <a:bodyPr lIns="91439" tIns="45719" rIns="91439" bIns="45719" anchor="t">
            <a:noAutofit/>
          </a:bodyPr>
          <a:lstStyle/>
          <a:p>
            <a:endParaRPr/>
          </a:p>
        </p:txBody>
      </p:sp>
      <p:sp>
        <p:nvSpPr>
          <p:cNvPr id="17" name="Текст заголовка"/>
          <p:cNvSpPr txBox="1">
            <a:spLocks noGrp="1"/>
          </p:cNvSpPr>
          <p:nvPr>
            <p:ph type="title"/>
          </p:nvPr>
        </p:nvSpPr>
        <p:spPr>
          <a:xfrm>
            <a:off x="2193727" y="446484"/>
            <a:ext cx="3750469" cy="2803923"/>
          </a:xfrm>
          <a:prstGeom prst="rect">
            <a:avLst/>
          </a:prstGeom>
        </p:spPr>
        <p:txBody>
          <a:bodyPr anchor="b"/>
          <a:lstStyle>
            <a:lvl1pPr>
              <a:defRPr sz="4200"/>
            </a:lvl1pPr>
          </a:lstStyle>
          <a:p>
            <a:r>
              <a:t>Текст заголовка</a:t>
            </a:r>
          </a:p>
        </p:txBody>
      </p:sp>
      <p:sp>
        <p:nvSpPr>
          <p:cNvPr id="18" name="Уровень текста 1…"/>
          <p:cNvSpPr txBox="1">
            <a:spLocks noGrp="1"/>
          </p:cNvSpPr>
          <p:nvPr>
            <p:ph type="body" sz="quarter" idx="1"/>
          </p:nvPr>
        </p:nvSpPr>
        <p:spPr>
          <a:xfrm>
            <a:off x="2193727" y="3348633"/>
            <a:ext cx="3750469" cy="2884290"/>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9"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80687580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Заголовок и пункты">
    <p:bg>
      <p:bgPr>
        <a:solidFill>
          <a:srgbClr val="FFFFFF"/>
        </a:solidFill>
        <a:effectLst/>
      </p:bgPr>
    </p:bg>
    <p:spTree>
      <p:nvGrpSpPr>
        <p:cNvPr id="1" name=""/>
        <p:cNvGrpSpPr/>
        <p:nvPr/>
      </p:nvGrpSpPr>
      <p:grpSpPr>
        <a:xfrm>
          <a:off x="0" y="0"/>
          <a:ext cx="0" cy="0"/>
          <a:chOff x="0" y="0"/>
          <a:chExt cx="0" cy="0"/>
        </a:xfrm>
      </p:grpSpPr>
      <p:sp>
        <p:nvSpPr>
          <p:cNvPr id="23" name="Текст заголовка"/>
          <p:cNvSpPr txBox="1">
            <a:spLocks noGrp="1"/>
          </p:cNvSpPr>
          <p:nvPr>
            <p:ph type="title"/>
          </p:nvPr>
        </p:nvSpPr>
        <p:spPr>
          <a:prstGeom prst="rect">
            <a:avLst/>
          </a:prstGeom>
        </p:spPr>
        <p:txBody>
          <a:bodyPr/>
          <a:lstStyle/>
          <a:p>
            <a:r>
              <a:t>Текст заголовка</a:t>
            </a:r>
          </a:p>
        </p:txBody>
      </p:sp>
      <p:sp>
        <p:nvSpPr>
          <p:cNvPr id="24"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256330747"/>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Заголовок, пункты и фото">
    <p:bg>
      <p:bgPr>
        <a:solidFill>
          <a:srgbClr val="FFFFFF"/>
        </a:solidFill>
        <a:effectLst/>
      </p:bgPr>
    </p:bg>
    <p:spTree>
      <p:nvGrpSpPr>
        <p:cNvPr id="1" name=""/>
        <p:cNvGrpSpPr/>
        <p:nvPr/>
      </p:nvGrpSpPr>
      <p:grpSpPr>
        <a:xfrm>
          <a:off x="0" y="0"/>
          <a:ext cx="0" cy="0"/>
          <a:chOff x="0" y="0"/>
          <a:chExt cx="0" cy="0"/>
        </a:xfrm>
      </p:grpSpPr>
      <p:sp>
        <p:nvSpPr>
          <p:cNvPr id="27" name="Изображение"/>
          <p:cNvSpPr>
            <a:spLocks noGrp="1"/>
          </p:cNvSpPr>
          <p:nvPr>
            <p:ph type="pic" sz="quarter" idx="13"/>
          </p:nvPr>
        </p:nvSpPr>
        <p:spPr>
          <a:xfrm>
            <a:off x="6247804" y="1830586"/>
            <a:ext cx="3750469" cy="4420196"/>
          </a:xfrm>
          <a:prstGeom prst="rect">
            <a:avLst/>
          </a:prstGeom>
        </p:spPr>
        <p:txBody>
          <a:bodyPr lIns="91439" tIns="45719" rIns="91439" bIns="45719" anchor="t">
            <a:noAutofit/>
          </a:bodyPr>
          <a:lstStyle/>
          <a:p>
            <a:endParaRPr/>
          </a:p>
        </p:txBody>
      </p:sp>
      <p:sp>
        <p:nvSpPr>
          <p:cNvPr id="28" name="Текст заголовка"/>
          <p:cNvSpPr txBox="1">
            <a:spLocks noGrp="1"/>
          </p:cNvSpPr>
          <p:nvPr>
            <p:ph type="title"/>
          </p:nvPr>
        </p:nvSpPr>
        <p:spPr>
          <a:prstGeom prst="rect">
            <a:avLst/>
          </a:prstGeom>
        </p:spPr>
        <p:txBody>
          <a:bodyPr/>
          <a:lstStyle/>
          <a:p>
            <a:r>
              <a:t>Текст заголовка</a:t>
            </a:r>
          </a:p>
        </p:txBody>
      </p:sp>
      <p:sp>
        <p:nvSpPr>
          <p:cNvPr id="29" name="Уровень текста 1…"/>
          <p:cNvSpPr txBox="1">
            <a:spLocks noGrp="1"/>
          </p:cNvSpPr>
          <p:nvPr>
            <p:ph type="body" sz="quarter" idx="1"/>
          </p:nvPr>
        </p:nvSpPr>
        <p:spPr>
          <a:xfrm>
            <a:off x="2193727" y="1830586"/>
            <a:ext cx="3750469" cy="4420196"/>
          </a:xfrm>
          <a:prstGeom prst="rect">
            <a:avLst/>
          </a:prstGeom>
        </p:spPr>
        <p:txBody>
          <a:bodyPr/>
          <a:lstStyle>
            <a:lvl1pPr marL="232682" indent="-232682">
              <a:spcBef>
                <a:spcPts val="2250"/>
              </a:spcBef>
              <a:defRPr sz="1900"/>
            </a:lvl1pPr>
            <a:lvl2pPr marL="404132" indent="-232682">
              <a:spcBef>
                <a:spcPts val="2250"/>
              </a:spcBef>
              <a:defRPr sz="1900"/>
            </a:lvl2pPr>
            <a:lvl3pPr marL="575582" indent="-232682">
              <a:spcBef>
                <a:spcPts val="2250"/>
              </a:spcBef>
              <a:defRPr sz="1900"/>
            </a:lvl3pPr>
            <a:lvl4pPr marL="747032" indent="-232682">
              <a:spcBef>
                <a:spcPts val="2250"/>
              </a:spcBef>
              <a:defRPr sz="1900"/>
            </a:lvl4pPr>
            <a:lvl5pPr marL="918482" indent="-232682">
              <a:spcBef>
                <a:spcPts val="2250"/>
              </a:spcBef>
              <a:defRPr sz="19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0"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408708154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Текст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4" descr="Icon&#10;&#10;Description automatically generated">
            <a:extLst>
              <a:ext uri="{FF2B5EF4-FFF2-40B4-BE49-F238E27FC236}">
                <a16:creationId xmlns:a16="http://schemas.microsoft.com/office/drawing/2014/main" id="{FDC66DB8-29BC-5940-A721-40F10021456A}"/>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8" name="Straight Connector 19">
            <a:extLst>
              <a:ext uri="{FF2B5EF4-FFF2-40B4-BE49-F238E27FC236}">
                <a16:creationId xmlns:a16="http://schemas.microsoft.com/office/drawing/2014/main" id="{DE27C859-478F-3648-8A9D-2C85DBDCAC09}"/>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9" name="Straight Connector 21">
            <a:extLst>
              <a:ext uri="{FF2B5EF4-FFF2-40B4-BE49-F238E27FC236}">
                <a16:creationId xmlns:a16="http://schemas.microsoft.com/office/drawing/2014/main" id="{58EA1144-CFD8-1D47-B430-7014F576043B}"/>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5">
            <a:extLst>
              <a:ext uri="{FF2B5EF4-FFF2-40B4-BE49-F238E27FC236}">
                <a16:creationId xmlns:a16="http://schemas.microsoft.com/office/drawing/2014/main" id="{96EDC73C-5A3C-014E-8E52-04CAFCA9B20B}"/>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5E88681-53A8-3B45-B80A-372EDFB53883}"/>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2" name="Straight Connector 59">
            <a:extLst>
              <a:ext uri="{FF2B5EF4-FFF2-40B4-BE49-F238E27FC236}">
                <a16:creationId xmlns:a16="http://schemas.microsoft.com/office/drawing/2014/main" id="{EDA7D8BF-DF37-704F-B77F-7E40752ACE25}"/>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3" name="Текст 37">
            <a:extLst>
              <a:ext uri="{FF2B5EF4-FFF2-40B4-BE49-F238E27FC236}">
                <a16:creationId xmlns:a16="http://schemas.microsoft.com/office/drawing/2014/main" id="{5026DBD8-54A3-1446-9D3B-BA2B38460F1E}"/>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4" name="Текст 39">
            <a:extLst>
              <a:ext uri="{FF2B5EF4-FFF2-40B4-BE49-F238E27FC236}">
                <a16:creationId xmlns:a16="http://schemas.microsoft.com/office/drawing/2014/main" id="{E8AA3569-5054-7D47-AB14-BCFB0440D0A6}"/>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6" name="Заголовок 31">
            <a:extLst>
              <a:ext uri="{FF2B5EF4-FFF2-40B4-BE49-F238E27FC236}">
                <a16:creationId xmlns:a16="http://schemas.microsoft.com/office/drawing/2014/main" id="{76942483-EB13-0A4B-8060-DB65024C294E}"/>
              </a:ext>
            </a:extLst>
          </p:cNvPr>
          <p:cNvSpPr>
            <a:spLocks noGrp="1"/>
          </p:cNvSpPr>
          <p:nvPr>
            <p:ph type="title" hasCustomPrompt="1"/>
          </p:nvPr>
        </p:nvSpPr>
        <p:spPr>
          <a:xfrm>
            <a:off x="585897" y="1447790"/>
            <a:ext cx="11057955"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Заголовок может быть набран в две или три строки</a:t>
            </a:r>
            <a:r>
              <a:rPr lang="en-GB" sz="2400" dirty="0">
                <a:solidFill>
                  <a:srgbClr val="102D69"/>
                </a:solidFill>
                <a:latin typeface="HSE Sans" panose="02000000000000000000" pitchFamily="2" charset="0"/>
              </a:rPr>
              <a:t> (24 </a:t>
            </a:r>
            <a:r>
              <a:rPr lang="en-GB" sz="2400" dirty="0" err="1">
                <a:solidFill>
                  <a:srgbClr val="102D69"/>
                </a:solidFill>
                <a:latin typeface="HSE Sans" panose="02000000000000000000" pitchFamily="2" charset="0"/>
              </a:rPr>
              <a:t>pt</a:t>
            </a:r>
            <a:r>
              <a:rPr lang="en-GB" sz="2400" dirty="0">
                <a:solidFill>
                  <a:srgbClr val="102D69"/>
                </a:solidFill>
                <a:latin typeface="HSE Sans" panose="02000000000000000000" pitchFamily="2" charset="0"/>
              </a:rPr>
              <a:t>)</a:t>
            </a:r>
            <a:endParaRPr lang="ru-RU" sz="2400" dirty="0">
              <a:solidFill>
                <a:srgbClr val="102D69"/>
              </a:solidFill>
              <a:latin typeface="HSE Sans" panose="02000000000000000000" pitchFamily="2" charset="0"/>
            </a:endParaRPr>
          </a:p>
        </p:txBody>
      </p:sp>
      <p:sp>
        <p:nvSpPr>
          <p:cNvPr id="17" name="Текст 35">
            <a:extLst>
              <a:ext uri="{FF2B5EF4-FFF2-40B4-BE49-F238E27FC236}">
                <a16:creationId xmlns:a16="http://schemas.microsoft.com/office/drawing/2014/main" id="{66FAD63B-F743-0F47-BBE3-D7731766705A}"/>
              </a:ext>
            </a:extLst>
          </p:cNvPr>
          <p:cNvSpPr>
            <a:spLocks noGrp="1"/>
          </p:cNvSpPr>
          <p:nvPr>
            <p:ph type="body" sz="quarter" idx="12" hasCustomPrompt="1"/>
          </p:nvPr>
        </p:nvSpPr>
        <p:spPr>
          <a:xfrm>
            <a:off x="585897" y="2379663"/>
            <a:ext cx="11057971" cy="3745092"/>
          </a:xfrm>
        </p:spPr>
        <p:txBody>
          <a:bodyPr lIns="0" tIns="0" rIns="0" numCol="3" spcCol="252000">
            <a:noAutofit/>
          </a:bodyPr>
          <a:lst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lang="ru-RU" sz="1300" dirty="0">
                <a:latin typeface="HSE Sans" panose="02000000000000000000" pitchFamily="2" charset="0"/>
              </a:rPr>
              <a:t>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текста много, то рекомендуем набирать его в несколько колонок, две или три.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a:t>
            </a:r>
          </a:p>
        </p:txBody>
      </p:sp>
      <p:sp>
        <p:nvSpPr>
          <p:cNvPr id="18" name="Текст 39">
            <a:extLst>
              <a:ext uri="{FF2B5EF4-FFF2-40B4-BE49-F238E27FC236}">
                <a16:creationId xmlns:a16="http://schemas.microsoft.com/office/drawing/2014/main" id="{8A048480-30C9-044E-8C2E-0F67398FEE12}"/>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Tree>
    <p:extLst>
      <p:ext uri="{BB962C8B-B14F-4D97-AF65-F5344CB8AC3E}">
        <p14:creationId xmlns:p14="http://schemas.microsoft.com/office/powerpoint/2010/main" val="35271834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Пункты">
    <p:bg>
      <p:bgPr>
        <a:solidFill>
          <a:srgbClr val="FFFFFF"/>
        </a:solidFill>
        <a:effectLst/>
      </p:bgPr>
    </p:bg>
    <p:spTree>
      <p:nvGrpSpPr>
        <p:cNvPr id="1" name=""/>
        <p:cNvGrpSpPr/>
        <p:nvPr/>
      </p:nvGrpSpPr>
      <p:grpSpPr>
        <a:xfrm>
          <a:off x="0" y="0"/>
          <a:ext cx="0" cy="0"/>
          <a:chOff x="0" y="0"/>
          <a:chExt cx="0" cy="0"/>
        </a:xfrm>
      </p:grpSpPr>
      <p:sp>
        <p:nvSpPr>
          <p:cNvPr id="32" name="Уровень текста 1…"/>
          <p:cNvSpPr txBox="1">
            <a:spLocks noGrp="1"/>
          </p:cNvSpPr>
          <p:nvPr>
            <p:ph type="body" idx="1"/>
          </p:nvPr>
        </p:nvSpPr>
        <p:spPr>
          <a:xfrm>
            <a:off x="2193727" y="892969"/>
            <a:ext cx="7804547" cy="5072063"/>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3"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98256203"/>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Фото — 3 шт.">
    <p:bg>
      <p:bgPr>
        <a:solidFill>
          <a:srgbClr val="FFFFFF"/>
        </a:solidFill>
        <a:effectLst/>
      </p:bgPr>
    </p:bg>
    <p:spTree>
      <p:nvGrpSpPr>
        <p:cNvPr id="1" name=""/>
        <p:cNvGrpSpPr/>
        <p:nvPr/>
      </p:nvGrpSpPr>
      <p:grpSpPr>
        <a:xfrm>
          <a:off x="0" y="0"/>
          <a:ext cx="0" cy="0"/>
          <a:chOff x="0" y="0"/>
          <a:chExt cx="0" cy="0"/>
        </a:xfrm>
      </p:grpSpPr>
      <p:sp>
        <p:nvSpPr>
          <p:cNvPr id="35" name="Изображение"/>
          <p:cNvSpPr>
            <a:spLocks noGrp="1"/>
          </p:cNvSpPr>
          <p:nvPr>
            <p:ph type="pic" sz="quarter" idx="13"/>
          </p:nvPr>
        </p:nvSpPr>
        <p:spPr>
          <a:xfrm>
            <a:off x="6247804" y="3580805"/>
            <a:ext cx="3750469" cy="2652118"/>
          </a:xfrm>
          <a:prstGeom prst="rect">
            <a:avLst/>
          </a:prstGeom>
        </p:spPr>
        <p:txBody>
          <a:bodyPr lIns="91439" tIns="45719" rIns="91439" bIns="45719" anchor="t">
            <a:noAutofit/>
          </a:bodyPr>
          <a:lstStyle/>
          <a:p>
            <a:endParaRPr/>
          </a:p>
        </p:txBody>
      </p:sp>
      <p:sp>
        <p:nvSpPr>
          <p:cNvPr id="36" name="Изображение"/>
          <p:cNvSpPr>
            <a:spLocks noGrp="1"/>
          </p:cNvSpPr>
          <p:nvPr>
            <p:ph type="pic" sz="quarter" idx="14"/>
          </p:nvPr>
        </p:nvSpPr>
        <p:spPr>
          <a:xfrm>
            <a:off x="6252177" y="625078"/>
            <a:ext cx="3750470" cy="2652118"/>
          </a:xfrm>
          <a:prstGeom prst="rect">
            <a:avLst/>
          </a:prstGeom>
        </p:spPr>
        <p:txBody>
          <a:bodyPr lIns="91439" tIns="45719" rIns="91439" bIns="45719" anchor="t">
            <a:noAutofit/>
          </a:bodyPr>
          <a:lstStyle/>
          <a:p>
            <a:endParaRPr/>
          </a:p>
        </p:txBody>
      </p:sp>
      <p:sp>
        <p:nvSpPr>
          <p:cNvPr id="37" name="Изображение"/>
          <p:cNvSpPr>
            <a:spLocks noGrp="1"/>
          </p:cNvSpPr>
          <p:nvPr>
            <p:ph type="pic" sz="half" idx="15"/>
          </p:nvPr>
        </p:nvSpPr>
        <p:spPr>
          <a:xfrm>
            <a:off x="2193727" y="625078"/>
            <a:ext cx="3750469" cy="5607844"/>
          </a:xfrm>
          <a:prstGeom prst="rect">
            <a:avLst/>
          </a:prstGeom>
        </p:spPr>
        <p:txBody>
          <a:bodyPr lIns="91439" tIns="45719" rIns="91439" bIns="45719" anchor="t">
            <a:noAutofit/>
          </a:bodyPr>
          <a:lstStyle/>
          <a:p>
            <a:endParaRPr/>
          </a:p>
        </p:txBody>
      </p:sp>
      <p:sp>
        <p:nvSpPr>
          <p:cNvPr id="38"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401780427"/>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Цитата">
    <p:bg>
      <p:bgPr>
        <a:solidFill>
          <a:srgbClr val="FFFFFF"/>
        </a:solidFill>
        <a:effectLst/>
      </p:bgPr>
    </p:bg>
    <p:spTree>
      <p:nvGrpSpPr>
        <p:cNvPr id="1" name=""/>
        <p:cNvGrpSpPr/>
        <p:nvPr/>
      </p:nvGrpSpPr>
      <p:grpSpPr>
        <a:xfrm>
          <a:off x="0" y="0"/>
          <a:ext cx="0" cy="0"/>
          <a:chOff x="0" y="0"/>
          <a:chExt cx="0" cy="0"/>
        </a:xfrm>
      </p:grpSpPr>
      <p:sp>
        <p:nvSpPr>
          <p:cNvPr id="40" name="–Иван Арсентьев"/>
          <p:cNvSpPr txBox="1">
            <a:spLocks noGrp="1"/>
          </p:cNvSpPr>
          <p:nvPr>
            <p:ph type="body" sz="quarter" idx="13"/>
          </p:nvPr>
        </p:nvSpPr>
        <p:spPr>
          <a:xfrm>
            <a:off x="2416969" y="4473773"/>
            <a:ext cx="7358063" cy="390491"/>
          </a:xfrm>
          <a:prstGeom prst="rect">
            <a:avLst/>
          </a:prstGeom>
        </p:spPr>
        <p:txBody>
          <a:bodyPr anchor="t">
            <a:spAutoFit/>
          </a:bodyPr>
          <a:lstStyle>
            <a:lvl1pPr marL="0" indent="0" algn="ctr">
              <a:spcBef>
                <a:spcPts val="0"/>
              </a:spcBef>
              <a:buSzTx/>
              <a:buNone/>
              <a:defRPr sz="1600">
                <a:latin typeface="Helvetica"/>
                <a:ea typeface="Helvetica"/>
                <a:cs typeface="Helvetica"/>
                <a:sym typeface="Helvetica"/>
              </a:defRPr>
            </a:lvl1pPr>
          </a:lstStyle>
          <a:p>
            <a:r>
              <a:t>–Иван Арсентьев</a:t>
            </a:r>
          </a:p>
        </p:txBody>
      </p:sp>
      <p:sp>
        <p:nvSpPr>
          <p:cNvPr id="41" name="«Место ввода цитаты»."/>
          <p:cNvSpPr txBox="1">
            <a:spLocks noGrp="1"/>
          </p:cNvSpPr>
          <p:nvPr>
            <p:ph type="body" sz="quarter" idx="14"/>
          </p:nvPr>
        </p:nvSpPr>
        <p:spPr>
          <a:xfrm>
            <a:off x="2416969" y="2969288"/>
            <a:ext cx="7358063" cy="544379"/>
          </a:xfrm>
          <a:prstGeom prst="rect">
            <a:avLst/>
          </a:prstGeom>
        </p:spPr>
        <p:txBody>
          <a:bodyPr>
            <a:spAutoFit/>
          </a:bodyPr>
          <a:lstStyle>
            <a:lvl1pPr marL="0" indent="0" algn="ctr">
              <a:spcBef>
                <a:spcPts val="0"/>
              </a:spcBef>
              <a:buSzTx/>
              <a:buNone/>
              <a:defRPr sz="2600"/>
            </a:lvl1pPr>
          </a:lstStyle>
          <a:p>
            <a:r>
              <a:t>«Место ввода цитаты».</a:t>
            </a:r>
          </a:p>
        </p:txBody>
      </p:sp>
      <p:sp>
        <p:nvSpPr>
          <p:cNvPr id="42"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799364088"/>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Фото">
    <p:bg>
      <p:bgPr>
        <a:solidFill>
          <a:srgbClr val="FFFFFF"/>
        </a:solidFill>
        <a:effectLst/>
      </p:bgPr>
    </p:bg>
    <p:spTree>
      <p:nvGrpSpPr>
        <p:cNvPr id="1" name=""/>
        <p:cNvGrpSpPr/>
        <p:nvPr/>
      </p:nvGrpSpPr>
      <p:grpSpPr>
        <a:xfrm>
          <a:off x="0" y="0"/>
          <a:ext cx="0" cy="0"/>
          <a:chOff x="0" y="0"/>
          <a:chExt cx="0" cy="0"/>
        </a:xfrm>
      </p:grpSpPr>
      <p:sp>
        <p:nvSpPr>
          <p:cNvPr id="44" name="Изображение"/>
          <p:cNvSpPr>
            <a:spLocks noGrp="1"/>
          </p:cNvSpPr>
          <p:nvPr>
            <p:ph type="pic" idx="13"/>
          </p:nvPr>
        </p:nvSpPr>
        <p:spPr>
          <a:xfrm>
            <a:off x="1524000" y="0"/>
            <a:ext cx="9144000" cy="6858000"/>
          </a:xfrm>
          <a:prstGeom prst="rect">
            <a:avLst/>
          </a:prstGeom>
        </p:spPr>
        <p:txBody>
          <a:bodyPr lIns="91439" tIns="45719" rIns="91439" bIns="45719" anchor="t">
            <a:noAutofit/>
          </a:bodyPr>
          <a:lstStyle/>
          <a:p>
            <a:endParaRPr/>
          </a:p>
        </p:txBody>
      </p:sp>
      <p:sp>
        <p:nvSpPr>
          <p:cNvPr id="4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605093033"/>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Пустой">
    <p:bg>
      <p:bgPr>
        <a:solidFill>
          <a:srgbClr val="FFFFFF"/>
        </a:solidFill>
        <a:effectLst/>
      </p:bgPr>
    </p:bg>
    <p:spTree>
      <p:nvGrpSpPr>
        <p:cNvPr id="1" name=""/>
        <p:cNvGrpSpPr/>
        <p:nvPr/>
      </p:nvGrpSpPr>
      <p:grpSpPr>
        <a:xfrm>
          <a:off x="0" y="0"/>
          <a:ext cx="0" cy="0"/>
          <a:chOff x="0" y="0"/>
          <a:chExt cx="0" cy="0"/>
        </a:xfrm>
      </p:grpSpPr>
      <p:sp>
        <p:nvSpPr>
          <p:cNvPr id="47"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036290332"/>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Фото — горизонтально">
    <p:bg>
      <p:bgPr>
        <a:solidFill>
          <a:srgbClr val="FFFFFF"/>
        </a:solidFill>
        <a:effectLst/>
      </p:bgPr>
    </p:bg>
    <p:spTree>
      <p:nvGrpSpPr>
        <p:cNvPr id="1" name=""/>
        <p:cNvGrpSpPr/>
        <p:nvPr/>
      </p:nvGrpSpPr>
      <p:grpSpPr>
        <a:xfrm>
          <a:off x="0" y="0"/>
          <a:ext cx="0" cy="0"/>
          <a:chOff x="0" y="0"/>
          <a:chExt cx="0" cy="0"/>
        </a:xfrm>
      </p:grpSpPr>
      <p:sp>
        <p:nvSpPr>
          <p:cNvPr id="9" name="Изображение"/>
          <p:cNvSpPr>
            <a:spLocks noGrp="1"/>
          </p:cNvSpPr>
          <p:nvPr>
            <p:ph type="pic" sz="half" idx="13"/>
          </p:nvPr>
        </p:nvSpPr>
        <p:spPr>
          <a:xfrm>
            <a:off x="2653605" y="446484"/>
            <a:ext cx="6875860" cy="4161235"/>
          </a:xfrm>
          <a:prstGeom prst="rect">
            <a:avLst/>
          </a:prstGeom>
        </p:spPr>
        <p:txBody>
          <a:bodyPr lIns="91439" tIns="45719" rIns="91439" bIns="45719" anchor="t">
            <a:noAutofit/>
          </a:bodyPr>
          <a:lstStyle/>
          <a:p>
            <a:endParaRPr/>
          </a:p>
        </p:txBody>
      </p:sp>
      <p:sp>
        <p:nvSpPr>
          <p:cNvPr id="10" name="Текст заголовка"/>
          <p:cNvSpPr txBox="1">
            <a:spLocks noGrp="1"/>
          </p:cNvSpPr>
          <p:nvPr>
            <p:ph type="title"/>
          </p:nvPr>
        </p:nvSpPr>
        <p:spPr>
          <a:xfrm>
            <a:off x="2416969" y="4723805"/>
            <a:ext cx="7358063" cy="1000126"/>
          </a:xfrm>
          <a:prstGeom prst="rect">
            <a:avLst/>
          </a:prstGeom>
        </p:spPr>
        <p:txBody>
          <a:bodyPr anchor="b"/>
          <a:lstStyle/>
          <a:p>
            <a:r>
              <a:t>Текст заголовка</a:t>
            </a:r>
          </a:p>
        </p:txBody>
      </p:sp>
      <p:sp>
        <p:nvSpPr>
          <p:cNvPr id="11" name="Уровень текста 1…"/>
          <p:cNvSpPr txBox="1">
            <a:spLocks noGrp="1"/>
          </p:cNvSpPr>
          <p:nvPr>
            <p:ph type="body" sz="quarter" idx="1"/>
          </p:nvPr>
        </p:nvSpPr>
        <p:spPr>
          <a:xfrm>
            <a:off x="2416969" y="5759648"/>
            <a:ext cx="7358063" cy="794743"/>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2" name="Номер слайда"/>
          <p:cNvSpPr txBox="1">
            <a:spLocks noGrp="1"/>
          </p:cNvSpPr>
          <p:nvPr>
            <p:ph type="sldNum" sz="quarter" idx="2"/>
          </p:nvPr>
        </p:nvSpPr>
        <p:spPr>
          <a:xfrm>
            <a:off x="5925625" y="6500813"/>
            <a:ext cx="331821" cy="328935"/>
          </a:xfrm>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58415432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476753602"/>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Фото — вертикально">
    <p:bg>
      <p:bgPr>
        <a:solidFill>
          <a:srgbClr val="FFFFFF"/>
        </a:solidFill>
        <a:effectLst/>
      </p:bgPr>
    </p:bg>
    <p:spTree>
      <p:nvGrpSpPr>
        <p:cNvPr id="1" name=""/>
        <p:cNvGrpSpPr/>
        <p:nvPr/>
      </p:nvGrpSpPr>
      <p:grpSpPr>
        <a:xfrm>
          <a:off x="0" y="0"/>
          <a:ext cx="0" cy="0"/>
          <a:chOff x="0" y="0"/>
          <a:chExt cx="0" cy="0"/>
        </a:xfrm>
      </p:grpSpPr>
      <p:sp>
        <p:nvSpPr>
          <p:cNvPr id="16" name="Изображение"/>
          <p:cNvSpPr>
            <a:spLocks noGrp="1"/>
          </p:cNvSpPr>
          <p:nvPr>
            <p:ph type="pic" sz="half" idx="13"/>
          </p:nvPr>
        </p:nvSpPr>
        <p:spPr>
          <a:xfrm>
            <a:off x="6247804" y="446484"/>
            <a:ext cx="3750469" cy="5786438"/>
          </a:xfrm>
          <a:prstGeom prst="rect">
            <a:avLst/>
          </a:prstGeom>
        </p:spPr>
        <p:txBody>
          <a:bodyPr lIns="91439" tIns="45719" rIns="91439" bIns="45719" anchor="t">
            <a:noAutofit/>
          </a:bodyPr>
          <a:lstStyle/>
          <a:p>
            <a:endParaRPr/>
          </a:p>
        </p:txBody>
      </p:sp>
      <p:sp>
        <p:nvSpPr>
          <p:cNvPr id="17" name="Текст заголовка"/>
          <p:cNvSpPr txBox="1">
            <a:spLocks noGrp="1"/>
          </p:cNvSpPr>
          <p:nvPr>
            <p:ph type="title"/>
          </p:nvPr>
        </p:nvSpPr>
        <p:spPr>
          <a:xfrm>
            <a:off x="2193727" y="446484"/>
            <a:ext cx="3750469" cy="2803923"/>
          </a:xfrm>
          <a:prstGeom prst="rect">
            <a:avLst/>
          </a:prstGeom>
        </p:spPr>
        <p:txBody>
          <a:bodyPr anchor="b"/>
          <a:lstStyle>
            <a:lvl1pPr>
              <a:defRPr sz="4200"/>
            </a:lvl1pPr>
          </a:lstStyle>
          <a:p>
            <a:r>
              <a:t>Текст заголовка</a:t>
            </a:r>
          </a:p>
        </p:txBody>
      </p:sp>
      <p:sp>
        <p:nvSpPr>
          <p:cNvPr id="18" name="Уровень текста 1…"/>
          <p:cNvSpPr txBox="1">
            <a:spLocks noGrp="1"/>
          </p:cNvSpPr>
          <p:nvPr>
            <p:ph type="body" sz="quarter" idx="1"/>
          </p:nvPr>
        </p:nvSpPr>
        <p:spPr>
          <a:xfrm>
            <a:off x="2193727" y="3348633"/>
            <a:ext cx="3750469" cy="2884290"/>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9"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30937053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Заголовок и пункты">
    <p:bg>
      <p:bgPr>
        <a:solidFill>
          <a:srgbClr val="FFFFFF"/>
        </a:solidFill>
        <a:effectLst/>
      </p:bgPr>
    </p:bg>
    <p:spTree>
      <p:nvGrpSpPr>
        <p:cNvPr id="1" name=""/>
        <p:cNvGrpSpPr/>
        <p:nvPr/>
      </p:nvGrpSpPr>
      <p:grpSpPr>
        <a:xfrm>
          <a:off x="0" y="0"/>
          <a:ext cx="0" cy="0"/>
          <a:chOff x="0" y="0"/>
          <a:chExt cx="0" cy="0"/>
        </a:xfrm>
      </p:grpSpPr>
      <p:sp>
        <p:nvSpPr>
          <p:cNvPr id="23" name="Текст заголовка"/>
          <p:cNvSpPr txBox="1">
            <a:spLocks noGrp="1"/>
          </p:cNvSpPr>
          <p:nvPr>
            <p:ph type="title"/>
          </p:nvPr>
        </p:nvSpPr>
        <p:spPr>
          <a:prstGeom prst="rect">
            <a:avLst/>
          </a:prstGeom>
        </p:spPr>
        <p:txBody>
          <a:bodyPr/>
          <a:lstStyle/>
          <a:p>
            <a:r>
              <a:t>Текст заголовка</a:t>
            </a:r>
          </a:p>
        </p:txBody>
      </p:sp>
      <p:sp>
        <p:nvSpPr>
          <p:cNvPr id="24"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66676866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Заголовок, пункты и фото">
    <p:bg>
      <p:bgPr>
        <a:solidFill>
          <a:srgbClr val="FFFFFF"/>
        </a:solidFill>
        <a:effectLst/>
      </p:bgPr>
    </p:bg>
    <p:spTree>
      <p:nvGrpSpPr>
        <p:cNvPr id="1" name=""/>
        <p:cNvGrpSpPr/>
        <p:nvPr/>
      </p:nvGrpSpPr>
      <p:grpSpPr>
        <a:xfrm>
          <a:off x="0" y="0"/>
          <a:ext cx="0" cy="0"/>
          <a:chOff x="0" y="0"/>
          <a:chExt cx="0" cy="0"/>
        </a:xfrm>
      </p:grpSpPr>
      <p:sp>
        <p:nvSpPr>
          <p:cNvPr id="27" name="Изображение"/>
          <p:cNvSpPr>
            <a:spLocks noGrp="1"/>
          </p:cNvSpPr>
          <p:nvPr>
            <p:ph type="pic" sz="quarter" idx="13"/>
          </p:nvPr>
        </p:nvSpPr>
        <p:spPr>
          <a:xfrm>
            <a:off x="6247804" y="1830586"/>
            <a:ext cx="3750469" cy="4420196"/>
          </a:xfrm>
          <a:prstGeom prst="rect">
            <a:avLst/>
          </a:prstGeom>
        </p:spPr>
        <p:txBody>
          <a:bodyPr lIns="91439" tIns="45719" rIns="91439" bIns="45719" anchor="t">
            <a:noAutofit/>
          </a:bodyPr>
          <a:lstStyle/>
          <a:p>
            <a:endParaRPr/>
          </a:p>
        </p:txBody>
      </p:sp>
      <p:sp>
        <p:nvSpPr>
          <p:cNvPr id="28" name="Текст заголовка"/>
          <p:cNvSpPr txBox="1">
            <a:spLocks noGrp="1"/>
          </p:cNvSpPr>
          <p:nvPr>
            <p:ph type="title"/>
          </p:nvPr>
        </p:nvSpPr>
        <p:spPr>
          <a:prstGeom prst="rect">
            <a:avLst/>
          </a:prstGeom>
        </p:spPr>
        <p:txBody>
          <a:bodyPr/>
          <a:lstStyle/>
          <a:p>
            <a:r>
              <a:t>Текст заголовка</a:t>
            </a:r>
          </a:p>
        </p:txBody>
      </p:sp>
      <p:sp>
        <p:nvSpPr>
          <p:cNvPr id="29" name="Уровень текста 1…"/>
          <p:cNvSpPr txBox="1">
            <a:spLocks noGrp="1"/>
          </p:cNvSpPr>
          <p:nvPr>
            <p:ph type="body" sz="quarter" idx="1"/>
          </p:nvPr>
        </p:nvSpPr>
        <p:spPr>
          <a:xfrm>
            <a:off x="2193727" y="1830586"/>
            <a:ext cx="3750469" cy="4420196"/>
          </a:xfrm>
          <a:prstGeom prst="rect">
            <a:avLst/>
          </a:prstGeom>
        </p:spPr>
        <p:txBody>
          <a:bodyPr/>
          <a:lstStyle>
            <a:lvl1pPr marL="232682" indent="-232682">
              <a:spcBef>
                <a:spcPts val="2250"/>
              </a:spcBef>
              <a:defRPr sz="1900"/>
            </a:lvl1pPr>
            <a:lvl2pPr marL="404132" indent="-232682">
              <a:spcBef>
                <a:spcPts val="2250"/>
              </a:spcBef>
              <a:defRPr sz="1900"/>
            </a:lvl2pPr>
            <a:lvl3pPr marL="575582" indent="-232682">
              <a:spcBef>
                <a:spcPts val="2250"/>
              </a:spcBef>
              <a:defRPr sz="1900"/>
            </a:lvl3pPr>
            <a:lvl4pPr marL="747032" indent="-232682">
              <a:spcBef>
                <a:spcPts val="2250"/>
              </a:spcBef>
              <a:defRPr sz="1900"/>
            </a:lvl4pPr>
            <a:lvl5pPr marL="918482" indent="-232682">
              <a:spcBef>
                <a:spcPts val="2250"/>
              </a:spcBef>
              <a:defRPr sz="19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0"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52778660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Текст_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4" descr="Icon&#10;&#10;Description automatically generated">
            <a:extLst>
              <a:ext uri="{FF2B5EF4-FFF2-40B4-BE49-F238E27FC236}">
                <a16:creationId xmlns:a16="http://schemas.microsoft.com/office/drawing/2014/main" id="{0E78CA68-7A0C-CF41-9AC6-A547FB9EC3B0}"/>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8" name="Straight Connector 19">
            <a:extLst>
              <a:ext uri="{FF2B5EF4-FFF2-40B4-BE49-F238E27FC236}">
                <a16:creationId xmlns:a16="http://schemas.microsoft.com/office/drawing/2014/main" id="{45DC512A-A23B-B24D-A1F6-6793976867CF}"/>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9" name="Straight Connector 21">
            <a:extLst>
              <a:ext uri="{FF2B5EF4-FFF2-40B4-BE49-F238E27FC236}">
                <a16:creationId xmlns:a16="http://schemas.microsoft.com/office/drawing/2014/main" id="{21F91649-DF0F-5F45-A43B-2CED9ACDD049}"/>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5">
            <a:extLst>
              <a:ext uri="{FF2B5EF4-FFF2-40B4-BE49-F238E27FC236}">
                <a16:creationId xmlns:a16="http://schemas.microsoft.com/office/drawing/2014/main" id="{3137B760-1A50-1845-B7F2-1EF31C71C72B}"/>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5ECCF8F-5855-7943-B503-5573887A534D}"/>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2" name="Straight Connector 59">
            <a:extLst>
              <a:ext uri="{FF2B5EF4-FFF2-40B4-BE49-F238E27FC236}">
                <a16:creationId xmlns:a16="http://schemas.microsoft.com/office/drawing/2014/main" id="{FB81B23D-CDD8-E64C-9887-3540F7EE1C4B}"/>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3" name="Текст 37">
            <a:extLst>
              <a:ext uri="{FF2B5EF4-FFF2-40B4-BE49-F238E27FC236}">
                <a16:creationId xmlns:a16="http://schemas.microsoft.com/office/drawing/2014/main" id="{C2D710AE-3CBE-5940-A7EB-F96132E6592D}"/>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4" name="Текст 39">
            <a:extLst>
              <a:ext uri="{FF2B5EF4-FFF2-40B4-BE49-F238E27FC236}">
                <a16:creationId xmlns:a16="http://schemas.microsoft.com/office/drawing/2014/main" id="{FCC5A33D-0A3C-F140-B745-367744A5F308}"/>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Текст 35">
            <a:extLst>
              <a:ext uri="{FF2B5EF4-FFF2-40B4-BE49-F238E27FC236}">
                <a16:creationId xmlns:a16="http://schemas.microsoft.com/office/drawing/2014/main" id="{5163BE0A-A745-414A-AF21-D968BD69D2DA}"/>
              </a:ext>
            </a:extLst>
          </p:cNvPr>
          <p:cNvSpPr>
            <a:spLocks noGrp="1"/>
          </p:cNvSpPr>
          <p:nvPr>
            <p:ph type="body" sz="quarter" idx="12" hasCustomPrompt="1"/>
          </p:nvPr>
        </p:nvSpPr>
        <p:spPr>
          <a:xfrm>
            <a:off x="585898" y="2379663"/>
            <a:ext cx="4322531" cy="239937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pPr lvl="0"/>
            <a:r>
              <a:rPr lang="ru-RU" dirty="0"/>
              <a:t>Небольшие куски текста (13</a:t>
            </a:r>
            <a:r>
              <a:rPr lang="en-US" dirty="0" err="1"/>
              <a:t>pt</a:t>
            </a:r>
            <a:r>
              <a:rPr lang="en-US" dirty="0"/>
              <a:t>) </a:t>
            </a:r>
            <a:r>
              <a:rPr lang="ru-RU" dirty="0"/>
              <a:t>можно набирать в одну колонку, но не делайте колонку на всю ширину экрана. Текст, набранный длинной строкой очень трудно читать, подумайте о тех, кто будет читать вашу презентацию. Старайтесь чтобы в строке было в среднем семь — девять слов. Большее количество слов в строке способствует хорошему сну, но не чтению. Если у вас есть свободное пространство и вы считаете, что текст одинок и ему нужна компания, то поставьте рядом небольшое изображение, которое иллюстрирует ваш текст или дополняет его.</a:t>
            </a:r>
          </a:p>
        </p:txBody>
      </p:sp>
      <p:sp>
        <p:nvSpPr>
          <p:cNvPr id="20" name="Текст 35">
            <a:extLst>
              <a:ext uri="{FF2B5EF4-FFF2-40B4-BE49-F238E27FC236}">
                <a16:creationId xmlns:a16="http://schemas.microsoft.com/office/drawing/2014/main" id="{B3D47CF6-5FC1-2346-8894-A7CC39063DE3}"/>
              </a:ext>
            </a:extLst>
          </p:cNvPr>
          <p:cNvSpPr>
            <a:spLocks noGrp="1"/>
          </p:cNvSpPr>
          <p:nvPr>
            <p:ph type="body" sz="quarter" idx="16" hasCustomPrompt="1"/>
          </p:nvPr>
        </p:nvSpPr>
        <p:spPr>
          <a:xfrm>
            <a:off x="585897" y="5183249"/>
            <a:ext cx="3934345" cy="553998"/>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0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000" dirty="0">
                <a:latin typeface="HSE Sans" panose="02000000000000000000" pitchFamily="2" charset="0"/>
              </a:rPr>
              <a:t>Примечания, или любая другая пояснительная или дополнительная информация набираются шрифтом размером 10 </a:t>
            </a:r>
            <a:r>
              <a:rPr lang="en-GB" sz="1000" dirty="0" err="1">
                <a:latin typeface="HSE Sans" panose="02000000000000000000" pitchFamily="2" charset="0"/>
              </a:rPr>
              <a:t>pt</a:t>
            </a:r>
            <a:endParaRPr lang="ru-RU" sz="1000" dirty="0">
              <a:latin typeface="HSE Sans" panose="02000000000000000000" pitchFamily="2" charset="0"/>
            </a:endParaRPr>
          </a:p>
        </p:txBody>
      </p:sp>
      <p:sp>
        <p:nvSpPr>
          <p:cNvPr id="23" name="Текст 22">
            <a:extLst>
              <a:ext uri="{FF2B5EF4-FFF2-40B4-BE49-F238E27FC236}">
                <a16:creationId xmlns:a16="http://schemas.microsoft.com/office/drawing/2014/main" id="{CD14B8F3-89C2-9F45-809E-D1EAF85AC566}"/>
              </a:ext>
            </a:extLst>
          </p:cNvPr>
          <p:cNvSpPr>
            <a:spLocks noGrp="1"/>
          </p:cNvSpPr>
          <p:nvPr>
            <p:ph type="body" sz="quarter" idx="18" hasCustomPrompt="1"/>
          </p:nvPr>
        </p:nvSpPr>
        <p:spPr>
          <a:xfrm>
            <a:off x="6259892" y="2379663"/>
            <a:ext cx="5383968" cy="3451794"/>
          </a:xfrm>
        </p:spPr>
        <p:txBody>
          <a:bodyPr lIns="0" tIns="0" rIns="0" bIns="0">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b="0" i="0">
                <a:solidFill>
                  <a:srgbClr val="0E2D69"/>
                </a:solidFill>
                <a:latin typeface="HSE Sans" panose="02000000000000000000" pitchFamily="2"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3200" dirty="0">
                <a:solidFill>
                  <a:srgbClr val="102D69"/>
                </a:solidFill>
                <a:latin typeface="HSE Sans" panose="02000000000000000000" pitchFamily="2" charset="0"/>
              </a:rPr>
              <a:t>Небольшую фразу, с важной информацией, можно выделить, набрав ее более крупным кеглем, чем обычный  текст. Делать это часто не рекомендуется.</a:t>
            </a:r>
          </a:p>
          <a:p>
            <a:pPr lvl="0"/>
            <a:endParaRPr lang="ru-RU" dirty="0"/>
          </a:p>
        </p:txBody>
      </p:sp>
      <p:sp>
        <p:nvSpPr>
          <p:cNvPr id="24" name="Текст 39">
            <a:extLst>
              <a:ext uri="{FF2B5EF4-FFF2-40B4-BE49-F238E27FC236}">
                <a16:creationId xmlns:a16="http://schemas.microsoft.com/office/drawing/2014/main" id="{3BE4279A-8109-B244-B721-18F10C696B17}"/>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25" name="Заголовок 31">
            <a:extLst>
              <a:ext uri="{FF2B5EF4-FFF2-40B4-BE49-F238E27FC236}">
                <a16:creationId xmlns:a16="http://schemas.microsoft.com/office/drawing/2014/main" id="{B32DC3D4-97A5-3E4F-A29B-422D5E3129B7}"/>
              </a:ext>
            </a:extLst>
          </p:cNvPr>
          <p:cNvSpPr>
            <a:spLocks noGrp="1"/>
          </p:cNvSpPr>
          <p:nvPr>
            <p:ph type="title" hasCustomPrompt="1"/>
          </p:nvPr>
        </p:nvSpPr>
        <p:spPr>
          <a:xfrm>
            <a:off x="585897" y="1447790"/>
            <a:ext cx="11057955"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Заголовок может быть набран в две или три строки</a:t>
            </a:r>
            <a:r>
              <a:rPr lang="en-GB" sz="2400" dirty="0">
                <a:solidFill>
                  <a:srgbClr val="102D69"/>
                </a:solidFill>
                <a:latin typeface="HSE Sans" panose="02000000000000000000" pitchFamily="2" charset="0"/>
              </a:rPr>
              <a:t> (24 </a:t>
            </a:r>
            <a:r>
              <a:rPr lang="en-GB" sz="2400" dirty="0" err="1">
                <a:solidFill>
                  <a:srgbClr val="102D69"/>
                </a:solidFill>
                <a:latin typeface="HSE Sans" panose="02000000000000000000" pitchFamily="2" charset="0"/>
              </a:rPr>
              <a:t>pt</a:t>
            </a:r>
            <a:r>
              <a:rPr lang="en-GB" sz="2400" dirty="0">
                <a:solidFill>
                  <a:srgbClr val="102D69"/>
                </a:solidFill>
                <a:latin typeface="HSE Sans" panose="02000000000000000000" pitchFamily="2" charset="0"/>
              </a:rPr>
              <a:t>)</a:t>
            </a:r>
            <a:endParaRPr lang="ru-RU" sz="2400" dirty="0">
              <a:solidFill>
                <a:srgbClr val="102D69"/>
              </a:solidFill>
              <a:latin typeface="HSE Sans" panose="02000000000000000000" pitchFamily="2" charset="0"/>
            </a:endParaRPr>
          </a:p>
        </p:txBody>
      </p:sp>
    </p:spTree>
    <p:extLst>
      <p:ext uri="{BB962C8B-B14F-4D97-AF65-F5344CB8AC3E}">
        <p14:creationId xmlns:p14="http://schemas.microsoft.com/office/powerpoint/2010/main" val="663795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Пункты">
    <p:bg>
      <p:bgPr>
        <a:solidFill>
          <a:srgbClr val="FFFFFF"/>
        </a:solidFill>
        <a:effectLst/>
      </p:bgPr>
    </p:bg>
    <p:spTree>
      <p:nvGrpSpPr>
        <p:cNvPr id="1" name=""/>
        <p:cNvGrpSpPr/>
        <p:nvPr/>
      </p:nvGrpSpPr>
      <p:grpSpPr>
        <a:xfrm>
          <a:off x="0" y="0"/>
          <a:ext cx="0" cy="0"/>
          <a:chOff x="0" y="0"/>
          <a:chExt cx="0" cy="0"/>
        </a:xfrm>
      </p:grpSpPr>
      <p:sp>
        <p:nvSpPr>
          <p:cNvPr id="32" name="Уровень текста 1…"/>
          <p:cNvSpPr txBox="1">
            <a:spLocks noGrp="1"/>
          </p:cNvSpPr>
          <p:nvPr>
            <p:ph type="body" idx="1"/>
          </p:nvPr>
        </p:nvSpPr>
        <p:spPr>
          <a:xfrm>
            <a:off x="2193727" y="892969"/>
            <a:ext cx="7804547" cy="5072063"/>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3"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07968362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Фото — 3 шт.">
    <p:bg>
      <p:bgPr>
        <a:solidFill>
          <a:srgbClr val="FFFFFF"/>
        </a:solidFill>
        <a:effectLst/>
      </p:bgPr>
    </p:bg>
    <p:spTree>
      <p:nvGrpSpPr>
        <p:cNvPr id="1" name=""/>
        <p:cNvGrpSpPr/>
        <p:nvPr/>
      </p:nvGrpSpPr>
      <p:grpSpPr>
        <a:xfrm>
          <a:off x="0" y="0"/>
          <a:ext cx="0" cy="0"/>
          <a:chOff x="0" y="0"/>
          <a:chExt cx="0" cy="0"/>
        </a:xfrm>
      </p:grpSpPr>
      <p:sp>
        <p:nvSpPr>
          <p:cNvPr id="35" name="Изображение"/>
          <p:cNvSpPr>
            <a:spLocks noGrp="1"/>
          </p:cNvSpPr>
          <p:nvPr>
            <p:ph type="pic" sz="quarter" idx="13"/>
          </p:nvPr>
        </p:nvSpPr>
        <p:spPr>
          <a:xfrm>
            <a:off x="6247804" y="3580805"/>
            <a:ext cx="3750469" cy="2652118"/>
          </a:xfrm>
          <a:prstGeom prst="rect">
            <a:avLst/>
          </a:prstGeom>
        </p:spPr>
        <p:txBody>
          <a:bodyPr lIns="91439" tIns="45719" rIns="91439" bIns="45719" anchor="t">
            <a:noAutofit/>
          </a:bodyPr>
          <a:lstStyle/>
          <a:p>
            <a:endParaRPr/>
          </a:p>
        </p:txBody>
      </p:sp>
      <p:sp>
        <p:nvSpPr>
          <p:cNvPr id="36" name="Изображение"/>
          <p:cNvSpPr>
            <a:spLocks noGrp="1"/>
          </p:cNvSpPr>
          <p:nvPr>
            <p:ph type="pic" sz="quarter" idx="14"/>
          </p:nvPr>
        </p:nvSpPr>
        <p:spPr>
          <a:xfrm>
            <a:off x="6252177" y="625078"/>
            <a:ext cx="3750470" cy="2652118"/>
          </a:xfrm>
          <a:prstGeom prst="rect">
            <a:avLst/>
          </a:prstGeom>
        </p:spPr>
        <p:txBody>
          <a:bodyPr lIns="91439" tIns="45719" rIns="91439" bIns="45719" anchor="t">
            <a:noAutofit/>
          </a:bodyPr>
          <a:lstStyle/>
          <a:p>
            <a:endParaRPr/>
          </a:p>
        </p:txBody>
      </p:sp>
      <p:sp>
        <p:nvSpPr>
          <p:cNvPr id="37" name="Изображение"/>
          <p:cNvSpPr>
            <a:spLocks noGrp="1"/>
          </p:cNvSpPr>
          <p:nvPr>
            <p:ph type="pic" sz="half" idx="15"/>
          </p:nvPr>
        </p:nvSpPr>
        <p:spPr>
          <a:xfrm>
            <a:off x="2193727" y="625078"/>
            <a:ext cx="3750469" cy="5607844"/>
          </a:xfrm>
          <a:prstGeom prst="rect">
            <a:avLst/>
          </a:prstGeom>
        </p:spPr>
        <p:txBody>
          <a:bodyPr lIns="91439" tIns="45719" rIns="91439" bIns="45719" anchor="t">
            <a:noAutofit/>
          </a:bodyPr>
          <a:lstStyle/>
          <a:p>
            <a:endParaRPr/>
          </a:p>
        </p:txBody>
      </p:sp>
      <p:sp>
        <p:nvSpPr>
          <p:cNvPr id="38"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46179440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Цитата">
    <p:bg>
      <p:bgPr>
        <a:solidFill>
          <a:srgbClr val="FFFFFF"/>
        </a:solidFill>
        <a:effectLst/>
      </p:bgPr>
    </p:bg>
    <p:spTree>
      <p:nvGrpSpPr>
        <p:cNvPr id="1" name=""/>
        <p:cNvGrpSpPr/>
        <p:nvPr/>
      </p:nvGrpSpPr>
      <p:grpSpPr>
        <a:xfrm>
          <a:off x="0" y="0"/>
          <a:ext cx="0" cy="0"/>
          <a:chOff x="0" y="0"/>
          <a:chExt cx="0" cy="0"/>
        </a:xfrm>
      </p:grpSpPr>
      <p:sp>
        <p:nvSpPr>
          <p:cNvPr id="40" name="–Иван Арсентьев"/>
          <p:cNvSpPr txBox="1">
            <a:spLocks noGrp="1"/>
          </p:cNvSpPr>
          <p:nvPr>
            <p:ph type="body" sz="quarter" idx="13"/>
          </p:nvPr>
        </p:nvSpPr>
        <p:spPr>
          <a:xfrm>
            <a:off x="2416969" y="4473773"/>
            <a:ext cx="7358063" cy="390491"/>
          </a:xfrm>
          <a:prstGeom prst="rect">
            <a:avLst/>
          </a:prstGeom>
        </p:spPr>
        <p:txBody>
          <a:bodyPr anchor="t">
            <a:spAutoFit/>
          </a:bodyPr>
          <a:lstStyle>
            <a:lvl1pPr marL="0" indent="0" algn="ctr">
              <a:spcBef>
                <a:spcPts val="0"/>
              </a:spcBef>
              <a:buSzTx/>
              <a:buNone/>
              <a:defRPr sz="1600">
                <a:latin typeface="Helvetica"/>
                <a:ea typeface="Helvetica"/>
                <a:cs typeface="Helvetica"/>
                <a:sym typeface="Helvetica"/>
              </a:defRPr>
            </a:lvl1pPr>
          </a:lstStyle>
          <a:p>
            <a:r>
              <a:t>–Иван Арсентьев</a:t>
            </a:r>
          </a:p>
        </p:txBody>
      </p:sp>
      <p:sp>
        <p:nvSpPr>
          <p:cNvPr id="41" name="«Место ввода цитаты»."/>
          <p:cNvSpPr txBox="1">
            <a:spLocks noGrp="1"/>
          </p:cNvSpPr>
          <p:nvPr>
            <p:ph type="body" sz="quarter" idx="14"/>
          </p:nvPr>
        </p:nvSpPr>
        <p:spPr>
          <a:xfrm>
            <a:off x="2416969" y="2969288"/>
            <a:ext cx="7358063" cy="544379"/>
          </a:xfrm>
          <a:prstGeom prst="rect">
            <a:avLst/>
          </a:prstGeom>
        </p:spPr>
        <p:txBody>
          <a:bodyPr>
            <a:spAutoFit/>
          </a:bodyPr>
          <a:lstStyle>
            <a:lvl1pPr marL="0" indent="0" algn="ctr">
              <a:spcBef>
                <a:spcPts val="0"/>
              </a:spcBef>
              <a:buSzTx/>
              <a:buNone/>
              <a:defRPr sz="2600"/>
            </a:lvl1pPr>
          </a:lstStyle>
          <a:p>
            <a:r>
              <a:t>«Место ввода цитаты».</a:t>
            </a:r>
          </a:p>
        </p:txBody>
      </p:sp>
      <p:sp>
        <p:nvSpPr>
          <p:cNvPr id="42"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081782612"/>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Фото">
    <p:bg>
      <p:bgPr>
        <a:solidFill>
          <a:srgbClr val="FFFFFF"/>
        </a:solidFill>
        <a:effectLst/>
      </p:bgPr>
    </p:bg>
    <p:spTree>
      <p:nvGrpSpPr>
        <p:cNvPr id="1" name=""/>
        <p:cNvGrpSpPr/>
        <p:nvPr/>
      </p:nvGrpSpPr>
      <p:grpSpPr>
        <a:xfrm>
          <a:off x="0" y="0"/>
          <a:ext cx="0" cy="0"/>
          <a:chOff x="0" y="0"/>
          <a:chExt cx="0" cy="0"/>
        </a:xfrm>
      </p:grpSpPr>
      <p:sp>
        <p:nvSpPr>
          <p:cNvPr id="44" name="Изображение"/>
          <p:cNvSpPr>
            <a:spLocks noGrp="1"/>
          </p:cNvSpPr>
          <p:nvPr>
            <p:ph type="pic" idx="13"/>
          </p:nvPr>
        </p:nvSpPr>
        <p:spPr>
          <a:xfrm>
            <a:off x="1524000" y="0"/>
            <a:ext cx="9144000" cy="6858000"/>
          </a:xfrm>
          <a:prstGeom prst="rect">
            <a:avLst/>
          </a:prstGeom>
        </p:spPr>
        <p:txBody>
          <a:bodyPr lIns="91439" tIns="45719" rIns="91439" bIns="45719" anchor="t">
            <a:noAutofit/>
          </a:bodyPr>
          <a:lstStyle/>
          <a:p>
            <a:endParaRPr/>
          </a:p>
        </p:txBody>
      </p:sp>
      <p:sp>
        <p:nvSpPr>
          <p:cNvPr id="45"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2589854593"/>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Пустой">
    <p:bg>
      <p:bgPr>
        <a:solidFill>
          <a:srgbClr val="FFFFFF"/>
        </a:solidFill>
        <a:effectLst/>
      </p:bgPr>
    </p:bg>
    <p:spTree>
      <p:nvGrpSpPr>
        <p:cNvPr id="1" name=""/>
        <p:cNvGrpSpPr/>
        <p:nvPr/>
      </p:nvGrpSpPr>
      <p:grpSpPr>
        <a:xfrm>
          <a:off x="0" y="0"/>
          <a:ext cx="0" cy="0"/>
          <a:chOff x="0" y="0"/>
          <a:chExt cx="0" cy="0"/>
        </a:xfrm>
      </p:grpSpPr>
      <p:sp>
        <p:nvSpPr>
          <p:cNvPr id="47" name="Номер слайда"/>
          <p:cNvSpPr txBox="1">
            <a:spLocks noGrp="1"/>
          </p:cNvSpPr>
          <p:nvPr>
            <p:ph type="sldNum" sz="quarter" idx="2"/>
          </p:nvPr>
        </p:nvSpPr>
        <p:spPr>
          <a:prstGeom prst="rect">
            <a:avLst/>
          </a:prstGeom>
        </p:spPr>
        <p:txBody>
          <a:body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778080472"/>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1226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70922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5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7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16085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25713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26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График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4" descr="Icon&#10;&#10;Description automatically generated">
            <a:extLst>
              <a:ext uri="{FF2B5EF4-FFF2-40B4-BE49-F238E27FC236}">
                <a16:creationId xmlns:a16="http://schemas.microsoft.com/office/drawing/2014/main" id="{9E89D752-CAC6-0943-9A3D-4C52DBF50CE2}"/>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8" name="Straight Connector 19">
            <a:extLst>
              <a:ext uri="{FF2B5EF4-FFF2-40B4-BE49-F238E27FC236}">
                <a16:creationId xmlns:a16="http://schemas.microsoft.com/office/drawing/2014/main" id="{64D89E64-93BB-044D-B3D4-8F2679C5CA4C}"/>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9" name="Straight Connector 21">
            <a:extLst>
              <a:ext uri="{FF2B5EF4-FFF2-40B4-BE49-F238E27FC236}">
                <a16:creationId xmlns:a16="http://schemas.microsoft.com/office/drawing/2014/main" id="{D0C3B169-866D-C645-AF76-00F8C2A97E9B}"/>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5">
            <a:extLst>
              <a:ext uri="{FF2B5EF4-FFF2-40B4-BE49-F238E27FC236}">
                <a16:creationId xmlns:a16="http://schemas.microsoft.com/office/drawing/2014/main" id="{FDDF48AB-D8AE-0E42-A544-8EA5B8744778}"/>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6DF89EC-1E7C-3B40-85F4-6D19A7D29AC7}"/>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2" name="Straight Connector 59">
            <a:extLst>
              <a:ext uri="{FF2B5EF4-FFF2-40B4-BE49-F238E27FC236}">
                <a16:creationId xmlns:a16="http://schemas.microsoft.com/office/drawing/2014/main" id="{019D6862-BD52-734D-9E19-38C147CA2D29}"/>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3" name="Текст 37">
            <a:extLst>
              <a:ext uri="{FF2B5EF4-FFF2-40B4-BE49-F238E27FC236}">
                <a16:creationId xmlns:a16="http://schemas.microsoft.com/office/drawing/2014/main" id="{A9BD5ADD-B3F2-C342-82F7-83683F040D2F}"/>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4" name="Текст 39">
            <a:extLst>
              <a:ext uri="{FF2B5EF4-FFF2-40B4-BE49-F238E27FC236}">
                <a16:creationId xmlns:a16="http://schemas.microsoft.com/office/drawing/2014/main" id="{4F15CBC0-FC8B-744E-95A7-C9863CDC31BD}"/>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6" name="Текст 39">
            <a:extLst>
              <a:ext uri="{FF2B5EF4-FFF2-40B4-BE49-F238E27FC236}">
                <a16:creationId xmlns:a16="http://schemas.microsoft.com/office/drawing/2014/main" id="{BC3B54AA-A0BD-E646-B3B7-C0E724D26D23}"/>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Заголовок 31">
            <a:extLst>
              <a:ext uri="{FF2B5EF4-FFF2-40B4-BE49-F238E27FC236}">
                <a16:creationId xmlns:a16="http://schemas.microsoft.com/office/drawing/2014/main" id="{B3F16318-C9C3-B948-A508-4BC53D0B7716}"/>
              </a:ext>
            </a:extLst>
          </p:cNvPr>
          <p:cNvSpPr>
            <a:spLocks noGrp="1"/>
          </p:cNvSpPr>
          <p:nvPr>
            <p:ph type="title" hasCustomPrompt="1"/>
          </p:nvPr>
        </p:nvSpPr>
        <p:spPr>
          <a:xfrm>
            <a:off x="585899" y="1447790"/>
            <a:ext cx="4322530"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Заголовок может быть набран </a:t>
            </a:r>
            <a:br>
              <a:rPr lang="ru-RU" sz="2400" dirty="0">
                <a:solidFill>
                  <a:srgbClr val="102D69"/>
                </a:solidFill>
                <a:latin typeface="HSE Sans" panose="02000000000000000000" pitchFamily="2" charset="0"/>
              </a:rPr>
            </a:br>
            <a:r>
              <a:rPr lang="ru-RU" sz="2400" dirty="0">
                <a:solidFill>
                  <a:srgbClr val="102D69"/>
                </a:solidFill>
                <a:latin typeface="HSE Sans" panose="02000000000000000000" pitchFamily="2" charset="0"/>
              </a:rPr>
              <a:t>в две или три строки</a:t>
            </a:r>
            <a:r>
              <a:rPr lang="en-GB" sz="2400" dirty="0">
                <a:solidFill>
                  <a:srgbClr val="102D69"/>
                </a:solidFill>
                <a:latin typeface="HSE Sans" panose="02000000000000000000" pitchFamily="2" charset="0"/>
              </a:rPr>
              <a:t> (24 </a:t>
            </a:r>
            <a:r>
              <a:rPr lang="en-GB" sz="2400" dirty="0" err="1">
                <a:solidFill>
                  <a:srgbClr val="102D69"/>
                </a:solidFill>
                <a:latin typeface="HSE Sans" panose="02000000000000000000" pitchFamily="2" charset="0"/>
              </a:rPr>
              <a:t>pt</a:t>
            </a:r>
            <a:r>
              <a:rPr lang="en-GB" sz="2400" dirty="0">
                <a:solidFill>
                  <a:srgbClr val="102D69"/>
                </a:solidFill>
                <a:latin typeface="HSE Sans" panose="02000000000000000000" pitchFamily="2" charset="0"/>
              </a:rPr>
              <a:t>)</a:t>
            </a:r>
            <a:endParaRPr lang="ru-RU" sz="2400" dirty="0">
              <a:solidFill>
                <a:srgbClr val="102D69"/>
              </a:solidFill>
              <a:latin typeface="HSE Sans" panose="02000000000000000000" pitchFamily="2" charset="0"/>
            </a:endParaRPr>
          </a:p>
        </p:txBody>
      </p:sp>
      <p:sp>
        <p:nvSpPr>
          <p:cNvPr id="18" name="Текст 35">
            <a:extLst>
              <a:ext uri="{FF2B5EF4-FFF2-40B4-BE49-F238E27FC236}">
                <a16:creationId xmlns:a16="http://schemas.microsoft.com/office/drawing/2014/main" id="{23B3E5FB-BBCE-4149-AD9A-8CAB06CC9FCF}"/>
              </a:ext>
            </a:extLst>
          </p:cNvPr>
          <p:cNvSpPr>
            <a:spLocks noGrp="1"/>
          </p:cNvSpPr>
          <p:nvPr>
            <p:ph type="body" sz="quarter" idx="12" hasCustomPrompt="1"/>
          </p:nvPr>
        </p:nvSpPr>
        <p:spPr>
          <a:xfrm>
            <a:off x="585898" y="2379663"/>
            <a:ext cx="4322531" cy="239937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en-GB" sz="1300" dirty="0">
                <a:latin typeface="HSE Sans" panose="02000000000000000000" pitchFamily="2" charset="0"/>
              </a:rPr>
              <a:t>Lorem ipsum </a:t>
            </a:r>
            <a:r>
              <a:rPr lang="en-GB" sz="1300" dirty="0" err="1">
                <a:latin typeface="HSE Sans" panose="02000000000000000000" pitchFamily="2" charset="0"/>
              </a:rPr>
              <a:t>dolor</a:t>
            </a:r>
            <a:r>
              <a:rPr lang="en-GB" sz="1300" dirty="0">
                <a:latin typeface="HSE Sans" panose="02000000000000000000" pitchFamily="2" charset="0"/>
              </a:rPr>
              <a:t> sit </a:t>
            </a:r>
            <a:r>
              <a:rPr lang="en-GB" sz="1300" dirty="0" err="1">
                <a:latin typeface="HSE Sans" panose="02000000000000000000" pitchFamily="2" charset="0"/>
              </a:rPr>
              <a:t>amet</a:t>
            </a:r>
            <a:r>
              <a:rPr lang="en-GB" sz="1300" dirty="0">
                <a:latin typeface="HSE Sans" panose="02000000000000000000" pitchFamily="2" charset="0"/>
              </a:rPr>
              <a:t>, </a:t>
            </a:r>
            <a:r>
              <a:rPr lang="en-GB" sz="1300" dirty="0" err="1">
                <a:latin typeface="HSE Sans" panose="02000000000000000000" pitchFamily="2" charset="0"/>
              </a:rPr>
              <a:t>consectetur</a:t>
            </a:r>
            <a:r>
              <a:rPr lang="en-GB" sz="1300" dirty="0">
                <a:latin typeface="HSE Sans" panose="02000000000000000000" pitchFamily="2" charset="0"/>
              </a:rPr>
              <a:t> </a:t>
            </a:r>
            <a:r>
              <a:rPr lang="en-GB" sz="1300" dirty="0" err="1">
                <a:latin typeface="HSE Sans" panose="02000000000000000000" pitchFamily="2" charset="0"/>
              </a:rPr>
              <a:t>adipiscing</a:t>
            </a:r>
            <a:r>
              <a:rPr lang="en-GB" sz="1300" dirty="0">
                <a:latin typeface="HSE Sans" panose="02000000000000000000" pitchFamily="2" charset="0"/>
              </a:rPr>
              <a:t> </a:t>
            </a:r>
            <a:r>
              <a:rPr lang="en-GB" sz="1300" dirty="0" err="1">
                <a:latin typeface="HSE Sans" panose="02000000000000000000" pitchFamily="2" charset="0"/>
              </a:rPr>
              <a:t>elit</a:t>
            </a:r>
            <a:r>
              <a:rPr lang="en-GB" sz="1300" dirty="0">
                <a:latin typeface="HSE Sans" panose="02000000000000000000" pitchFamily="2" charset="0"/>
              </a:rPr>
              <a:t>, </a:t>
            </a:r>
            <a:r>
              <a:rPr lang="en-GB" sz="1300" dirty="0" err="1">
                <a:latin typeface="HSE Sans" panose="02000000000000000000" pitchFamily="2" charset="0"/>
              </a:rPr>
              <a:t>sed</a:t>
            </a:r>
            <a:r>
              <a:rPr lang="en-GB" sz="1300" dirty="0">
                <a:latin typeface="HSE Sans" panose="02000000000000000000" pitchFamily="2" charset="0"/>
              </a:rPr>
              <a:t> do </a:t>
            </a:r>
            <a:r>
              <a:rPr lang="en-GB" sz="1300" dirty="0" err="1">
                <a:latin typeface="HSE Sans" panose="02000000000000000000" pitchFamily="2" charset="0"/>
              </a:rPr>
              <a:t>eiusmod</a:t>
            </a:r>
            <a:r>
              <a:rPr lang="en-GB" sz="1300" dirty="0">
                <a:latin typeface="HSE Sans" panose="02000000000000000000" pitchFamily="2" charset="0"/>
              </a:rPr>
              <a:t> </a:t>
            </a:r>
            <a:r>
              <a:rPr lang="en-GB" sz="1300" dirty="0" err="1">
                <a:latin typeface="HSE Sans" panose="02000000000000000000" pitchFamily="2" charset="0"/>
              </a:rPr>
              <a:t>tempor</a:t>
            </a:r>
            <a:r>
              <a:rPr lang="en-GB" sz="1300" dirty="0">
                <a:latin typeface="HSE Sans" panose="02000000000000000000" pitchFamily="2" charset="0"/>
              </a:rPr>
              <a:t> </a:t>
            </a:r>
            <a:r>
              <a:rPr lang="en-GB" sz="1300" dirty="0" err="1">
                <a:latin typeface="HSE Sans" panose="02000000000000000000" pitchFamily="2" charset="0"/>
              </a:rPr>
              <a:t>incididunt</a:t>
            </a:r>
            <a:r>
              <a:rPr lang="en-GB" sz="1300" dirty="0">
                <a:latin typeface="HSE Sans" panose="02000000000000000000" pitchFamily="2" charset="0"/>
              </a:rPr>
              <a:t>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labore</a:t>
            </a:r>
            <a:r>
              <a:rPr lang="en-GB" sz="1300" dirty="0">
                <a:latin typeface="HSE Sans" panose="02000000000000000000" pitchFamily="2" charset="0"/>
              </a:rPr>
              <a:t> et dolore magna </a:t>
            </a:r>
            <a:r>
              <a:rPr lang="en-GB" sz="1300" dirty="0" err="1">
                <a:latin typeface="HSE Sans" panose="02000000000000000000" pitchFamily="2" charset="0"/>
              </a:rPr>
              <a:t>aliqua</a:t>
            </a:r>
            <a:r>
              <a:rPr lang="en-GB" sz="1300" dirty="0">
                <a:latin typeface="HSE Sans" panose="02000000000000000000" pitchFamily="2" charset="0"/>
              </a:rPr>
              <a:t>. Ut </a:t>
            </a:r>
            <a:r>
              <a:rPr lang="en-GB" sz="1300" dirty="0" err="1">
                <a:latin typeface="HSE Sans" panose="02000000000000000000" pitchFamily="2" charset="0"/>
              </a:rPr>
              <a:t>enim</a:t>
            </a:r>
            <a:r>
              <a:rPr lang="en-GB" sz="1300" dirty="0">
                <a:latin typeface="HSE Sans" panose="02000000000000000000" pitchFamily="2" charset="0"/>
              </a:rPr>
              <a:t> ad minim </a:t>
            </a:r>
            <a:r>
              <a:rPr lang="en-GB" sz="1300" dirty="0" err="1">
                <a:latin typeface="HSE Sans" panose="02000000000000000000" pitchFamily="2" charset="0"/>
              </a:rPr>
              <a:t>veniam</a:t>
            </a:r>
            <a:r>
              <a:rPr lang="en-GB" sz="1300" dirty="0">
                <a:latin typeface="HSE Sans" panose="02000000000000000000" pitchFamily="2" charset="0"/>
              </a:rPr>
              <a:t>, </a:t>
            </a:r>
            <a:r>
              <a:rPr lang="en-GB" sz="1300" dirty="0" err="1">
                <a:latin typeface="HSE Sans" panose="02000000000000000000" pitchFamily="2" charset="0"/>
              </a:rPr>
              <a:t>quis</a:t>
            </a:r>
            <a:r>
              <a:rPr lang="en-GB" sz="1300" dirty="0">
                <a:latin typeface="HSE Sans" panose="02000000000000000000" pitchFamily="2" charset="0"/>
              </a:rPr>
              <a:t> </a:t>
            </a:r>
            <a:r>
              <a:rPr lang="en-GB" sz="1300" dirty="0" err="1">
                <a:latin typeface="HSE Sans" panose="02000000000000000000" pitchFamily="2" charset="0"/>
              </a:rPr>
              <a:t>nostrud</a:t>
            </a:r>
            <a:r>
              <a:rPr lang="en-GB" sz="1300" dirty="0">
                <a:latin typeface="HSE Sans" panose="02000000000000000000" pitchFamily="2" charset="0"/>
              </a:rPr>
              <a:t> exercitation </a:t>
            </a:r>
            <a:r>
              <a:rPr lang="en-GB" sz="1300" dirty="0" err="1">
                <a:latin typeface="HSE Sans" panose="02000000000000000000" pitchFamily="2" charset="0"/>
              </a:rPr>
              <a:t>ullamco</a:t>
            </a:r>
            <a:r>
              <a:rPr lang="en-GB" sz="1300" dirty="0">
                <a:latin typeface="HSE Sans" panose="02000000000000000000" pitchFamily="2" charset="0"/>
              </a:rPr>
              <a:t> </a:t>
            </a:r>
            <a:r>
              <a:rPr lang="en-GB" sz="1300" dirty="0" err="1">
                <a:latin typeface="HSE Sans" panose="02000000000000000000" pitchFamily="2" charset="0"/>
              </a:rPr>
              <a:t>laboris</a:t>
            </a:r>
            <a:r>
              <a:rPr lang="en-GB" sz="1300" dirty="0">
                <a:latin typeface="HSE Sans" panose="02000000000000000000" pitchFamily="2" charset="0"/>
              </a:rPr>
              <a:t> nisi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aliquip</a:t>
            </a:r>
            <a:r>
              <a:rPr lang="en-GB" sz="1300" dirty="0">
                <a:latin typeface="HSE Sans" panose="02000000000000000000" pitchFamily="2" charset="0"/>
              </a:rPr>
              <a:t> ex </a:t>
            </a:r>
            <a:r>
              <a:rPr lang="en-GB" sz="1300" dirty="0" err="1">
                <a:latin typeface="HSE Sans" panose="02000000000000000000" pitchFamily="2" charset="0"/>
              </a:rPr>
              <a:t>ea</a:t>
            </a:r>
            <a:r>
              <a:rPr lang="en-GB" sz="1300" dirty="0">
                <a:latin typeface="HSE Sans" panose="02000000000000000000" pitchFamily="2" charset="0"/>
              </a:rPr>
              <a:t> </a:t>
            </a:r>
            <a:r>
              <a:rPr lang="en-GB" sz="1300" dirty="0" err="1">
                <a:latin typeface="HSE Sans" panose="02000000000000000000" pitchFamily="2" charset="0"/>
              </a:rPr>
              <a:t>commodo</a:t>
            </a:r>
            <a:r>
              <a:rPr lang="en-GB" sz="1300" dirty="0">
                <a:latin typeface="HSE Sans" panose="02000000000000000000" pitchFamily="2" charset="0"/>
              </a:rPr>
              <a:t> </a:t>
            </a:r>
            <a:r>
              <a:rPr lang="en-GB" sz="1300" dirty="0" err="1">
                <a:latin typeface="HSE Sans" panose="02000000000000000000" pitchFamily="2" charset="0"/>
              </a:rPr>
              <a:t>consequat</a:t>
            </a:r>
            <a:r>
              <a:rPr lang="en-GB" sz="1300" dirty="0">
                <a:latin typeface="HSE Sans" panose="02000000000000000000" pitchFamily="2" charset="0"/>
              </a:rPr>
              <a:t>. Duis </a:t>
            </a:r>
            <a:r>
              <a:rPr lang="en-GB" sz="1300" dirty="0" err="1">
                <a:latin typeface="HSE Sans" panose="02000000000000000000" pitchFamily="2" charset="0"/>
              </a:rPr>
              <a:t>aute</a:t>
            </a:r>
            <a:r>
              <a:rPr lang="en-GB" sz="1300" dirty="0">
                <a:latin typeface="HSE Sans" panose="02000000000000000000" pitchFamily="2" charset="0"/>
              </a:rPr>
              <a:t> </a:t>
            </a:r>
            <a:r>
              <a:rPr lang="en-GB" sz="1300" dirty="0" err="1">
                <a:latin typeface="HSE Sans" panose="02000000000000000000" pitchFamily="2" charset="0"/>
              </a:rPr>
              <a:t>irure</a:t>
            </a:r>
            <a:r>
              <a:rPr lang="en-GB" sz="1300" dirty="0">
                <a:latin typeface="HSE Sans" panose="02000000000000000000" pitchFamily="2" charset="0"/>
              </a:rPr>
              <a:t> </a:t>
            </a:r>
            <a:r>
              <a:rPr lang="en-GB" sz="1300" dirty="0" err="1">
                <a:latin typeface="HSE Sans" panose="02000000000000000000" pitchFamily="2" charset="0"/>
              </a:rPr>
              <a:t>dolor</a:t>
            </a:r>
            <a:r>
              <a:rPr lang="en-GB" sz="1300" dirty="0">
                <a:latin typeface="HSE Sans" panose="02000000000000000000" pitchFamily="2" charset="0"/>
              </a:rPr>
              <a:t> in </a:t>
            </a:r>
            <a:r>
              <a:rPr lang="en-GB" sz="1300" dirty="0" err="1">
                <a:latin typeface="HSE Sans" panose="02000000000000000000" pitchFamily="2" charset="0"/>
              </a:rPr>
              <a:t>reprehenderit</a:t>
            </a:r>
            <a:r>
              <a:rPr lang="en-GB" sz="1300" dirty="0">
                <a:latin typeface="HSE Sans" panose="02000000000000000000" pitchFamily="2" charset="0"/>
              </a:rPr>
              <a:t> in </a:t>
            </a:r>
            <a:r>
              <a:rPr lang="en-GB" sz="1300" dirty="0" err="1">
                <a:latin typeface="HSE Sans" panose="02000000000000000000" pitchFamily="2" charset="0"/>
              </a:rPr>
              <a:t>voluptate</a:t>
            </a:r>
            <a:r>
              <a:rPr lang="en-GB" sz="1300" dirty="0">
                <a:latin typeface="HSE Sans" panose="02000000000000000000" pitchFamily="2" charset="0"/>
              </a:rPr>
              <a:t> </a:t>
            </a:r>
            <a:r>
              <a:rPr lang="en-GB" sz="1300" dirty="0" err="1">
                <a:latin typeface="HSE Sans" panose="02000000000000000000" pitchFamily="2" charset="0"/>
              </a:rPr>
              <a:t>velit</a:t>
            </a:r>
            <a:r>
              <a:rPr lang="en-GB" sz="1300" dirty="0">
                <a:latin typeface="HSE Sans" panose="02000000000000000000" pitchFamily="2" charset="0"/>
              </a:rPr>
              <a:t> </a:t>
            </a:r>
            <a:r>
              <a:rPr lang="en-GB" sz="1300" dirty="0" err="1">
                <a:latin typeface="HSE Sans" panose="02000000000000000000" pitchFamily="2" charset="0"/>
              </a:rPr>
              <a:t>esse</a:t>
            </a:r>
            <a:r>
              <a:rPr lang="en-GB" sz="1300" dirty="0">
                <a:latin typeface="HSE Sans" panose="02000000000000000000" pitchFamily="2" charset="0"/>
              </a:rPr>
              <a:t> </a:t>
            </a:r>
            <a:r>
              <a:rPr lang="en-GB" sz="1300" dirty="0" err="1">
                <a:latin typeface="HSE Sans" panose="02000000000000000000" pitchFamily="2" charset="0"/>
              </a:rPr>
              <a:t>cillum</a:t>
            </a:r>
            <a:r>
              <a:rPr lang="en-GB" sz="1300" dirty="0">
                <a:latin typeface="HSE Sans" panose="02000000000000000000" pitchFamily="2" charset="0"/>
              </a:rPr>
              <a:t> dolore </a:t>
            </a:r>
            <a:r>
              <a:rPr lang="en-GB" sz="1300" dirty="0" err="1">
                <a:latin typeface="HSE Sans" panose="02000000000000000000" pitchFamily="2" charset="0"/>
              </a:rPr>
              <a:t>eu</a:t>
            </a:r>
            <a:r>
              <a:rPr lang="en-GB" sz="1300" dirty="0">
                <a:latin typeface="HSE Sans" panose="02000000000000000000" pitchFamily="2" charset="0"/>
              </a:rPr>
              <a:t> </a:t>
            </a:r>
            <a:r>
              <a:rPr lang="en-GB" sz="1300" dirty="0" err="1">
                <a:latin typeface="HSE Sans" panose="02000000000000000000" pitchFamily="2" charset="0"/>
              </a:rPr>
              <a:t>fugiat</a:t>
            </a:r>
            <a:r>
              <a:rPr lang="en-GB" sz="1300" dirty="0">
                <a:latin typeface="HSE Sans" panose="02000000000000000000" pitchFamily="2" charset="0"/>
              </a:rPr>
              <a:t> </a:t>
            </a:r>
            <a:r>
              <a:rPr lang="en-GB" sz="1300" dirty="0" err="1">
                <a:latin typeface="HSE Sans" panose="02000000000000000000" pitchFamily="2" charset="0"/>
              </a:rPr>
              <a:t>nulla</a:t>
            </a:r>
            <a:r>
              <a:rPr lang="en-GB" sz="1300" dirty="0">
                <a:latin typeface="HSE Sans" panose="02000000000000000000" pitchFamily="2" charset="0"/>
              </a:rPr>
              <a:t> </a:t>
            </a:r>
            <a:r>
              <a:rPr lang="en-GB" sz="1300" dirty="0" err="1">
                <a:latin typeface="HSE Sans" panose="02000000000000000000" pitchFamily="2" charset="0"/>
              </a:rPr>
              <a:t>pariatur</a:t>
            </a:r>
            <a:r>
              <a:rPr lang="en-GB" sz="1300" dirty="0">
                <a:latin typeface="HSE Sans" panose="02000000000000000000" pitchFamily="2" charset="0"/>
              </a:rPr>
              <a:t>. </a:t>
            </a:r>
            <a:r>
              <a:rPr lang="en-GB" sz="1300" dirty="0" err="1">
                <a:latin typeface="HSE Sans" panose="02000000000000000000" pitchFamily="2" charset="0"/>
              </a:rPr>
              <a:t>Excepteur</a:t>
            </a:r>
            <a:r>
              <a:rPr lang="en-GB" sz="1300" dirty="0">
                <a:latin typeface="HSE Sans" panose="02000000000000000000" pitchFamily="2" charset="0"/>
              </a:rPr>
              <a:t> </a:t>
            </a:r>
            <a:r>
              <a:rPr lang="en-GB" sz="1300" dirty="0" err="1">
                <a:latin typeface="HSE Sans" panose="02000000000000000000" pitchFamily="2" charset="0"/>
              </a:rPr>
              <a:t>sint</a:t>
            </a:r>
            <a:r>
              <a:rPr lang="en-GB" sz="1300" dirty="0">
                <a:latin typeface="HSE Sans" panose="02000000000000000000" pitchFamily="2" charset="0"/>
              </a:rPr>
              <a:t> </a:t>
            </a:r>
            <a:r>
              <a:rPr lang="en-GB" sz="1300" dirty="0" err="1">
                <a:latin typeface="HSE Sans" panose="02000000000000000000" pitchFamily="2" charset="0"/>
              </a:rPr>
              <a:t>occaecat</a:t>
            </a:r>
            <a:r>
              <a:rPr lang="en-GB" sz="1300" dirty="0">
                <a:latin typeface="HSE Sans" panose="02000000000000000000" pitchFamily="2" charset="0"/>
              </a:rPr>
              <a:t> </a:t>
            </a:r>
            <a:r>
              <a:rPr lang="en-GB" sz="1300" dirty="0" err="1">
                <a:latin typeface="HSE Sans" panose="02000000000000000000" pitchFamily="2" charset="0"/>
              </a:rPr>
              <a:t>cupidatat</a:t>
            </a:r>
            <a:r>
              <a:rPr lang="en-GB" sz="1300" dirty="0">
                <a:latin typeface="HSE Sans" panose="02000000000000000000" pitchFamily="2" charset="0"/>
              </a:rPr>
              <a:t> non </a:t>
            </a:r>
            <a:r>
              <a:rPr lang="en-GB" sz="1300" dirty="0" err="1">
                <a:latin typeface="HSE Sans" panose="02000000000000000000" pitchFamily="2" charset="0"/>
              </a:rPr>
              <a:t>proident</a:t>
            </a:r>
            <a:r>
              <a:rPr lang="en-GB" sz="1300" dirty="0">
                <a:latin typeface="HSE Sans" panose="02000000000000000000" pitchFamily="2" charset="0"/>
              </a:rPr>
              <a:t>, sunt in culpa qui </a:t>
            </a:r>
            <a:r>
              <a:rPr lang="en-GB" sz="1300" dirty="0" err="1">
                <a:latin typeface="HSE Sans" panose="02000000000000000000" pitchFamily="2" charset="0"/>
              </a:rPr>
              <a:t>officia</a:t>
            </a:r>
            <a:r>
              <a:rPr lang="en-GB" sz="1300" dirty="0">
                <a:latin typeface="HSE Sans" panose="02000000000000000000" pitchFamily="2" charset="0"/>
              </a:rPr>
              <a:t> </a:t>
            </a:r>
            <a:r>
              <a:rPr lang="en-GB" sz="1300" dirty="0" err="1">
                <a:latin typeface="HSE Sans" panose="02000000000000000000" pitchFamily="2" charset="0"/>
              </a:rPr>
              <a:t>deserunt</a:t>
            </a:r>
            <a:r>
              <a:rPr lang="en-GB" sz="1300" dirty="0">
                <a:latin typeface="HSE Sans" panose="02000000000000000000" pitchFamily="2" charset="0"/>
              </a:rPr>
              <a:t> </a:t>
            </a:r>
            <a:r>
              <a:rPr lang="en-GB" sz="1300" dirty="0" err="1">
                <a:latin typeface="HSE Sans" panose="02000000000000000000" pitchFamily="2" charset="0"/>
              </a:rPr>
              <a:t>mollit</a:t>
            </a:r>
            <a:r>
              <a:rPr lang="en-GB" sz="1300" dirty="0">
                <a:latin typeface="HSE Sans" panose="02000000000000000000" pitchFamily="2" charset="0"/>
              </a:rPr>
              <a:t> </a:t>
            </a:r>
            <a:r>
              <a:rPr lang="en-GB" sz="1300" dirty="0" err="1">
                <a:latin typeface="HSE Sans" panose="02000000000000000000" pitchFamily="2" charset="0"/>
              </a:rPr>
              <a:t>anim</a:t>
            </a:r>
            <a:r>
              <a:rPr lang="en-GB" sz="1300" dirty="0">
                <a:latin typeface="HSE Sans" panose="02000000000000000000" pitchFamily="2" charset="0"/>
              </a:rPr>
              <a:t> id </a:t>
            </a:r>
            <a:r>
              <a:rPr lang="en-GB" sz="1300" dirty="0" err="1">
                <a:latin typeface="HSE Sans" panose="02000000000000000000" pitchFamily="2" charset="0"/>
              </a:rPr>
              <a:t>est</a:t>
            </a:r>
            <a:r>
              <a:rPr lang="en-GB" sz="1300" dirty="0">
                <a:latin typeface="HSE Sans" panose="02000000000000000000" pitchFamily="2" charset="0"/>
              </a:rPr>
              <a:t> </a:t>
            </a:r>
            <a:r>
              <a:rPr lang="en-GB" sz="1300" dirty="0" err="1">
                <a:latin typeface="HSE Sans" panose="02000000000000000000" pitchFamily="2" charset="0"/>
              </a:rPr>
              <a:t>laborum</a:t>
            </a:r>
            <a:r>
              <a:rPr lang="en-GB" sz="1300" dirty="0">
                <a:latin typeface="HSE Sans" panose="02000000000000000000" pitchFamily="2" charset="0"/>
              </a:rPr>
              <a:t>.</a:t>
            </a:r>
            <a:endParaRPr lang="ru-RU" sz="1300" dirty="0">
              <a:latin typeface="HSE Sans" panose="02000000000000000000" pitchFamily="2" charset="0"/>
            </a:endParaRPr>
          </a:p>
        </p:txBody>
      </p:sp>
      <p:sp>
        <p:nvSpPr>
          <p:cNvPr id="19" name="Текст 35">
            <a:extLst>
              <a:ext uri="{FF2B5EF4-FFF2-40B4-BE49-F238E27FC236}">
                <a16:creationId xmlns:a16="http://schemas.microsoft.com/office/drawing/2014/main" id="{658542D3-7E45-6E46-8039-27C4C43DD617}"/>
              </a:ext>
            </a:extLst>
          </p:cNvPr>
          <p:cNvSpPr>
            <a:spLocks noGrp="1"/>
          </p:cNvSpPr>
          <p:nvPr>
            <p:ph type="body" sz="quarter" idx="16" hasCustomPrompt="1"/>
          </p:nvPr>
        </p:nvSpPr>
        <p:spPr>
          <a:xfrm>
            <a:off x="585897" y="5183249"/>
            <a:ext cx="3934345" cy="553998"/>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0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000" dirty="0">
                <a:latin typeface="HSE Sans" panose="02000000000000000000" pitchFamily="2" charset="0"/>
              </a:rPr>
              <a:t>Примечания, или любая другая пояснительная или дополнительная информация набираются шрифтом размером 10 </a:t>
            </a:r>
            <a:r>
              <a:rPr lang="en-GB" sz="1000" dirty="0" err="1">
                <a:latin typeface="HSE Sans" panose="02000000000000000000" pitchFamily="2" charset="0"/>
              </a:rPr>
              <a:t>pt</a:t>
            </a:r>
            <a:endParaRPr lang="ru-RU" sz="1000" dirty="0">
              <a:latin typeface="HSE Sans" panose="02000000000000000000" pitchFamily="2" charset="0"/>
            </a:endParaRPr>
          </a:p>
        </p:txBody>
      </p:sp>
      <p:sp>
        <p:nvSpPr>
          <p:cNvPr id="21" name="Диаграмма 7">
            <a:extLst>
              <a:ext uri="{FF2B5EF4-FFF2-40B4-BE49-F238E27FC236}">
                <a16:creationId xmlns:a16="http://schemas.microsoft.com/office/drawing/2014/main" id="{57965DCA-4776-7546-97FD-A69317A34CF2}"/>
              </a:ext>
            </a:extLst>
          </p:cNvPr>
          <p:cNvSpPr>
            <a:spLocks noGrp="1"/>
          </p:cNvSpPr>
          <p:nvPr>
            <p:ph type="chart" sz="quarter" idx="10"/>
          </p:nvPr>
        </p:nvSpPr>
        <p:spPr>
          <a:xfrm>
            <a:off x="5272097" y="1447790"/>
            <a:ext cx="6371768" cy="4289457"/>
          </a:xfrm>
        </p:spPr>
        <p:txBody>
          <a:bodyPr/>
          <a:lstStyle/>
          <a:p>
            <a:endParaRPr lang="ru-RU"/>
          </a:p>
        </p:txBody>
      </p:sp>
    </p:spTree>
    <p:extLst>
      <p:ext uri="{BB962C8B-B14F-4D97-AF65-F5344CB8AC3E}">
        <p14:creationId xmlns:p14="http://schemas.microsoft.com/office/powerpoint/2010/main" val="25071134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87830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77333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3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09438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3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30589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64402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64981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61554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880924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52"/>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1" y="458947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65415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9305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График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4" descr="Icon&#10;&#10;Description automatically generated">
            <a:extLst>
              <a:ext uri="{FF2B5EF4-FFF2-40B4-BE49-F238E27FC236}">
                <a16:creationId xmlns:a16="http://schemas.microsoft.com/office/drawing/2014/main" id="{11D7C3EB-CCEB-E142-9753-8B2D75A0A80D}"/>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9" name="Straight Connector 19">
            <a:extLst>
              <a:ext uri="{FF2B5EF4-FFF2-40B4-BE49-F238E27FC236}">
                <a16:creationId xmlns:a16="http://schemas.microsoft.com/office/drawing/2014/main" id="{527C9F89-51CC-D243-9351-73AB081DB944}"/>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1">
            <a:extLst>
              <a:ext uri="{FF2B5EF4-FFF2-40B4-BE49-F238E27FC236}">
                <a16:creationId xmlns:a16="http://schemas.microsoft.com/office/drawing/2014/main" id="{F09EE119-6C80-E846-95F9-BB3907664128}"/>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1" name="Straight Connector 25">
            <a:extLst>
              <a:ext uri="{FF2B5EF4-FFF2-40B4-BE49-F238E27FC236}">
                <a16:creationId xmlns:a16="http://schemas.microsoft.com/office/drawing/2014/main" id="{6C0A681B-44BF-6A46-98D8-483EF13B9114}"/>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65A5D7C-EB12-9D4D-A99A-4B26C81B7387}"/>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3" name="Straight Connector 59">
            <a:extLst>
              <a:ext uri="{FF2B5EF4-FFF2-40B4-BE49-F238E27FC236}">
                <a16:creationId xmlns:a16="http://schemas.microsoft.com/office/drawing/2014/main" id="{D4C3D74D-BE91-9547-ADCA-ACCE93C18789}"/>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4" name="Текст 37">
            <a:extLst>
              <a:ext uri="{FF2B5EF4-FFF2-40B4-BE49-F238E27FC236}">
                <a16:creationId xmlns:a16="http://schemas.microsoft.com/office/drawing/2014/main" id="{3E0AB43B-5E98-6042-A282-C61E0C5A37B9}"/>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5" name="Текст 39">
            <a:extLst>
              <a:ext uri="{FF2B5EF4-FFF2-40B4-BE49-F238E27FC236}">
                <a16:creationId xmlns:a16="http://schemas.microsoft.com/office/drawing/2014/main" id="{7388A8DF-D130-5445-A3F8-F96E1202BA19}"/>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Текст 39">
            <a:extLst>
              <a:ext uri="{FF2B5EF4-FFF2-40B4-BE49-F238E27FC236}">
                <a16:creationId xmlns:a16="http://schemas.microsoft.com/office/drawing/2014/main" id="{02CBC466-1703-7541-94E4-AC76F4E6D938}"/>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20" name="Текст 35">
            <a:extLst>
              <a:ext uri="{FF2B5EF4-FFF2-40B4-BE49-F238E27FC236}">
                <a16:creationId xmlns:a16="http://schemas.microsoft.com/office/drawing/2014/main" id="{5812BF3C-1D24-3640-84D2-BFFCA525AE5F}"/>
              </a:ext>
            </a:extLst>
          </p:cNvPr>
          <p:cNvSpPr>
            <a:spLocks noGrp="1"/>
          </p:cNvSpPr>
          <p:nvPr>
            <p:ph type="body" sz="quarter" idx="16" hasCustomPrompt="1"/>
          </p:nvPr>
        </p:nvSpPr>
        <p:spPr>
          <a:xfrm>
            <a:off x="585897" y="5183249"/>
            <a:ext cx="3934345" cy="553998"/>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0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000" dirty="0">
                <a:latin typeface="HSE Sans" panose="02000000000000000000" pitchFamily="2" charset="0"/>
              </a:rPr>
              <a:t>Примечания, или любая другая пояснительная или дополнительная информация набираются шрифтом размером 10 </a:t>
            </a:r>
            <a:r>
              <a:rPr lang="en-GB" sz="1000" dirty="0" err="1">
                <a:latin typeface="HSE Sans" panose="02000000000000000000" pitchFamily="2" charset="0"/>
              </a:rPr>
              <a:t>pt</a:t>
            </a:r>
            <a:endParaRPr lang="ru-RU" sz="1000" dirty="0">
              <a:latin typeface="HSE Sans" panose="02000000000000000000" pitchFamily="2" charset="0"/>
            </a:endParaRPr>
          </a:p>
        </p:txBody>
      </p:sp>
      <p:sp>
        <p:nvSpPr>
          <p:cNvPr id="21" name="Диаграмма 7">
            <a:extLst>
              <a:ext uri="{FF2B5EF4-FFF2-40B4-BE49-F238E27FC236}">
                <a16:creationId xmlns:a16="http://schemas.microsoft.com/office/drawing/2014/main" id="{BCBBDD44-9DC9-F74E-979F-120A7BBD4EE1}"/>
              </a:ext>
            </a:extLst>
          </p:cNvPr>
          <p:cNvSpPr>
            <a:spLocks noGrp="1"/>
          </p:cNvSpPr>
          <p:nvPr>
            <p:ph type="chart" sz="quarter" idx="10"/>
          </p:nvPr>
        </p:nvSpPr>
        <p:spPr>
          <a:xfrm>
            <a:off x="5272097" y="1447790"/>
            <a:ext cx="6371768" cy="4289457"/>
          </a:xfrm>
        </p:spPr>
        <p:txBody>
          <a:bodyPr/>
          <a:lstStyle/>
          <a:p>
            <a:endParaRPr lang="ru-RU"/>
          </a:p>
        </p:txBody>
      </p:sp>
      <p:sp>
        <p:nvSpPr>
          <p:cNvPr id="23" name="Текст 22">
            <a:extLst>
              <a:ext uri="{FF2B5EF4-FFF2-40B4-BE49-F238E27FC236}">
                <a16:creationId xmlns:a16="http://schemas.microsoft.com/office/drawing/2014/main" id="{7C68DF7B-E804-E44B-83DF-5DC36AF76F43}"/>
              </a:ext>
            </a:extLst>
          </p:cNvPr>
          <p:cNvSpPr>
            <a:spLocks noGrp="1"/>
          </p:cNvSpPr>
          <p:nvPr>
            <p:ph type="body" sz="quarter" idx="17" hasCustomPrompt="1"/>
          </p:nvPr>
        </p:nvSpPr>
        <p:spPr>
          <a:xfrm>
            <a:off x="585788" y="1447064"/>
            <a:ext cx="4322762" cy="703205"/>
          </a:xfrm>
        </p:spPr>
        <p:txBody>
          <a:bodyPr>
            <a:noAutofit/>
          </a:bodyPr>
          <a:lstStyle>
            <a:lvl1pPr marL="0" indent="0">
              <a:buNone/>
              <a:defRPr sz="1600" b="0" i="0">
                <a:solidFill>
                  <a:srgbClr val="0E2D69"/>
                </a:solidFill>
                <a:latin typeface="HSE Sans" panose="02000000000000000000" pitchFamily="2" charset="0"/>
              </a:defRPr>
            </a:lvl1pPr>
            <a:lvl2pPr>
              <a:defRPr sz="1600" b="0" i="0">
                <a:solidFill>
                  <a:srgbClr val="0E2D69"/>
                </a:solidFill>
                <a:latin typeface="HSE Sans" panose="02000000000000000000" pitchFamily="2" charset="0"/>
              </a:defRPr>
            </a:lvl2pPr>
            <a:lvl3pPr>
              <a:defRPr sz="1600" b="0" i="0">
                <a:solidFill>
                  <a:srgbClr val="0E2D69"/>
                </a:solidFill>
                <a:latin typeface="HSE Sans" panose="02000000000000000000" pitchFamily="2" charset="0"/>
              </a:defRPr>
            </a:lvl3pPr>
            <a:lvl4pPr>
              <a:defRPr sz="1600" b="0" i="0">
                <a:solidFill>
                  <a:srgbClr val="0E2D69"/>
                </a:solidFill>
                <a:latin typeface="HSE Sans" panose="02000000000000000000" pitchFamily="2" charset="0"/>
              </a:defRPr>
            </a:lvl4pPr>
            <a:lvl5pPr>
              <a:defRPr sz="1600" b="0" i="0">
                <a:solidFill>
                  <a:srgbClr val="0E2D69"/>
                </a:solidFill>
                <a:latin typeface="HSE Sans" panose="02000000000000000000" pitchFamily="2" charset="0"/>
              </a:defRPr>
            </a:lvl5pPr>
          </a:lstStyle>
          <a:p>
            <a:r>
              <a:rPr lang="ru-RU" sz="1600" dirty="0">
                <a:solidFill>
                  <a:srgbClr val="102D69"/>
                </a:solidFill>
                <a:latin typeface="HSE Sans" panose="02000000000000000000" pitchFamily="2" charset="0"/>
              </a:rPr>
              <a:t>Название графика. Обратите внимание, что название графика набирается меньшим кеглем, чем заголовок</a:t>
            </a:r>
            <a:r>
              <a:rPr lang="en-GB" sz="1600" dirty="0">
                <a:solidFill>
                  <a:srgbClr val="102D69"/>
                </a:solidFill>
                <a:latin typeface="HSE Sans" panose="02000000000000000000" pitchFamily="2" charset="0"/>
              </a:rPr>
              <a:t> (16pt)</a:t>
            </a:r>
            <a:endParaRPr lang="ru-RU" sz="1600" dirty="0">
              <a:solidFill>
                <a:srgbClr val="102D69"/>
              </a:solidFill>
              <a:latin typeface="HSE Sans" panose="02000000000000000000" pitchFamily="2" charset="0"/>
            </a:endParaRPr>
          </a:p>
        </p:txBody>
      </p:sp>
      <p:sp>
        <p:nvSpPr>
          <p:cNvPr id="28" name="Текст 35">
            <a:extLst>
              <a:ext uri="{FF2B5EF4-FFF2-40B4-BE49-F238E27FC236}">
                <a16:creationId xmlns:a16="http://schemas.microsoft.com/office/drawing/2014/main" id="{89E931D8-2901-A54D-86EA-096E47B81880}"/>
              </a:ext>
            </a:extLst>
          </p:cNvPr>
          <p:cNvSpPr>
            <a:spLocks noGrp="1"/>
          </p:cNvSpPr>
          <p:nvPr>
            <p:ph type="body" sz="quarter" idx="12" hasCustomPrompt="1"/>
          </p:nvPr>
        </p:nvSpPr>
        <p:spPr>
          <a:xfrm>
            <a:off x="585898" y="2379663"/>
            <a:ext cx="4322531" cy="239937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en-GB" sz="1300" dirty="0">
                <a:latin typeface="HSE Sans" panose="02000000000000000000" pitchFamily="2" charset="0"/>
              </a:rPr>
              <a:t>Lorem ipsum </a:t>
            </a:r>
            <a:r>
              <a:rPr lang="en-GB" sz="1300" dirty="0" err="1">
                <a:latin typeface="HSE Sans" panose="02000000000000000000" pitchFamily="2" charset="0"/>
              </a:rPr>
              <a:t>dolor</a:t>
            </a:r>
            <a:r>
              <a:rPr lang="en-GB" sz="1300" dirty="0">
                <a:latin typeface="HSE Sans" panose="02000000000000000000" pitchFamily="2" charset="0"/>
              </a:rPr>
              <a:t> sit </a:t>
            </a:r>
            <a:r>
              <a:rPr lang="en-GB" sz="1300" dirty="0" err="1">
                <a:latin typeface="HSE Sans" panose="02000000000000000000" pitchFamily="2" charset="0"/>
              </a:rPr>
              <a:t>amet</a:t>
            </a:r>
            <a:r>
              <a:rPr lang="en-GB" sz="1300" dirty="0">
                <a:latin typeface="HSE Sans" panose="02000000000000000000" pitchFamily="2" charset="0"/>
              </a:rPr>
              <a:t>, </a:t>
            </a:r>
            <a:r>
              <a:rPr lang="en-GB" sz="1300" dirty="0" err="1">
                <a:latin typeface="HSE Sans" panose="02000000000000000000" pitchFamily="2" charset="0"/>
              </a:rPr>
              <a:t>consectetur</a:t>
            </a:r>
            <a:r>
              <a:rPr lang="en-GB" sz="1300" dirty="0">
                <a:latin typeface="HSE Sans" panose="02000000000000000000" pitchFamily="2" charset="0"/>
              </a:rPr>
              <a:t> </a:t>
            </a:r>
            <a:r>
              <a:rPr lang="en-GB" sz="1300" dirty="0" err="1">
                <a:latin typeface="HSE Sans" panose="02000000000000000000" pitchFamily="2" charset="0"/>
              </a:rPr>
              <a:t>adipiscing</a:t>
            </a:r>
            <a:r>
              <a:rPr lang="en-GB" sz="1300" dirty="0">
                <a:latin typeface="HSE Sans" panose="02000000000000000000" pitchFamily="2" charset="0"/>
              </a:rPr>
              <a:t> </a:t>
            </a:r>
            <a:r>
              <a:rPr lang="en-GB" sz="1300" dirty="0" err="1">
                <a:latin typeface="HSE Sans" panose="02000000000000000000" pitchFamily="2" charset="0"/>
              </a:rPr>
              <a:t>elit</a:t>
            </a:r>
            <a:r>
              <a:rPr lang="en-GB" sz="1300" dirty="0">
                <a:latin typeface="HSE Sans" panose="02000000000000000000" pitchFamily="2" charset="0"/>
              </a:rPr>
              <a:t>, </a:t>
            </a:r>
            <a:r>
              <a:rPr lang="en-GB" sz="1300" dirty="0" err="1">
                <a:latin typeface="HSE Sans" panose="02000000000000000000" pitchFamily="2" charset="0"/>
              </a:rPr>
              <a:t>sed</a:t>
            </a:r>
            <a:r>
              <a:rPr lang="en-GB" sz="1300" dirty="0">
                <a:latin typeface="HSE Sans" panose="02000000000000000000" pitchFamily="2" charset="0"/>
              </a:rPr>
              <a:t> do </a:t>
            </a:r>
            <a:r>
              <a:rPr lang="en-GB" sz="1300" dirty="0" err="1">
                <a:latin typeface="HSE Sans" panose="02000000000000000000" pitchFamily="2" charset="0"/>
              </a:rPr>
              <a:t>eiusmod</a:t>
            </a:r>
            <a:r>
              <a:rPr lang="en-GB" sz="1300" dirty="0">
                <a:latin typeface="HSE Sans" panose="02000000000000000000" pitchFamily="2" charset="0"/>
              </a:rPr>
              <a:t> </a:t>
            </a:r>
            <a:r>
              <a:rPr lang="en-GB" sz="1300" dirty="0" err="1">
                <a:latin typeface="HSE Sans" panose="02000000000000000000" pitchFamily="2" charset="0"/>
              </a:rPr>
              <a:t>tempor</a:t>
            </a:r>
            <a:r>
              <a:rPr lang="en-GB" sz="1300" dirty="0">
                <a:latin typeface="HSE Sans" panose="02000000000000000000" pitchFamily="2" charset="0"/>
              </a:rPr>
              <a:t> </a:t>
            </a:r>
            <a:r>
              <a:rPr lang="en-GB" sz="1300" dirty="0" err="1">
                <a:latin typeface="HSE Sans" panose="02000000000000000000" pitchFamily="2" charset="0"/>
              </a:rPr>
              <a:t>incididunt</a:t>
            </a:r>
            <a:r>
              <a:rPr lang="en-GB" sz="1300" dirty="0">
                <a:latin typeface="HSE Sans" panose="02000000000000000000" pitchFamily="2" charset="0"/>
              </a:rPr>
              <a:t>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labore</a:t>
            </a:r>
            <a:r>
              <a:rPr lang="en-GB" sz="1300" dirty="0">
                <a:latin typeface="HSE Sans" panose="02000000000000000000" pitchFamily="2" charset="0"/>
              </a:rPr>
              <a:t> et dolore magna </a:t>
            </a:r>
            <a:r>
              <a:rPr lang="en-GB" sz="1300" dirty="0" err="1">
                <a:latin typeface="HSE Sans" panose="02000000000000000000" pitchFamily="2" charset="0"/>
              </a:rPr>
              <a:t>aliqua</a:t>
            </a:r>
            <a:r>
              <a:rPr lang="en-GB" sz="1300" dirty="0">
                <a:latin typeface="HSE Sans" panose="02000000000000000000" pitchFamily="2" charset="0"/>
              </a:rPr>
              <a:t>. Ut </a:t>
            </a:r>
            <a:r>
              <a:rPr lang="en-GB" sz="1300" dirty="0" err="1">
                <a:latin typeface="HSE Sans" panose="02000000000000000000" pitchFamily="2" charset="0"/>
              </a:rPr>
              <a:t>enim</a:t>
            </a:r>
            <a:r>
              <a:rPr lang="en-GB" sz="1300" dirty="0">
                <a:latin typeface="HSE Sans" panose="02000000000000000000" pitchFamily="2" charset="0"/>
              </a:rPr>
              <a:t> ad minim </a:t>
            </a:r>
            <a:r>
              <a:rPr lang="en-GB" sz="1300" dirty="0" err="1">
                <a:latin typeface="HSE Sans" panose="02000000000000000000" pitchFamily="2" charset="0"/>
              </a:rPr>
              <a:t>veniam</a:t>
            </a:r>
            <a:r>
              <a:rPr lang="en-GB" sz="1300" dirty="0">
                <a:latin typeface="HSE Sans" panose="02000000000000000000" pitchFamily="2" charset="0"/>
              </a:rPr>
              <a:t>, </a:t>
            </a:r>
            <a:r>
              <a:rPr lang="en-GB" sz="1300" dirty="0" err="1">
                <a:latin typeface="HSE Sans" panose="02000000000000000000" pitchFamily="2" charset="0"/>
              </a:rPr>
              <a:t>quis</a:t>
            </a:r>
            <a:r>
              <a:rPr lang="en-GB" sz="1300" dirty="0">
                <a:latin typeface="HSE Sans" panose="02000000000000000000" pitchFamily="2" charset="0"/>
              </a:rPr>
              <a:t> </a:t>
            </a:r>
            <a:r>
              <a:rPr lang="en-GB" sz="1300" dirty="0" err="1">
                <a:latin typeface="HSE Sans" panose="02000000000000000000" pitchFamily="2" charset="0"/>
              </a:rPr>
              <a:t>nostrud</a:t>
            </a:r>
            <a:r>
              <a:rPr lang="en-GB" sz="1300" dirty="0">
                <a:latin typeface="HSE Sans" panose="02000000000000000000" pitchFamily="2" charset="0"/>
              </a:rPr>
              <a:t> exercitation </a:t>
            </a:r>
            <a:r>
              <a:rPr lang="en-GB" sz="1300" dirty="0" err="1">
                <a:latin typeface="HSE Sans" panose="02000000000000000000" pitchFamily="2" charset="0"/>
              </a:rPr>
              <a:t>ullamco</a:t>
            </a:r>
            <a:r>
              <a:rPr lang="en-GB" sz="1300" dirty="0">
                <a:latin typeface="HSE Sans" panose="02000000000000000000" pitchFamily="2" charset="0"/>
              </a:rPr>
              <a:t> </a:t>
            </a:r>
            <a:r>
              <a:rPr lang="en-GB" sz="1300" dirty="0" err="1">
                <a:latin typeface="HSE Sans" panose="02000000000000000000" pitchFamily="2" charset="0"/>
              </a:rPr>
              <a:t>laboris</a:t>
            </a:r>
            <a:r>
              <a:rPr lang="en-GB" sz="1300" dirty="0">
                <a:latin typeface="HSE Sans" panose="02000000000000000000" pitchFamily="2" charset="0"/>
              </a:rPr>
              <a:t> nisi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aliquip</a:t>
            </a:r>
            <a:r>
              <a:rPr lang="en-GB" sz="1300" dirty="0">
                <a:latin typeface="HSE Sans" panose="02000000000000000000" pitchFamily="2" charset="0"/>
              </a:rPr>
              <a:t> ex </a:t>
            </a:r>
            <a:r>
              <a:rPr lang="en-GB" sz="1300" dirty="0" err="1">
                <a:latin typeface="HSE Sans" panose="02000000000000000000" pitchFamily="2" charset="0"/>
              </a:rPr>
              <a:t>ea</a:t>
            </a:r>
            <a:r>
              <a:rPr lang="en-GB" sz="1300" dirty="0">
                <a:latin typeface="HSE Sans" panose="02000000000000000000" pitchFamily="2" charset="0"/>
              </a:rPr>
              <a:t> </a:t>
            </a:r>
            <a:r>
              <a:rPr lang="en-GB" sz="1300" dirty="0" err="1">
                <a:latin typeface="HSE Sans" panose="02000000000000000000" pitchFamily="2" charset="0"/>
              </a:rPr>
              <a:t>commodo</a:t>
            </a:r>
            <a:r>
              <a:rPr lang="en-GB" sz="1300" dirty="0">
                <a:latin typeface="HSE Sans" panose="02000000000000000000" pitchFamily="2" charset="0"/>
              </a:rPr>
              <a:t> </a:t>
            </a:r>
            <a:r>
              <a:rPr lang="en-GB" sz="1300" dirty="0" err="1">
                <a:latin typeface="HSE Sans" panose="02000000000000000000" pitchFamily="2" charset="0"/>
              </a:rPr>
              <a:t>consequat</a:t>
            </a:r>
            <a:r>
              <a:rPr lang="en-GB" sz="1300" dirty="0">
                <a:latin typeface="HSE Sans" panose="02000000000000000000" pitchFamily="2" charset="0"/>
              </a:rPr>
              <a:t>. Duis </a:t>
            </a:r>
            <a:r>
              <a:rPr lang="en-GB" sz="1300" dirty="0" err="1">
                <a:latin typeface="HSE Sans" panose="02000000000000000000" pitchFamily="2" charset="0"/>
              </a:rPr>
              <a:t>aute</a:t>
            </a:r>
            <a:r>
              <a:rPr lang="en-GB" sz="1300" dirty="0">
                <a:latin typeface="HSE Sans" panose="02000000000000000000" pitchFamily="2" charset="0"/>
              </a:rPr>
              <a:t> </a:t>
            </a:r>
            <a:r>
              <a:rPr lang="en-GB" sz="1300" dirty="0" err="1">
                <a:latin typeface="HSE Sans" panose="02000000000000000000" pitchFamily="2" charset="0"/>
              </a:rPr>
              <a:t>irure</a:t>
            </a:r>
            <a:r>
              <a:rPr lang="en-GB" sz="1300" dirty="0">
                <a:latin typeface="HSE Sans" panose="02000000000000000000" pitchFamily="2" charset="0"/>
              </a:rPr>
              <a:t> </a:t>
            </a:r>
            <a:r>
              <a:rPr lang="en-GB" sz="1300" dirty="0" err="1">
                <a:latin typeface="HSE Sans" panose="02000000000000000000" pitchFamily="2" charset="0"/>
              </a:rPr>
              <a:t>dolor</a:t>
            </a:r>
            <a:r>
              <a:rPr lang="en-GB" sz="1300" dirty="0">
                <a:latin typeface="HSE Sans" panose="02000000000000000000" pitchFamily="2" charset="0"/>
              </a:rPr>
              <a:t> in </a:t>
            </a:r>
            <a:r>
              <a:rPr lang="en-GB" sz="1300" dirty="0" err="1">
                <a:latin typeface="HSE Sans" panose="02000000000000000000" pitchFamily="2" charset="0"/>
              </a:rPr>
              <a:t>reprehenderit</a:t>
            </a:r>
            <a:r>
              <a:rPr lang="en-GB" sz="1300" dirty="0">
                <a:latin typeface="HSE Sans" panose="02000000000000000000" pitchFamily="2" charset="0"/>
              </a:rPr>
              <a:t> in </a:t>
            </a:r>
            <a:r>
              <a:rPr lang="en-GB" sz="1300" dirty="0" err="1">
                <a:latin typeface="HSE Sans" panose="02000000000000000000" pitchFamily="2" charset="0"/>
              </a:rPr>
              <a:t>voluptate</a:t>
            </a:r>
            <a:r>
              <a:rPr lang="en-GB" sz="1300" dirty="0">
                <a:latin typeface="HSE Sans" panose="02000000000000000000" pitchFamily="2" charset="0"/>
              </a:rPr>
              <a:t> </a:t>
            </a:r>
            <a:r>
              <a:rPr lang="en-GB" sz="1300" dirty="0" err="1">
                <a:latin typeface="HSE Sans" panose="02000000000000000000" pitchFamily="2" charset="0"/>
              </a:rPr>
              <a:t>velit</a:t>
            </a:r>
            <a:r>
              <a:rPr lang="en-GB" sz="1300" dirty="0">
                <a:latin typeface="HSE Sans" panose="02000000000000000000" pitchFamily="2" charset="0"/>
              </a:rPr>
              <a:t> </a:t>
            </a:r>
            <a:r>
              <a:rPr lang="en-GB" sz="1300" dirty="0" err="1">
                <a:latin typeface="HSE Sans" panose="02000000000000000000" pitchFamily="2" charset="0"/>
              </a:rPr>
              <a:t>esse</a:t>
            </a:r>
            <a:r>
              <a:rPr lang="en-GB" sz="1300" dirty="0">
                <a:latin typeface="HSE Sans" panose="02000000000000000000" pitchFamily="2" charset="0"/>
              </a:rPr>
              <a:t> </a:t>
            </a:r>
            <a:r>
              <a:rPr lang="en-GB" sz="1300" dirty="0" err="1">
                <a:latin typeface="HSE Sans" panose="02000000000000000000" pitchFamily="2" charset="0"/>
              </a:rPr>
              <a:t>cillum</a:t>
            </a:r>
            <a:r>
              <a:rPr lang="en-GB" sz="1300" dirty="0">
                <a:latin typeface="HSE Sans" panose="02000000000000000000" pitchFamily="2" charset="0"/>
              </a:rPr>
              <a:t> dolore </a:t>
            </a:r>
            <a:r>
              <a:rPr lang="en-GB" sz="1300" dirty="0" err="1">
                <a:latin typeface="HSE Sans" panose="02000000000000000000" pitchFamily="2" charset="0"/>
              </a:rPr>
              <a:t>eu</a:t>
            </a:r>
            <a:r>
              <a:rPr lang="en-GB" sz="1300" dirty="0">
                <a:latin typeface="HSE Sans" panose="02000000000000000000" pitchFamily="2" charset="0"/>
              </a:rPr>
              <a:t> </a:t>
            </a:r>
            <a:r>
              <a:rPr lang="en-GB" sz="1300" dirty="0" err="1">
                <a:latin typeface="HSE Sans" panose="02000000000000000000" pitchFamily="2" charset="0"/>
              </a:rPr>
              <a:t>fugiat</a:t>
            </a:r>
            <a:r>
              <a:rPr lang="en-GB" sz="1300" dirty="0">
                <a:latin typeface="HSE Sans" panose="02000000000000000000" pitchFamily="2" charset="0"/>
              </a:rPr>
              <a:t> </a:t>
            </a:r>
            <a:r>
              <a:rPr lang="en-GB" sz="1300" dirty="0" err="1">
                <a:latin typeface="HSE Sans" panose="02000000000000000000" pitchFamily="2" charset="0"/>
              </a:rPr>
              <a:t>nulla</a:t>
            </a:r>
            <a:r>
              <a:rPr lang="en-GB" sz="1300" dirty="0">
                <a:latin typeface="HSE Sans" panose="02000000000000000000" pitchFamily="2" charset="0"/>
              </a:rPr>
              <a:t> </a:t>
            </a:r>
            <a:r>
              <a:rPr lang="en-GB" sz="1300" dirty="0" err="1">
                <a:latin typeface="HSE Sans" panose="02000000000000000000" pitchFamily="2" charset="0"/>
              </a:rPr>
              <a:t>pariatur</a:t>
            </a:r>
            <a:r>
              <a:rPr lang="en-GB" sz="1300" dirty="0">
                <a:latin typeface="HSE Sans" panose="02000000000000000000" pitchFamily="2" charset="0"/>
              </a:rPr>
              <a:t>. </a:t>
            </a:r>
            <a:r>
              <a:rPr lang="en-GB" sz="1300" dirty="0" err="1">
                <a:latin typeface="HSE Sans" panose="02000000000000000000" pitchFamily="2" charset="0"/>
              </a:rPr>
              <a:t>Excepteur</a:t>
            </a:r>
            <a:r>
              <a:rPr lang="en-GB" sz="1300" dirty="0">
                <a:latin typeface="HSE Sans" panose="02000000000000000000" pitchFamily="2" charset="0"/>
              </a:rPr>
              <a:t> </a:t>
            </a:r>
            <a:r>
              <a:rPr lang="en-GB" sz="1300" dirty="0" err="1">
                <a:latin typeface="HSE Sans" panose="02000000000000000000" pitchFamily="2" charset="0"/>
              </a:rPr>
              <a:t>sint</a:t>
            </a:r>
            <a:r>
              <a:rPr lang="en-GB" sz="1300" dirty="0">
                <a:latin typeface="HSE Sans" panose="02000000000000000000" pitchFamily="2" charset="0"/>
              </a:rPr>
              <a:t> </a:t>
            </a:r>
            <a:r>
              <a:rPr lang="en-GB" sz="1300" dirty="0" err="1">
                <a:latin typeface="HSE Sans" panose="02000000000000000000" pitchFamily="2" charset="0"/>
              </a:rPr>
              <a:t>occaecat</a:t>
            </a:r>
            <a:r>
              <a:rPr lang="en-GB" sz="1300" dirty="0">
                <a:latin typeface="HSE Sans" panose="02000000000000000000" pitchFamily="2" charset="0"/>
              </a:rPr>
              <a:t> </a:t>
            </a:r>
            <a:r>
              <a:rPr lang="en-GB" sz="1300" dirty="0" err="1">
                <a:latin typeface="HSE Sans" panose="02000000000000000000" pitchFamily="2" charset="0"/>
              </a:rPr>
              <a:t>cupidatat</a:t>
            </a:r>
            <a:r>
              <a:rPr lang="en-GB" sz="1300" dirty="0">
                <a:latin typeface="HSE Sans" panose="02000000000000000000" pitchFamily="2" charset="0"/>
              </a:rPr>
              <a:t> non </a:t>
            </a:r>
            <a:r>
              <a:rPr lang="en-GB" sz="1300" dirty="0" err="1">
                <a:latin typeface="HSE Sans" panose="02000000000000000000" pitchFamily="2" charset="0"/>
              </a:rPr>
              <a:t>proident</a:t>
            </a:r>
            <a:r>
              <a:rPr lang="en-GB" sz="1300" dirty="0">
                <a:latin typeface="HSE Sans" panose="02000000000000000000" pitchFamily="2" charset="0"/>
              </a:rPr>
              <a:t>, sunt in culpa qui </a:t>
            </a:r>
            <a:r>
              <a:rPr lang="en-GB" sz="1300" dirty="0" err="1">
                <a:latin typeface="HSE Sans" panose="02000000000000000000" pitchFamily="2" charset="0"/>
              </a:rPr>
              <a:t>officia</a:t>
            </a:r>
            <a:r>
              <a:rPr lang="en-GB" sz="1300" dirty="0">
                <a:latin typeface="HSE Sans" panose="02000000000000000000" pitchFamily="2" charset="0"/>
              </a:rPr>
              <a:t> </a:t>
            </a:r>
            <a:r>
              <a:rPr lang="en-GB" sz="1300" dirty="0" err="1">
                <a:latin typeface="HSE Sans" panose="02000000000000000000" pitchFamily="2" charset="0"/>
              </a:rPr>
              <a:t>deserunt</a:t>
            </a:r>
            <a:r>
              <a:rPr lang="en-GB" sz="1300" dirty="0">
                <a:latin typeface="HSE Sans" panose="02000000000000000000" pitchFamily="2" charset="0"/>
              </a:rPr>
              <a:t> </a:t>
            </a:r>
            <a:r>
              <a:rPr lang="en-GB" sz="1300" dirty="0" err="1">
                <a:latin typeface="HSE Sans" panose="02000000000000000000" pitchFamily="2" charset="0"/>
              </a:rPr>
              <a:t>mollit</a:t>
            </a:r>
            <a:r>
              <a:rPr lang="en-GB" sz="1300" dirty="0">
                <a:latin typeface="HSE Sans" panose="02000000000000000000" pitchFamily="2" charset="0"/>
              </a:rPr>
              <a:t> </a:t>
            </a:r>
            <a:r>
              <a:rPr lang="en-GB" sz="1300" dirty="0" err="1">
                <a:latin typeface="HSE Sans" panose="02000000000000000000" pitchFamily="2" charset="0"/>
              </a:rPr>
              <a:t>anim</a:t>
            </a:r>
            <a:r>
              <a:rPr lang="en-GB" sz="1300" dirty="0">
                <a:latin typeface="HSE Sans" panose="02000000000000000000" pitchFamily="2" charset="0"/>
              </a:rPr>
              <a:t> id </a:t>
            </a:r>
            <a:r>
              <a:rPr lang="en-GB" sz="1300" dirty="0" err="1">
                <a:latin typeface="HSE Sans" panose="02000000000000000000" pitchFamily="2" charset="0"/>
              </a:rPr>
              <a:t>est</a:t>
            </a:r>
            <a:r>
              <a:rPr lang="en-GB" sz="1300" dirty="0">
                <a:latin typeface="HSE Sans" panose="02000000000000000000" pitchFamily="2" charset="0"/>
              </a:rPr>
              <a:t> </a:t>
            </a:r>
            <a:r>
              <a:rPr lang="en-GB" sz="1300" dirty="0" err="1">
                <a:latin typeface="HSE Sans" panose="02000000000000000000" pitchFamily="2" charset="0"/>
              </a:rPr>
              <a:t>laborum</a:t>
            </a:r>
            <a:r>
              <a:rPr lang="en-GB" sz="1300" dirty="0">
                <a:latin typeface="HSE Sans" panose="02000000000000000000" pitchFamily="2" charset="0"/>
              </a:rPr>
              <a:t>.</a:t>
            </a:r>
            <a:endParaRPr lang="ru-RU" sz="1300" dirty="0">
              <a:latin typeface="HSE Sans" panose="02000000000000000000" pitchFamily="2" charset="0"/>
            </a:endParaRPr>
          </a:p>
        </p:txBody>
      </p:sp>
    </p:spTree>
    <p:extLst>
      <p:ext uri="{BB962C8B-B14F-4D97-AF65-F5344CB8AC3E}">
        <p14:creationId xmlns:p14="http://schemas.microsoft.com/office/powerpoint/2010/main" val="7648898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6313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62536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8902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3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1909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3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8542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02467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8907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B270237-5CB0-48B7-8897-ECD1A369486B}"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39E4D0B-71E6-4E7D-AB4A-7E71F61C6E81}"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4230920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7C985E6-BA3B-4607-ABBD-51F99BFB072D}"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C39BBA5-987C-43AC-9D7E-6E9B07F0A3AC}"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6055760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968FB2C-1EF4-4BF9-8207-883C3CAC3FE5}"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AE2EDE-E234-48AA-9844-071C7C6E6FD5}"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914070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Цифр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4" descr="Icon&#10;&#10;Description automatically generated">
            <a:extLst>
              <a:ext uri="{FF2B5EF4-FFF2-40B4-BE49-F238E27FC236}">
                <a16:creationId xmlns:a16="http://schemas.microsoft.com/office/drawing/2014/main" id="{E9A64721-E55E-8749-B29E-51DD8955936F}"/>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7" name="Straight Connector 19">
            <a:extLst>
              <a:ext uri="{FF2B5EF4-FFF2-40B4-BE49-F238E27FC236}">
                <a16:creationId xmlns:a16="http://schemas.microsoft.com/office/drawing/2014/main" id="{B0C162B7-B84F-874A-960E-31F512518C6E}"/>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8" name="Straight Connector 21">
            <a:extLst>
              <a:ext uri="{FF2B5EF4-FFF2-40B4-BE49-F238E27FC236}">
                <a16:creationId xmlns:a16="http://schemas.microsoft.com/office/drawing/2014/main" id="{1CB321BB-9FE3-294F-85D8-AA7DC75CA4AF}"/>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9" name="Straight Connector 25">
            <a:extLst>
              <a:ext uri="{FF2B5EF4-FFF2-40B4-BE49-F238E27FC236}">
                <a16:creationId xmlns:a16="http://schemas.microsoft.com/office/drawing/2014/main" id="{0A610A45-8712-8A45-AFB3-931CF468EC32}"/>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0460EF6-ECAD-8941-8132-1B3E005D6067}"/>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1" name="Straight Connector 59">
            <a:extLst>
              <a:ext uri="{FF2B5EF4-FFF2-40B4-BE49-F238E27FC236}">
                <a16:creationId xmlns:a16="http://schemas.microsoft.com/office/drawing/2014/main" id="{41AE56A2-5FAA-FD44-AE1A-338E1E304184}"/>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2" name="Текст 37">
            <a:extLst>
              <a:ext uri="{FF2B5EF4-FFF2-40B4-BE49-F238E27FC236}">
                <a16:creationId xmlns:a16="http://schemas.microsoft.com/office/drawing/2014/main" id="{D9986185-6D5E-FD48-A5CA-AF2D5B58A3E7}"/>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3" name="Текст 39">
            <a:extLst>
              <a:ext uri="{FF2B5EF4-FFF2-40B4-BE49-F238E27FC236}">
                <a16:creationId xmlns:a16="http://schemas.microsoft.com/office/drawing/2014/main" id="{5DBFD327-E3A8-944A-AABF-7D813AD0F13C}"/>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5" name="Текст 39">
            <a:extLst>
              <a:ext uri="{FF2B5EF4-FFF2-40B4-BE49-F238E27FC236}">
                <a16:creationId xmlns:a16="http://schemas.microsoft.com/office/drawing/2014/main" id="{D206FCE0-05C3-2C45-A7D6-1FC287C017BE}"/>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Заголовок 31">
            <a:extLst>
              <a:ext uri="{FF2B5EF4-FFF2-40B4-BE49-F238E27FC236}">
                <a16:creationId xmlns:a16="http://schemas.microsoft.com/office/drawing/2014/main" id="{3B28B62E-5EE9-834C-9BB6-BD66079B8164}"/>
              </a:ext>
            </a:extLst>
          </p:cNvPr>
          <p:cNvSpPr>
            <a:spLocks noGrp="1"/>
          </p:cNvSpPr>
          <p:nvPr>
            <p:ph type="title" hasCustomPrompt="1"/>
          </p:nvPr>
        </p:nvSpPr>
        <p:spPr>
          <a:xfrm>
            <a:off x="585897" y="1447790"/>
            <a:ext cx="11057955" cy="777025"/>
          </a:xfrm>
        </p:spPr>
        <p:txBody>
          <a:bodyPr lIns="0" tIns="0" rIns="0" bIns="0" anchor="t">
            <a:normAutofit/>
          </a:bodyPr>
          <a:lstStyle>
            <a:lvl1pPr>
              <a:lnSpc>
                <a:spcPct val="100000"/>
              </a:lnSpc>
              <a:defRPr sz="2400" b="0" i="0">
                <a:latin typeface="HSE Sans" panose="02000000000000000000" pitchFamily="2" charset="0"/>
              </a:defRPr>
            </a:lvl1pPr>
          </a:lstStyle>
          <a:p>
            <a:r>
              <a:rPr lang="ru-RU" sz="2400" dirty="0">
                <a:solidFill>
                  <a:srgbClr val="102D69"/>
                </a:solidFill>
                <a:latin typeface="HSE Sans" panose="02000000000000000000" pitchFamily="2" charset="0"/>
              </a:rPr>
              <a:t>Заголовок может быть набран в две или три строки</a:t>
            </a:r>
            <a:r>
              <a:rPr lang="en-GB" sz="2400" dirty="0">
                <a:solidFill>
                  <a:srgbClr val="102D69"/>
                </a:solidFill>
                <a:latin typeface="HSE Sans" panose="02000000000000000000" pitchFamily="2" charset="0"/>
              </a:rPr>
              <a:t> (24 </a:t>
            </a:r>
            <a:r>
              <a:rPr lang="en-GB" sz="2400" dirty="0" err="1">
                <a:solidFill>
                  <a:srgbClr val="102D69"/>
                </a:solidFill>
                <a:latin typeface="HSE Sans" panose="02000000000000000000" pitchFamily="2" charset="0"/>
              </a:rPr>
              <a:t>pt</a:t>
            </a:r>
            <a:r>
              <a:rPr lang="en-GB" sz="2400" dirty="0">
                <a:solidFill>
                  <a:srgbClr val="102D69"/>
                </a:solidFill>
                <a:latin typeface="HSE Sans" panose="02000000000000000000" pitchFamily="2" charset="0"/>
              </a:rPr>
              <a:t>)</a:t>
            </a:r>
            <a:endParaRPr lang="ru-RU" sz="2400" dirty="0">
              <a:solidFill>
                <a:srgbClr val="102D69"/>
              </a:solidFill>
              <a:latin typeface="HSE Sans" panose="02000000000000000000" pitchFamily="2" charset="0"/>
            </a:endParaRPr>
          </a:p>
        </p:txBody>
      </p:sp>
      <p:sp>
        <p:nvSpPr>
          <p:cNvPr id="24" name="Текст 35">
            <a:extLst>
              <a:ext uri="{FF2B5EF4-FFF2-40B4-BE49-F238E27FC236}">
                <a16:creationId xmlns:a16="http://schemas.microsoft.com/office/drawing/2014/main" id="{621215DE-C1FD-2B4C-B236-AF679CF906BE}"/>
              </a:ext>
            </a:extLst>
          </p:cNvPr>
          <p:cNvSpPr>
            <a:spLocks noGrp="1"/>
          </p:cNvSpPr>
          <p:nvPr>
            <p:ph type="body" sz="quarter" idx="12" hasCustomPrompt="1"/>
          </p:nvPr>
        </p:nvSpPr>
        <p:spPr>
          <a:xfrm>
            <a:off x="575076" y="4103994"/>
            <a:ext cx="2758143" cy="156966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300" dirty="0">
                <a:latin typeface="HSE Sans" panose="02000000000000000000" pitchFamily="2" charset="0"/>
              </a:rPr>
              <a:t>Если у вас мало данных, то не переживайте. Сделайте несколько крупных цифр и аккуратные подписи к ним, это позволит подать информацию красиво и аккуратно.</a:t>
            </a:r>
          </a:p>
        </p:txBody>
      </p:sp>
      <p:sp>
        <p:nvSpPr>
          <p:cNvPr id="25" name="Текст 35">
            <a:extLst>
              <a:ext uri="{FF2B5EF4-FFF2-40B4-BE49-F238E27FC236}">
                <a16:creationId xmlns:a16="http://schemas.microsoft.com/office/drawing/2014/main" id="{8BC2F90D-0CE0-574C-A7C1-EAA3E6F1AB56}"/>
              </a:ext>
            </a:extLst>
          </p:cNvPr>
          <p:cNvSpPr>
            <a:spLocks noGrp="1"/>
          </p:cNvSpPr>
          <p:nvPr>
            <p:ph type="body" sz="quarter" idx="16" hasCustomPrompt="1"/>
          </p:nvPr>
        </p:nvSpPr>
        <p:spPr>
          <a:xfrm>
            <a:off x="4047007" y="4103994"/>
            <a:ext cx="2757612" cy="156966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300" dirty="0">
                <a:latin typeface="HSE Sans" panose="02000000000000000000" pitchFamily="2" charset="0"/>
              </a:rPr>
              <a:t>Если у вас мало данных, то не переживайте. Сделайте несколько крупных цифр и аккуратные подписи к ним, это позволит подать информацию красиво и аккуратно.</a:t>
            </a:r>
          </a:p>
        </p:txBody>
      </p:sp>
      <p:sp>
        <p:nvSpPr>
          <p:cNvPr id="26" name="Текст 35">
            <a:extLst>
              <a:ext uri="{FF2B5EF4-FFF2-40B4-BE49-F238E27FC236}">
                <a16:creationId xmlns:a16="http://schemas.microsoft.com/office/drawing/2014/main" id="{239E188B-2696-8A48-9F8A-36223EEF61E9}"/>
              </a:ext>
            </a:extLst>
          </p:cNvPr>
          <p:cNvSpPr>
            <a:spLocks noGrp="1"/>
          </p:cNvSpPr>
          <p:nvPr>
            <p:ph type="body" sz="quarter" idx="17" hasCustomPrompt="1"/>
          </p:nvPr>
        </p:nvSpPr>
        <p:spPr>
          <a:xfrm>
            <a:off x="7518938" y="4103994"/>
            <a:ext cx="2757612" cy="1569661"/>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ru-RU" sz="1300" dirty="0">
                <a:latin typeface="HSE Sans" panose="02000000000000000000" pitchFamily="2" charset="0"/>
              </a:rPr>
              <a:t>Если у вас мало данных, то не переживайте. Сделайте несколько крупных цифр и аккуратные подписи к ним, это позволит подать информацию красиво и аккуратно.</a:t>
            </a:r>
          </a:p>
        </p:txBody>
      </p:sp>
      <p:sp>
        <p:nvSpPr>
          <p:cNvPr id="28" name="Текст 27">
            <a:extLst>
              <a:ext uri="{FF2B5EF4-FFF2-40B4-BE49-F238E27FC236}">
                <a16:creationId xmlns:a16="http://schemas.microsoft.com/office/drawing/2014/main" id="{379BF4C6-F899-294C-B88E-8363AFBEEC2A}"/>
              </a:ext>
            </a:extLst>
          </p:cNvPr>
          <p:cNvSpPr>
            <a:spLocks noGrp="1"/>
          </p:cNvSpPr>
          <p:nvPr>
            <p:ph type="body" sz="quarter" idx="18" hasCustomPrompt="1"/>
          </p:nvPr>
        </p:nvSpPr>
        <p:spPr>
          <a:xfrm>
            <a:off x="575076" y="2710235"/>
            <a:ext cx="2758143" cy="1164116"/>
          </a:xfrm>
        </p:spPr>
        <p:txBody>
          <a:bodyPr lIns="0" tIns="0" rIns="0" bIns="0">
            <a:noAutofit/>
          </a:bodyPr>
          <a:lstStyle>
            <a:lvl1pPr marL="0" indent="0">
              <a:buNone/>
              <a:defRPr sz="9600">
                <a:latin typeface="HSE Sans" panose="02000000000000000000" pitchFamily="2" charset="0"/>
              </a:defRPr>
            </a:lvl1pPr>
            <a:lvl2pPr>
              <a:defRPr sz="9600">
                <a:latin typeface="HSE Sans" panose="02000000000000000000" pitchFamily="2" charset="0"/>
              </a:defRPr>
            </a:lvl2pPr>
            <a:lvl3pPr>
              <a:defRPr sz="9600">
                <a:latin typeface="HSE Sans" panose="02000000000000000000" pitchFamily="2" charset="0"/>
              </a:defRPr>
            </a:lvl3pPr>
            <a:lvl4pPr>
              <a:defRPr sz="9600">
                <a:latin typeface="HSE Sans" panose="02000000000000000000" pitchFamily="2" charset="0"/>
              </a:defRPr>
            </a:lvl4pPr>
            <a:lvl5pPr>
              <a:defRPr sz="9600">
                <a:latin typeface="HSE Sans" panose="02000000000000000000" pitchFamily="2" charset="0"/>
              </a:defRPr>
            </a:lvl5pPr>
          </a:lstStyle>
          <a:p>
            <a:pPr lvl="0"/>
            <a:r>
              <a:rPr lang="ru-RU" sz="9600" dirty="0">
                <a:solidFill>
                  <a:srgbClr val="102D69"/>
                </a:solidFill>
                <a:latin typeface="HSE Sans" panose="02000000000000000000" pitchFamily="2" charset="0"/>
              </a:rPr>
              <a:t>152</a:t>
            </a:r>
            <a:endParaRPr lang="ru-RU" dirty="0"/>
          </a:p>
        </p:txBody>
      </p:sp>
      <p:sp>
        <p:nvSpPr>
          <p:cNvPr id="29" name="Текст 27">
            <a:extLst>
              <a:ext uri="{FF2B5EF4-FFF2-40B4-BE49-F238E27FC236}">
                <a16:creationId xmlns:a16="http://schemas.microsoft.com/office/drawing/2014/main" id="{DE7F352B-F6D9-B545-A835-443A55956E74}"/>
              </a:ext>
            </a:extLst>
          </p:cNvPr>
          <p:cNvSpPr>
            <a:spLocks noGrp="1"/>
          </p:cNvSpPr>
          <p:nvPr>
            <p:ph type="body" sz="quarter" idx="19" hasCustomPrompt="1"/>
          </p:nvPr>
        </p:nvSpPr>
        <p:spPr>
          <a:xfrm>
            <a:off x="4047007" y="2710235"/>
            <a:ext cx="2758143" cy="1164116"/>
          </a:xfrm>
        </p:spPr>
        <p:txBody>
          <a:bodyPr lIns="0" tIns="0" rIns="0" bIns="0">
            <a:noAutofit/>
          </a:bodyPr>
          <a:lstStyle>
            <a:lvl1pPr marL="0" indent="0">
              <a:buNone/>
              <a:defRPr sz="9600">
                <a:latin typeface="HSE Sans" panose="02000000000000000000" pitchFamily="2" charset="0"/>
              </a:defRPr>
            </a:lvl1pPr>
            <a:lvl2pPr>
              <a:defRPr sz="9600">
                <a:latin typeface="HSE Sans" panose="02000000000000000000" pitchFamily="2" charset="0"/>
              </a:defRPr>
            </a:lvl2pPr>
            <a:lvl3pPr>
              <a:defRPr sz="9600">
                <a:latin typeface="HSE Sans" panose="02000000000000000000" pitchFamily="2" charset="0"/>
              </a:defRPr>
            </a:lvl3pPr>
            <a:lvl4pPr>
              <a:defRPr sz="9600">
                <a:latin typeface="HSE Sans" panose="02000000000000000000" pitchFamily="2" charset="0"/>
              </a:defRPr>
            </a:lvl4pPr>
            <a:lvl5pPr>
              <a:defRPr sz="9600">
                <a:latin typeface="HSE Sans" panose="02000000000000000000" pitchFamily="2" charset="0"/>
              </a:defRPr>
            </a:lvl5pPr>
          </a:lstStyle>
          <a:p>
            <a:pPr lvl="0"/>
            <a:r>
              <a:rPr lang="ru-RU" sz="9600" dirty="0">
                <a:solidFill>
                  <a:srgbClr val="102D69"/>
                </a:solidFill>
                <a:latin typeface="HSE Sans" panose="02000000000000000000" pitchFamily="2" charset="0"/>
              </a:rPr>
              <a:t>95</a:t>
            </a:r>
            <a:endParaRPr lang="ru-RU" dirty="0"/>
          </a:p>
        </p:txBody>
      </p:sp>
      <p:sp>
        <p:nvSpPr>
          <p:cNvPr id="30" name="Текст 27">
            <a:extLst>
              <a:ext uri="{FF2B5EF4-FFF2-40B4-BE49-F238E27FC236}">
                <a16:creationId xmlns:a16="http://schemas.microsoft.com/office/drawing/2014/main" id="{D1D5AF9F-C1B0-7842-8789-1DB8963D981B}"/>
              </a:ext>
            </a:extLst>
          </p:cNvPr>
          <p:cNvSpPr>
            <a:spLocks noGrp="1"/>
          </p:cNvSpPr>
          <p:nvPr>
            <p:ph type="body" sz="quarter" idx="20" hasCustomPrompt="1"/>
          </p:nvPr>
        </p:nvSpPr>
        <p:spPr>
          <a:xfrm>
            <a:off x="7518938" y="2710235"/>
            <a:ext cx="2758143" cy="1164116"/>
          </a:xfrm>
        </p:spPr>
        <p:txBody>
          <a:bodyPr lIns="0" tIns="0" rIns="0" bIns="0">
            <a:noAutofit/>
          </a:bodyPr>
          <a:lstStyle>
            <a:lvl1pPr marL="0" indent="0">
              <a:buNone/>
              <a:defRPr sz="9600">
                <a:latin typeface="HSE Sans" panose="02000000000000000000" pitchFamily="2" charset="0"/>
              </a:defRPr>
            </a:lvl1pPr>
            <a:lvl2pPr>
              <a:defRPr sz="9600">
                <a:latin typeface="HSE Sans" panose="02000000000000000000" pitchFamily="2" charset="0"/>
              </a:defRPr>
            </a:lvl2pPr>
            <a:lvl3pPr>
              <a:defRPr sz="9600">
                <a:latin typeface="HSE Sans" panose="02000000000000000000" pitchFamily="2" charset="0"/>
              </a:defRPr>
            </a:lvl3pPr>
            <a:lvl4pPr>
              <a:defRPr sz="9600">
                <a:latin typeface="HSE Sans" panose="02000000000000000000" pitchFamily="2" charset="0"/>
              </a:defRPr>
            </a:lvl4pPr>
            <a:lvl5pPr>
              <a:defRPr sz="9600">
                <a:latin typeface="HSE Sans" panose="02000000000000000000" pitchFamily="2" charset="0"/>
              </a:defRPr>
            </a:lvl5pPr>
          </a:lstStyle>
          <a:p>
            <a:pPr lvl="0"/>
            <a:r>
              <a:rPr lang="ru-RU" sz="9600" dirty="0">
                <a:solidFill>
                  <a:srgbClr val="102D69"/>
                </a:solidFill>
                <a:latin typeface="HSE Sans" panose="02000000000000000000" pitchFamily="2" charset="0"/>
              </a:rPr>
              <a:t>284</a:t>
            </a:r>
            <a:endParaRPr lang="ru-RU" dirty="0"/>
          </a:p>
        </p:txBody>
      </p:sp>
    </p:spTree>
    <p:extLst>
      <p:ext uri="{BB962C8B-B14F-4D97-AF65-F5344CB8AC3E}">
        <p14:creationId xmlns:p14="http://schemas.microsoft.com/office/powerpoint/2010/main" val="20570523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51734AA-9E2A-48C7-9DEC-164E041C3934}"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6"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2402776-3325-4B87-8F7D-7BFACCB26A56}"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5555135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79A035-BB13-4636-A0C5-ADC261CB00D8}"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8"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25CB964-5FE2-4989-96CA-C5DC4DC43C91}"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20899468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632A686-150C-46B8-8691-D8BA266D238D}"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4"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3E4B8E-CF03-4B6A-9FCB-1A35FCF1F68F}"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1458855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6F79F3B-C248-4C06-B40D-74089CC80A0C}"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3"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D320500-7A19-4998-9C0A-AA138F444DF5}"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3869990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80DD6EF-0B79-410F-930A-C7E379C97941}"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6"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B4B3A9E-2E39-43B5-BFC1-E7A390B289D2}"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4853915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3B2BDB0-6F99-49BE-80A9-782A247AD918}"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6"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64A9516-C6E6-4D2E-B638-28A6EF7B32B0}"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1951351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DE71BF7-2275-4162-AC41-B9FBD15DED03}"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222A264-2232-4A53-8C88-0290E221E377}"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38938454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507A372-DAA3-4AAE-84D9-03638989A114}"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11"/>
          </p:nvPr>
        </p:nvSpPr>
        <p:spPr/>
        <p:txBody>
          <a:bodyPr/>
          <a:lstStyle>
            <a:lvl1pPr defTabSz="91440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defTabSz="914400" fontAlgn="auto">
              <a:spcBef>
                <a:spcPts val="0"/>
              </a:spcBef>
              <a:spcAft>
                <a:spcPts val="0"/>
              </a:spcAft>
              <a:defRPr>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F1CB496-AA04-4E9D-9FD5-BB97ADF38C60}"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Tree>
    <p:extLst>
      <p:ext uri="{BB962C8B-B14F-4D97-AF65-F5344CB8AC3E}">
        <p14:creationId xmlns:p14="http://schemas.microsoft.com/office/powerpoint/2010/main" val="1978183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CB4B4D-7CA3-9044-876B-883B54F8677D}" type="slidenum">
              <a:rPr kumimoji="0" lang="ru-RU" sz="1200" b="0" i="0" u="none" strike="noStrike" kern="1200" cap="none" spc="0" normalizeH="0" baseline="0" noProof="0" smtClean="0">
                <a:ln>
                  <a:noFill/>
                </a:ln>
                <a:solidFill>
                  <a:srgbClr val="898989"/>
                </a:solidFill>
                <a:effectLst/>
                <a:uLnTx/>
                <a:uFillTx/>
                <a:latin typeface="Calibri" pitchFamily="34" charset="0"/>
                <a:ea typeface="ＭＳ Ｐゴシック"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898989"/>
              </a:solidFill>
              <a:effectLst/>
              <a:uLnTx/>
              <a:uFillTx/>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1969605454"/>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Пустой слайд">
    <p:spTree>
      <p:nvGrpSpPr>
        <p:cNvPr id="1" name=""/>
        <p:cNvGrpSpPr/>
        <p:nvPr/>
      </p:nvGrpSpPr>
      <p:grpSpPr>
        <a:xfrm>
          <a:off x="0" y="0"/>
          <a:ext cx="0" cy="0"/>
          <a:chOff x="0" y="0"/>
          <a:chExt cx="0" cy="0"/>
        </a:xfrm>
      </p:grpSpPr>
      <p:graphicFrame>
        <p:nvGraphicFramePr>
          <p:cNvPr id="7" name="Объект 6" hidden="1"/>
          <p:cNvGraphicFramePr>
            <a:graphicFrameLocks noChangeAspect="1"/>
          </p:cNvGraphicFramePr>
          <p:nvPr userDrawn="1">
            <p:custDataLst>
              <p:tags r:id="rId2"/>
            </p:custDataLst>
          </p:nvPr>
        </p:nvGraphicFramePr>
        <p:xfrm>
          <a:off x="2120" y="1588"/>
          <a:ext cx="2117" cy="1588"/>
        </p:xfrm>
        <a:graphic>
          <a:graphicData uri="http://schemas.openxmlformats.org/presentationml/2006/ole">
            <mc:AlternateContent xmlns:mc="http://schemas.openxmlformats.org/markup-compatibility/2006">
              <mc:Choice xmlns:v="urn:schemas-microsoft-com:vml" Requires="v">
                <p:oleObj spid="_x0000_s1043" name="Слайд think-cell" r:id="rId5" imgW="270" imgH="270" progId="TCLayout.ActiveDocument.1">
                  <p:embed/>
                </p:oleObj>
              </mc:Choice>
              <mc:Fallback>
                <p:oleObj name="Слайд think-cell" r:id="rId5" imgW="270" imgH="270" progId="TCLayout.ActiveDocument.1">
                  <p:embed/>
                  <p:pic>
                    <p:nvPicPr>
                      <p:cNvPr id="7" name="Объект 6" hidden="1"/>
                      <p:cNvPicPr/>
                      <p:nvPr/>
                    </p:nvPicPr>
                    <p:blipFill>
                      <a:blip r:embed="rId6"/>
                      <a:stretch>
                        <a:fillRect/>
                      </a:stretch>
                    </p:blipFill>
                    <p:spPr>
                      <a:xfrm>
                        <a:off x="2120" y="1588"/>
                        <a:ext cx="2117" cy="1588"/>
                      </a:xfrm>
                      <a:prstGeom prst="rect">
                        <a:avLst/>
                      </a:prstGeom>
                    </p:spPr>
                  </p:pic>
                </p:oleObj>
              </mc:Fallback>
            </mc:AlternateContent>
          </a:graphicData>
        </a:graphic>
      </p:graphicFrame>
      <p:sp>
        <p:nvSpPr>
          <p:cNvPr id="6" name="Прямоугольник 5" hidden="1"/>
          <p:cNvSpPr/>
          <p:nvPr userDrawn="1">
            <p:custDataLst>
              <p:tags r:id="rId3"/>
            </p:custDataLst>
          </p:nvPr>
        </p:nvSpPr>
        <p:spPr>
          <a:xfrm>
            <a:off x="1" y="0"/>
            <a:ext cx="211667"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ts val="1575"/>
              </a:lnSpc>
              <a:spcBef>
                <a:spcPct val="0"/>
              </a:spcBef>
              <a:spcAft>
                <a:spcPct val="0"/>
              </a:spcAft>
              <a:buClrTx/>
              <a:buSzTx/>
              <a:buFontTx/>
              <a:buNone/>
              <a:tabLst/>
              <a:defRPr/>
            </a:pPr>
            <a:endParaRPr kumimoji="0" lang="ru-RU" sz="15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sym typeface="Calibri" panose="020F0502020204030204" pitchFamily="34" charset="0"/>
            </a:endParaRPr>
          </a:p>
        </p:txBody>
      </p:sp>
      <p:sp>
        <p:nvSpPr>
          <p:cNvPr id="2" name="Title 1"/>
          <p:cNvSpPr>
            <a:spLocks noGrp="1"/>
          </p:cNvSpPr>
          <p:nvPr>
            <p:ph type="title" hasCustomPrompt="1"/>
          </p:nvPr>
        </p:nvSpPr>
        <p:spPr>
          <a:xfrm>
            <a:off x="506896" y="199550"/>
            <a:ext cx="11314688" cy="650304"/>
          </a:xfrm>
          <a:prstGeom prst="rect">
            <a:avLst/>
          </a:prstGeom>
        </p:spPr>
        <p:txBody>
          <a:bodyPr>
            <a:noAutofit/>
          </a:bodyPr>
          <a:lstStyle>
            <a:lvl1pPr>
              <a:lnSpc>
                <a:spcPts val="1575"/>
              </a:lnSpc>
              <a:defRPr sz="1500" b="1">
                <a:solidFill>
                  <a:srgbClr val="457C8B"/>
                </a:solidFill>
                <a:latin typeface="+mn-lt"/>
              </a:defRPr>
            </a:lvl1pPr>
          </a:lstStyle>
          <a:p>
            <a:r>
              <a:rPr lang="ru-RU" dirty="0"/>
              <a:t>ОБРАЗЕЦ ЗАГОЛОВКА</a:t>
            </a:r>
            <a:endParaRPr lang="en-US" dirty="0"/>
          </a:p>
        </p:txBody>
      </p:sp>
      <p:sp>
        <p:nvSpPr>
          <p:cNvPr id="11" name="Текст 8"/>
          <p:cNvSpPr>
            <a:spLocks noGrp="1"/>
          </p:cNvSpPr>
          <p:nvPr>
            <p:ph type="body" sz="quarter" idx="14" hasCustomPrompt="1"/>
          </p:nvPr>
        </p:nvSpPr>
        <p:spPr>
          <a:xfrm>
            <a:off x="506900" y="6453336"/>
            <a:ext cx="11026341" cy="288000"/>
          </a:xfrm>
          <a:prstGeom prst="rect">
            <a:avLst/>
          </a:prstGeom>
        </p:spPr>
        <p:txBody>
          <a:bodyPr lIns="0" tIns="0" rIns="0" bIns="0" anchor="b" anchorCtr="0"/>
          <a:lstStyle>
            <a:lvl1pPr marL="0" indent="0">
              <a:spcBef>
                <a:spcPts val="225"/>
              </a:spcBef>
              <a:buNone/>
              <a:defRPr sz="600" b="0" i="0" baseline="0">
                <a:solidFill>
                  <a:schemeClr val="bg1">
                    <a:lumMod val="50000"/>
                  </a:schemeClr>
                </a:solidFill>
                <a:latin typeface="Calibri" panose="020F0502020204030204" pitchFamily="34" charset="0"/>
              </a:defRPr>
            </a:lvl1pPr>
          </a:lstStyle>
          <a:p>
            <a:pPr lvl="0"/>
            <a:r>
              <a:rPr lang="ru-RU" dirty="0"/>
              <a:t>Примечания: 1 –</a:t>
            </a:r>
            <a:br>
              <a:rPr lang="ru-RU" dirty="0"/>
            </a:br>
            <a:r>
              <a:rPr lang="ru-RU" dirty="0"/>
              <a:t>Источники:</a:t>
            </a:r>
          </a:p>
        </p:txBody>
      </p:sp>
      <p:sp>
        <p:nvSpPr>
          <p:cNvPr id="8" name="Прямоугольник 7"/>
          <p:cNvSpPr/>
          <p:nvPr userDrawn="1"/>
        </p:nvSpPr>
        <p:spPr>
          <a:xfrm>
            <a:off x="506896" y="988067"/>
            <a:ext cx="11314688" cy="36000"/>
          </a:xfrm>
          <a:prstGeom prst="rect">
            <a:avLst/>
          </a:prstGeom>
          <a:solidFill>
            <a:srgbClr val="457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35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43839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Таблица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C5425806-16DD-844E-927C-26E7143A9ED8}"/>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6" name="Straight Connector 19">
            <a:extLst>
              <a:ext uri="{FF2B5EF4-FFF2-40B4-BE49-F238E27FC236}">
                <a16:creationId xmlns:a16="http://schemas.microsoft.com/office/drawing/2014/main" id="{479746FF-3282-DF46-9D7C-D80431604A55}"/>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7" name="Straight Connector 21">
            <a:extLst>
              <a:ext uri="{FF2B5EF4-FFF2-40B4-BE49-F238E27FC236}">
                <a16:creationId xmlns:a16="http://schemas.microsoft.com/office/drawing/2014/main" id="{51B44297-B0E7-D74D-B291-D39A0D468B42}"/>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8" name="Straight Connector 25">
            <a:extLst>
              <a:ext uri="{FF2B5EF4-FFF2-40B4-BE49-F238E27FC236}">
                <a16:creationId xmlns:a16="http://schemas.microsoft.com/office/drawing/2014/main" id="{0EA4A057-F0CB-E04F-B472-4A1ABFB64C66}"/>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64502F5-56EE-354B-A3B1-E79F8B005172}"/>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0" name="Straight Connector 59">
            <a:extLst>
              <a:ext uri="{FF2B5EF4-FFF2-40B4-BE49-F238E27FC236}">
                <a16:creationId xmlns:a16="http://schemas.microsoft.com/office/drawing/2014/main" id="{A80E0956-5C10-CC40-A426-CBD2E0C4158E}"/>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1" name="Текст 37">
            <a:extLst>
              <a:ext uri="{FF2B5EF4-FFF2-40B4-BE49-F238E27FC236}">
                <a16:creationId xmlns:a16="http://schemas.microsoft.com/office/drawing/2014/main" id="{6EC59AAD-5962-8D49-BF4D-7DA5D573073E}"/>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2" name="Текст 39">
            <a:extLst>
              <a:ext uri="{FF2B5EF4-FFF2-40B4-BE49-F238E27FC236}">
                <a16:creationId xmlns:a16="http://schemas.microsoft.com/office/drawing/2014/main" id="{49041ACC-EEF4-D34B-A7DE-87B1AF2ED383}"/>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4" name="Текст 39">
            <a:extLst>
              <a:ext uri="{FF2B5EF4-FFF2-40B4-BE49-F238E27FC236}">
                <a16:creationId xmlns:a16="http://schemas.microsoft.com/office/drawing/2014/main" id="{BF93B2CC-81A4-0943-AF6C-C86576792995}"/>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5" name="Текст 22">
            <a:extLst>
              <a:ext uri="{FF2B5EF4-FFF2-40B4-BE49-F238E27FC236}">
                <a16:creationId xmlns:a16="http://schemas.microsoft.com/office/drawing/2014/main" id="{51340CB4-0355-3640-A212-F684523CDCCF}"/>
              </a:ext>
            </a:extLst>
          </p:cNvPr>
          <p:cNvSpPr>
            <a:spLocks noGrp="1"/>
          </p:cNvSpPr>
          <p:nvPr>
            <p:ph type="body" sz="quarter" idx="17" hasCustomPrompt="1"/>
          </p:nvPr>
        </p:nvSpPr>
        <p:spPr>
          <a:xfrm>
            <a:off x="585787" y="1447065"/>
            <a:ext cx="11058065" cy="307778"/>
          </a:xfrm>
        </p:spPr>
        <p:txBody>
          <a:bodyPr lIns="0" tIns="0" rIns="0" bIns="0">
            <a:noAutofit/>
          </a:bodyPr>
          <a:lstStyle>
            <a:lvl1pPr marL="0" indent="0">
              <a:buNone/>
              <a:defRPr sz="1600" b="0" i="0">
                <a:solidFill>
                  <a:srgbClr val="0E2D69"/>
                </a:solidFill>
                <a:latin typeface="HSE Sans" panose="02000000000000000000" pitchFamily="2" charset="0"/>
              </a:defRPr>
            </a:lvl1pPr>
            <a:lvl2pPr>
              <a:defRPr sz="1600" b="0" i="0">
                <a:solidFill>
                  <a:srgbClr val="0E2D69"/>
                </a:solidFill>
                <a:latin typeface="HSE Sans" panose="02000000000000000000" pitchFamily="2" charset="0"/>
              </a:defRPr>
            </a:lvl2pPr>
            <a:lvl3pPr>
              <a:defRPr sz="1600" b="0" i="0">
                <a:solidFill>
                  <a:srgbClr val="0E2D69"/>
                </a:solidFill>
                <a:latin typeface="HSE Sans" panose="02000000000000000000" pitchFamily="2" charset="0"/>
              </a:defRPr>
            </a:lvl3pPr>
            <a:lvl4pPr>
              <a:defRPr sz="1600" b="0" i="0">
                <a:solidFill>
                  <a:srgbClr val="0E2D69"/>
                </a:solidFill>
                <a:latin typeface="HSE Sans" panose="02000000000000000000" pitchFamily="2" charset="0"/>
              </a:defRPr>
            </a:lvl4pPr>
            <a:lvl5pPr>
              <a:defRPr sz="1600" b="0" i="0">
                <a:solidFill>
                  <a:srgbClr val="0E2D69"/>
                </a:solidFill>
                <a:latin typeface="HSE Sans" panose="02000000000000000000" pitchFamily="2" charset="0"/>
              </a:defRPr>
            </a:lvl5pPr>
          </a:lstStyle>
          <a:p>
            <a:r>
              <a:rPr lang="ru-RU" sz="1600" dirty="0">
                <a:solidFill>
                  <a:srgbClr val="102D69"/>
                </a:solidFill>
                <a:latin typeface="HSE Sans" panose="02000000000000000000" pitchFamily="2" charset="0"/>
              </a:rPr>
              <a:t>Название таблицы. Обратите внимание, что название графика набирается меньшим кеглем, чем заголовок (16</a:t>
            </a:r>
            <a:r>
              <a:rPr lang="en-GB" sz="1600" dirty="0" err="1">
                <a:solidFill>
                  <a:srgbClr val="102D69"/>
                </a:solidFill>
                <a:latin typeface="HSE Sans" panose="02000000000000000000" pitchFamily="2" charset="0"/>
              </a:rPr>
              <a:t>pt</a:t>
            </a:r>
            <a:r>
              <a:rPr lang="en-GB" sz="1600" dirty="0">
                <a:solidFill>
                  <a:srgbClr val="102D69"/>
                </a:solidFill>
                <a:latin typeface="HSE Sans" panose="02000000000000000000" pitchFamily="2" charset="0"/>
              </a:rPr>
              <a:t>)</a:t>
            </a:r>
            <a:endParaRPr lang="ru-RU" sz="1600" dirty="0">
              <a:solidFill>
                <a:srgbClr val="102D69"/>
              </a:solidFill>
              <a:latin typeface="HSE Sans" panose="02000000000000000000" pitchFamily="2" charset="0"/>
            </a:endParaRPr>
          </a:p>
        </p:txBody>
      </p:sp>
      <p:sp>
        <p:nvSpPr>
          <p:cNvPr id="17" name="Текст 16">
            <a:extLst>
              <a:ext uri="{FF2B5EF4-FFF2-40B4-BE49-F238E27FC236}">
                <a16:creationId xmlns:a16="http://schemas.microsoft.com/office/drawing/2014/main" id="{8C6F2EA4-CEDC-324C-9C06-8713118041EB}"/>
              </a:ext>
            </a:extLst>
          </p:cNvPr>
          <p:cNvSpPr>
            <a:spLocks noGrp="1"/>
          </p:cNvSpPr>
          <p:nvPr>
            <p:ph type="body" sz="quarter" idx="18" hasCustomPrompt="1"/>
          </p:nvPr>
        </p:nvSpPr>
        <p:spPr>
          <a:xfrm>
            <a:off x="585788" y="5739189"/>
            <a:ext cx="6824303" cy="703205"/>
          </a:xfrm>
        </p:spPr>
        <p:txBody>
          <a:bodyPr lIns="0" tIns="0" rIns="0" bIns="0">
            <a:normAutofit/>
          </a:bodyPr>
          <a:lstStyle>
            <a:lvl1pPr marL="0" marR="0" indent="0" algn="l" defTabSz="914400" rtl="0" eaLnBrk="1" fontAlgn="auto" latinLnBrk="0" hangingPunct="1">
              <a:lnSpc>
                <a:spcPct val="100000"/>
              </a:lnSpc>
              <a:spcBef>
                <a:spcPts val="600"/>
              </a:spcBef>
              <a:spcAft>
                <a:spcPts val="0"/>
              </a:spcAft>
              <a:buClrTx/>
              <a:buSzTx/>
              <a:buFontTx/>
              <a:buNone/>
              <a:tabLst/>
              <a:defRPr sz="1300" b="0" i="0">
                <a:solidFill>
                  <a:srgbClr val="0E2D69"/>
                </a:solidFill>
                <a:latin typeface="HSE Sans" panose="02000000000000000000" pitchFamily="2" charset="0"/>
              </a:defRPr>
            </a:lvl1pPr>
            <a:lvl2pPr>
              <a:defRPr sz="1300" b="0" i="0">
                <a:solidFill>
                  <a:srgbClr val="0E2D69"/>
                </a:solidFill>
                <a:latin typeface="HSE Sans" panose="02000000000000000000" pitchFamily="2" charset="0"/>
              </a:defRPr>
            </a:lvl2pPr>
            <a:lvl3pPr>
              <a:defRPr sz="1300" b="0" i="0">
                <a:solidFill>
                  <a:srgbClr val="0E2D69"/>
                </a:solidFill>
                <a:latin typeface="HSE Sans" panose="02000000000000000000" pitchFamily="2" charset="0"/>
              </a:defRPr>
            </a:lvl3pPr>
            <a:lvl4pPr>
              <a:defRPr sz="1300" b="0" i="0">
                <a:solidFill>
                  <a:srgbClr val="0E2D69"/>
                </a:solidFill>
                <a:latin typeface="HSE Sans" panose="02000000000000000000" pitchFamily="2" charset="0"/>
              </a:defRPr>
            </a:lvl4pPr>
            <a:lvl5pPr>
              <a:defRPr sz="1300" b="0" i="0">
                <a:solidFill>
                  <a:srgbClr val="0E2D69"/>
                </a:solidFill>
                <a:latin typeface="HSE Sans" panose="02000000000000000000" pitchFamily="2" charset="0"/>
              </a:defRPr>
            </a:lvl5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ru-RU" sz="1300" b="0" dirty="0">
                <a:ln>
                  <a:noFill/>
                </a:ln>
                <a:latin typeface="HSE Sans" panose="02000000000000000000" pitchFamily="2" charset="0"/>
              </a:rPr>
              <a:t>Мы рекомендуем очень аккуратно использовать жирное начертание, старайтесь выделять жирным самое важное. </a:t>
            </a:r>
            <a:r>
              <a:rPr lang="ru-RU" sz="1300" dirty="0">
                <a:latin typeface="HSE Sans" panose="02000000000000000000" pitchFamily="2" charset="0"/>
              </a:rPr>
              <a:t>Также старайтесь не использовать выделение жирным начертанием вместе с заливкой ячеек каким-либо цветом, достаточно и одного акцента.</a:t>
            </a:r>
            <a:endParaRPr lang="en-RU" sz="1300" b="0">
              <a:ln>
                <a:noFill/>
              </a:ln>
              <a:latin typeface="HSE Sans" panose="02000000000000000000" pitchFamily="2" charset="0"/>
            </a:endParaRPr>
          </a:p>
        </p:txBody>
      </p:sp>
      <p:sp>
        <p:nvSpPr>
          <p:cNvPr id="19" name="Таблица 18">
            <a:extLst>
              <a:ext uri="{FF2B5EF4-FFF2-40B4-BE49-F238E27FC236}">
                <a16:creationId xmlns:a16="http://schemas.microsoft.com/office/drawing/2014/main" id="{7B291085-A9B9-D842-B1A7-96258FAF012C}"/>
              </a:ext>
            </a:extLst>
          </p:cNvPr>
          <p:cNvSpPr>
            <a:spLocks noGrp="1"/>
          </p:cNvSpPr>
          <p:nvPr>
            <p:ph type="tbl" sz="quarter" idx="19"/>
          </p:nvPr>
        </p:nvSpPr>
        <p:spPr>
          <a:xfrm>
            <a:off x="585787" y="1984076"/>
            <a:ext cx="11058527" cy="3519576"/>
          </a:xfrm>
        </p:spPr>
        <p:txBody>
          <a:bodyPr/>
          <a:lstStyle/>
          <a:p>
            <a:endParaRPr lang="ru-RU"/>
          </a:p>
        </p:txBody>
      </p:sp>
    </p:spTree>
    <p:extLst>
      <p:ext uri="{BB962C8B-B14F-4D97-AF65-F5344CB8AC3E}">
        <p14:creationId xmlns:p14="http://schemas.microsoft.com/office/powerpoint/2010/main" val="24401603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D7B5464-B033-438E-B66F-FE77AE141A9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78B5558-3CD4-4F50-B415-9A8A89DAA1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5FF694F6-319E-451D-AFE0-BE404F1E082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3FDC99E8-1571-41FC-A4E6-2719003CD7A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EB00E817-FD75-4B5D-A99D-23DC59FC32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61710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97D717-7B66-4121-A2E2-A8E4F2CDD20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AC74749-6646-465E-844B-12B71D6CA00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0E675B2-A681-4352-8319-3886BEA0D7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449CE805-8BF7-4CBC-91FE-4294C6AE34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3C863723-E2F3-484F-BAE9-84C9E6AA189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0721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63F751-FBD5-49F4-B854-B23E0E5FA62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68061526-FA73-4295-8644-2EAA2EDCE1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0232C085-025F-46BF-913E-B96B9599797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4C7D63C1-8D4A-42DD-AD25-18DF59C326D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B217AC2B-F355-45EA-8B21-A48A896E441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36136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D465FCD-48BB-430C-88CA-096452BE579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EA2462A-2AFA-405B-86BE-7D6A695EE41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3389257-6EBF-4DB2-A479-34C97B99C58D}"/>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B03A166E-CF6B-49D3-83E0-AA18CA55A87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C52A1C13-F3F6-451C-BCCC-AC5E6519202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6598C37B-3008-48E3-910B-0564D2B9167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136199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7C67E4C-7340-4438-B27E-781F6754A74C}"/>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FF03A1D-7DDA-4FF5-A50B-390244A5EB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AD68B28-8D7E-4C20-A9B2-34374FF7D284}"/>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2232735-2965-4908-916B-CAE31DB4D7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59459829-393D-4B71-AA9B-99F5DD1A1640}"/>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1D00551-6B4D-4E08-869F-5DE7886A64B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a:extLst>
              <a:ext uri="{FF2B5EF4-FFF2-40B4-BE49-F238E27FC236}">
                <a16:creationId xmlns:a16="http://schemas.microsoft.com/office/drawing/2014/main" id="{B6F828C4-5BC6-4DB4-9103-C6C83CB3EE7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a:extLst>
              <a:ext uri="{FF2B5EF4-FFF2-40B4-BE49-F238E27FC236}">
                <a16:creationId xmlns:a16="http://schemas.microsoft.com/office/drawing/2014/main" id="{E7AB4041-866C-4FF9-A4D7-8D1B3C4F915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5933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CB509E-1CCC-466B-8622-10E3FA6A051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F7618CF9-B905-44BD-9BC2-5423CE27369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a:extLst>
              <a:ext uri="{FF2B5EF4-FFF2-40B4-BE49-F238E27FC236}">
                <a16:creationId xmlns:a16="http://schemas.microsoft.com/office/drawing/2014/main" id="{9C01D82B-E6A1-4C9A-BFFC-F5887364411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a:extLst>
              <a:ext uri="{FF2B5EF4-FFF2-40B4-BE49-F238E27FC236}">
                <a16:creationId xmlns:a16="http://schemas.microsoft.com/office/drawing/2014/main" id="{9AD3F724-A369-4A77-9E1D-D06F3AB780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59284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141E4C4C-44A9-4756-8170-7DC21A8AD97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a:extLst>
              <a:ext uri="{FF2B5EF4-FFF2-40B4-BE49-F238E27FC236}">
                <a16:creationId xmlns:a16="http://schemas.microsoft.com/office/drawing/2014/main" id="{ACD79BD7-005E-4243-A41A-B5488194DA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a:extLst>
              <a:ext uri="{FF2B5EF4-FFF2-40B4-BE49-F238E27FC236}">
                <a16:creationId xmlns:a16="http://schemas.microsoft.com/office/drawing/2014/main" id="{FA2F6733-91EB-4F7B-AEFF-87BE30BCCF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631057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FA4499-9555-44AE-9CE4-9D9F141D70B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FD55FBB4-E739-4186-BD9B-44C49E076D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ECEBF627-881B-4DD8-9D23-78923BB770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A64A8EC-D21F-4842-8AB8-3F3AF0B9B21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E5C49BF6-D735-4517-B931-4EF78B3D90A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EBC96D09-662A-478B-9445-BBA7A5F8E7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1177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545E05-5818-4416-9A06-8A38BE9E69B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E0C1525-E4CF-4FE2-82B5-3AF21F843D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CFE107E-43B8-4863-B7F0-A26C64AA12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9CA57B6-CDCC-4DCB-9631-AE15527391F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a:extLst>
              <a:ext uri="{FF2B5EF4-FFF2-40B4-BE49-F238E27FC236}">
                <a16:creationId xmlns:a16="http://schemas.microsoft.com/office/drawing/2014/main" id="{956078C0-062F-4C90-AB8A-2207A76B732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a:extLst>
              <a:ext uri="{FF2B5EF4-FFF2-40B4-BE49-F238E27FC236}">
                <a16:creationId xmlns:a16="http://schemas.microsoft.com/office/drawing/2014/main" id="{6228EA4B-0DFC-47AE-91E0-6EB5B4453F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140099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08ED0C-C7AF-424C-A839-4A6587E7E49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D923558-C5F6-46DE-BEE7-3743C0EA37D0}"/>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AD02E5D-AD7E-4194-8EC4-0EF4925CFD7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C486BC12-D7C6-4ED3-8D21-C3816BB9DCB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A8779209-80BA-4F8D-8CE0-E4478FE7F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8782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аблица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4" descr="Icon&#10;&#10;Description automatically generated">
            <a:extLst>
              <a:ext uri="{FF2B5EF4-FFF2-40B4-BE49-F238E27FC236}">
                <a16:creationId xmlns:a16="http://schemas.microsoft.com/office/drawing/2014/main" id="{259ABC72-D738-1143-BF2A-D85AE9A4F73B}"/>
              </a:ext>
            </a:extLst>
          </p:cNvPr>
          <p:cNvPicPr>
            <a:picLocks noChangeAspect="1"/>
          </p:cNvPicPr>
          <p:nvPr userDrawn="1"/>
        </p:nvPicPr>
        <p:blipFill>
          <a:blip r:embed="rId3"/>
          <a:stretch>
            <a:fillRect/>
          </a:stretch>
        </p:blipFill>
        <p:spPr>
          <a:xfrm>
            <a:off x="517199" y="464363"/>
            <a:ext cx="448276" cy="448276"/>
          </a:xfrm>
          <a:prstGeom prst="rect">
            <a:avLst/>
          </a:prstGeom>
        </p:spPr>
      </p:pic>
      <p:cxnSp>
        <p:nvCxnSpPr>
          <p:cNvPr id="9" name="Straight Connector 19">
            <a:extLst>
              <a:ext uri="{FF2B5EF4-FFF2-40B4-BE49-F238E27FC236}">
                <a16:creationId xmlns:a16="http://schemas.microsoft.com/office/drawing/2014/main" id="{237A1E42-2FC3-8841-8C41-992C5BC2368D}"/>
              </a:ext>
            </a:extLst>
          </p:cNvPr>
          <p:cNvCxnSpPr>
            <a:cxnSpLocks/>
          </p:cNvCxnSpPr>
          <p:nvPr userDrawn="1"/>
        </p:nvCxnSpPr>
        <p:spPr>
          <a:xfrm>
            <a:off x="329868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0" name="Straight Connector 21">
            <a:extLst>
              <a:ext uri="{FF2B5EF4-FFF2-40B4-BE49-F238E27FC236}">
                <a16:creationId xmlns:a16="http://schemas.microsoft.com/office/drawing/2014/main" id="{47503EA0-3883-E24D-9EB8-7B6175182929}"/>
              </a:ext>
            </a:extLst>
          </p:cNvPr>
          <p:cNvCxnSpPr>
            <a:cxnSpLocks/>
          </p:cNvCxnSpPr>
          <p:nvPr userDrawn="1"/>
        </p:nvCxnSpPr>
        <p:spPr>
          <a:xfrm>
            <a:off x="6099416"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cxnSp>
        <p:nvCxnSpPr>
          <p:cNvPr id="11" name="Straight Connector 25">
            <a:extLst>
              <a:ext uri="{FF2B5EF4-FFF2-40B4-BE49-F238E27FC236}">
                <a16:creationId xmlns:a16="http://schemas.microsoft.com/office/drawing/2014/main" id="{E0144DF2-9891-324D-B34E-AFA025FBCBF9}"/>
              </a:ext>
            </a:extLst>
          </p:cNvPr>
          <p:cNvCxnSpPr>
            <a:cxnSpLocks/>
          </p:cNvCxnSpPr>
          <p:nvPr userDrawn="1"/>
        </p:nvCxnSpPr>
        <p:spPr>
          <a:xfrm>
            <a:off x="10277081"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33F65D6-1072-F140-B6A5-758D7B595A92}"/>
              </a:ext>
            </a:extLst>
          </p:cNvPr>
          <p:cNvSpPr txBox="1"/>
          <p:nvPr userDrawn="1"/>
        </p:nvSpPr>
        <p:spPr>
          <a:xfrm>
            <a:off x="10410201" y="532278"/>
            <a:ext cx="671977" cy="307777"/>
          </a:xfrm>
          <a:prstGeom prst="rect">
            <a:avLst/>
          </a:prstGeom>
          <a:noFill/>
        </p:spPr>
        <p:txBody>
          <a:bodyPr wrap="square" lIns="0" tIns="0" rIns="0" bIns="0" rtlCol="0">
            <a:spAutoFit/>
          </a:bodyPr>
          <a:lstStyle/>
          <a:p>
            <a:fld id="{32AF94B5-93D7-5247-B727-C7089232F508}" type="slidenum">
              <a:rPr lang="ru-RU" sz="2000" smtClean="0">
                <a:solidFill>
                  <a:srgbClr val="102D69"/>
                </a:solidFill>
                <a:latin typeface="HSE Sans" panose="02000000000000000000" pitchFamily="2" charset="0"/>
              </a:rPr>
              <a:t>‹#›</a:t>
            </a:fld>
            <a:endParaRPr lang="ru-RU" sz="2000" dirty="0">
              <a:solidFill>
                <a:srgbClr val="102D69"/>
              </a:solidFill>
              <a:latin typeface="HSE Sans" panose="02000000000000000000" pitchFamily="2" charset="0"/>
            </a:endParaRPr>
          </a:p>
        </p:txBody>
      </p:sp>
      <p:cxnSp>
        <p:nvCxnSpPr>
          <p:cNvPr id="13" name="Straight Connector 59">
            <a:extLst>
              <a:ext uri="{FF2B5EF4-FFF2-40B4-BE49-F238E27FC236}">
                <a16:creationId xmlns:a16="http://schemas.microsoft.com/office/drawing/2014/main" id="{5F1F09D4-22FA-7B4B-9488-F8FDDCC2D447}"/>
              </a:ext>
            </a:extLst>
          </p:cNvPr>
          <p:cNvCxnSpPr>
            <a:cxnSpLocks/>
          </p:cNvCxnSpPr>
          <p:nvPr userDrawn="1"/>
        </p:nvCxnSpPr>
        <p:spPr>
          <a:xfrm>
            <a:off x="11643868" y="464363"/>
            <a:ext cx="0" cy="586260"/>
          </a:xfrm>
          <a:prstGeom prst="line">
            <a:avLst/>
          </a:prstGeom>
          <a:ln w="12700">
            <a:solidFill>
              <a:srgbClr val="102D69"/>
            </a:solidFill>
          </a:ln>
        </p:spPr>
        <p:style>
          <a:lnRef idx="1">
            <a:schemeClr val="accent1"/>
          </a:lnRef>
          <a:fillRef idx="0">
            <a:schemeClr val="accent1"/>
          </a:fillRef>
          <a:effectRef idx="0">
            <a:schemeClr val="accent1"/>
          </a:effectRef>
          <a:fontRef idx="minor">
            <a:schemeClr val="tx1"/>
          </a:fontRef>
        </p:style>
      </p:cxnSp>
      <p:sp>
        <p:nvSpPr>
          <p:cNvPr id="14" name="Текст 37">
            <a:extLst>
              <a:ext uri="{FF2B5EF4-FFF2-40B4-BE49-F238E27FC236}">
                <a16:creationId xmlns:a16="http://schemas.microsoft.com/office/drawing/2014/main" id="{44D0326E-FD7A-3541-A998-62A1C30E2738}"/>
              </a:ext>
            </a:extLst>
          </p:cNvPr>
          <p:cNvSpPr>
            <a:spLocks noGrp="1"/>
          </p:cNvSpPr>
          <p:nvPr>
            <p:ph type="body" sz="quarter" idx="13" hasCustomPrompt="1"/>
          </p:nvPr>
        </p:nvSpPr>
        <p:spPr>
          <a:xfrm>
            <a:off x="1143689" y="540904"/>
            <a:ext cx="1901825" cy="415925"/>
          </a:xfr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000" b="0" i="0">
                <a:latin typeface="HSE Sans" panose="02000000000000000000" pitchFamily="2" charset="0"/>
              </a:defRPr>
            </a:lvl1pPr>
            <a:lvl2pPr marL="457200" indent="0">
              <a:lnSpc>
                <a:spcPct val="100000"/>
              </a:lnSpc>
              <a:buNone/>
              <a:defRPr sz="1000" b="0" i="0">
                <a:latin typeface="HSE Sans" panose="02000000000000000000" pitchFamily="2" charset="0"/>
              </a:defRPr>
            </a:lvl2pPr>
            <a:lvl3pPr marL="914400" indent="0">
              <a:lnSpc>
                <a:spcPct val="100000"/>
              </a:lnSpc>
              <a:buNone/>
              <a:defRPr sz="1000" b="0" i="0">
                <a:latin typeface="HSE Sans" panose="02000000000000000000" pitchFamily="2" charset="0"/>
              </a:defRPr>
            </a:lvl3pPr>
            <a:lvl4pPr marL="1371600" indent="0">
              <a:lnSpc>
                <a:spcPct val="100000"/>
              </a:lnSpc>
              <a:buNone/>
              <a:defRPr sz="1000" b="0" i="0">
                <a:latin typeface="HSE Sans" panose="02000000000000000000" pitchFamily="2" charset="0"/>
              </a:defRPr>
            </a:lvl4pPr>
            <a:lvl5pPr marL="1828800" indent="0">
              <a:lnSpc>
                <a:spcPct val="100000"/>
              </a:lnSpc>
              <a:buNone/>
              <a:defRPr sz="1000" b="0" i="0">
                <a:latin typeface="HSE Sans" panose="02000000000000000000" pitchFamily="2" charset="0"/>
              </a:defRPr>
            </a:lvl5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ru-RU" sz="1000" dirty="0">
                <a:latin typeface="HSE Sans" panose="02000000000000000000" pitchFamily="2" charset="0"/>
              </a:rPr>
              <a:t>Название подразделения</a:t>
            </a:r>
            <a:br>
              <a:rPr lang="ru-RU" sz="1000" dirty="0">
                <a:latin typeface="HSE Sans" panose="02000000000000000000" pitchFamily="2" charset="0"/>
              </a:rPr>
            </a:br>
            <a:r>
              <a:rPr lang="ru-RU" sz="1000" dirty="0">
                <a:latin typeface="HSE Sans" panose="02000000000000000000" pitchFamily="2" charset="0"/>
              </a:rPr>
              <a:t>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5" name="Текст 39">
            <a:extLst>
              <a:ext uri="{FF2B5EF4-FFF2-40B4-BE49-F238E27FC236}">
                <a16:creationId xmlns:a16="http://schemas.microsoft.com/office/drawing/2014/main" id="{279CCCA0-F959-5245-8321-106D3C5E837D}"/>
              </a:ext>
            </a:extLst>
          </p:cNvPr>
          <p:cNvSpPr>
            <a:spLocks noGrp="1"/>
          </p:cNvSpPr>
          <p:nvPr>
            <p:ph type="body" sz="quarter" idx="14" hasCustomPrompt="1"/>
          </p:nvPr>
        </p:nvSpPr>
        <p:spPr>
          <a:xfrm>
            <a:off x="3459163"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презентации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7" name="Текст 39">
            <a:extLst>
              <a:ext uri="{FF2B5EF4-FFF2-40B4-BE49-F238E27FC236}">
                <a16:creationId xmlns:a16="http://schemas.microsoft.com/office/drawing/2014/main" id="{8B839C6B-8494-8841-9714-4C8F710F8400}"/>
              </a:ext>
            </a:extLst>
          </p:cNvPr>
          <p:cNvSpPr>
            <a:spLocks noGrp="1"/>
          </p:cNvSpPr>
          <p:nvPr>
            <p:ph type="body" sz="quarter" idx="15" hasCustomPrompt="1"/>
          </p:nvPr>
        </p:nvSpPr>
        <p:spPr>
          <a:xfrm>
            <a:off x="6259892" y="548720"/>
            <a:ext cx="2070100" cy="408109"/>
          </a:xfrm>
        </p:spPr>
        <p:txBody>
          <a:bodyPr lIns="0" tIns="0" rIns="0" bIns="0">
            <a:noAutofit/>
          </a:bodyPr>
          <a:lstStyle>
            <a:lvl1pPr marL="0" indent="0">
              <a:lnSpc>
                <a:spcPct val="100000"/>
              </a:lnSpc>
              <a:spcBef>
                <a:spcPts val="0"/>
              </a:spcBef>
              <a:buNone/>
              <a:defRPr sz="1000" b="0" i="0">
                <a:solidFill>
                  <a:srgbClr val="0E2D69"/>
                </a:solidFill>
                <a:latin typeface="HSE Sans" panose="02000000000000000000" pitchFamily="2" charset="0"/>
              </a:defRPr>
            </a:lvl1pPr>
            <a:lvl2pPr marL="457200" indent="0">
              <a:buNone/>
              <a:defRPr sz="1000" b="0" i="0">
                <a:solidFill>
                  <a:srgbClr val="0E2D69"/>
                </a:solidFill>
                <a:latin typeface="HSE Sans" panose="02000000000000000000" pitchFamily="2" charset="0"/>
              </a:defRPr>
            </a:lvl2pPr>
            <a:lvl3pPr marL="914400" indent="0">
              <a:buNone/>
              <a:defRPr sz="1000" b="0" i="0">
                <a:solidFill>
                  <a:srgbClr val="0E2D69"/>
                </a:solidFill>
                <a:latin typeface="HSE Sans" panose="02000000000000000000" pitchFamily="2" charset="0"/>
              </a:defRPr>
            </a:lvl3pPr>
            <a:lvl4pPr marL="1371600" indent="0">
              <a:buNone/>
              <a:defRPr sz="1000" b="0" i="0">
                <a:solidFill>
                  <a:srgbClr val="0E2D69"/>
                </a:solidFill>
                <a:latin typeface="HSE Sans" panose="02000000000000000000" pitchFamily="2" charset="0"/>
              </a:defRPr>
            </a:lvl4pPr>
            <a:lvl5pPr marL="1828800" indent="0">
              <a:buNone/>
              <a:defRPr sz="1000" b="0" i="0">
                <a:solidFill>
                  <a:srgbClr val="0E2D69"/>
                </a:solidFill>
                <a:latin typeface="HSE Sans" panose="02000000000000000000" pitchFamily="2" charset="0"/>
              </a:defRPr>
            </a:lvl5pPr>
          </a:lstStyle>
          <a:p>
            <a:r>
              <a:rPr lang="ru-RU" sz="1000" dirty="0">
                <a:latin typeface="HSE Sans" panose="02000000000000000000" pitchFamily="2" charset="0"/>
              </a:rPr>
              <a:t>Название раздела может быть набрано в две или три строки</a:t>
            </a:r>
            <a:r>
              <a:rPr lang="en-GB" sz="1000" dirty="0">
                <a:latin typeface="HSE Sans" panose="02000000000000000000" pitchFamily="2" charset="0"/>
              </a:rPr>
              <a:t> (10pt)</a:t>
            </a:r>
            <a:endParaRPr lang="ru-RU" sz="1000" dirty="0">
              <a:latin typeface="HSE Sans" panose="02000000000000000000" pitchFamily="2" charset="0"/>
            </a:endParaRPr>
          </a:p>
        </p:txBody>
      </p:sp>
      <p:sp>
        <p:nvSpPr>
          <p:cNvPr id="18" name="Текст 22">
            <a:extLst>
              <a:ext uri="{FF2B5EF4-FFF2-40B4-BE49-F238E27FC236}">
                <a16:creationId xmlns:a16="http://schemas.microsoft.com/office/drawing/2014/main" id="{4D940599-2B77-CE47-91E6-CDB51ADE1840}"/>
              </a:ext>
            </a:extLst>
          </p:cNvPr>
          <p:cNvSpPr>
            <a:spLocks noGrp="1"/>
          </p:cNvSpPr>
          <p:nvPr>
            <p:ph type="body" sz="quarter" idx="17" hasCustomPrompt="1"/>
          </p:nvPr>
        </p:nvSpPr>
        <p:spPr>
          <a:xfrm>
            <a:off x="585787" y="1447064"/>
            <a:ext cx="7617877" cy="537011"/>
          </a:xfrm>
        </p:spPr>
        <p:txBody>
          <a:bodyPr lIns="0" tIns="0" rIns="0" bIns="0">
            <a:noAutofit/>
          </a:bodyPr>
          <a:lstStyle>
            <a:lvl1pPr marL="0" indent="0">
              <a:buNone/>
              <a:defRPr sz="1600" b="0" i="0">
                <a:solidFill>
                  <a:srgbClr val="0E2D69"/>
                </a:solidFill>
                <a:latin typeface="HSE Sans" panose="02000000000000000000" pitchFamily="2" charset="0"/>
              </a:defRPr>
            </a:lvl1pPr>
            <a:lvl2pPr>
              <a:defRPr sz="1600" b="0" i="0">
                <a:solidFill>
                  <a:srgbClr val="0E2D69"/>
                </a:solidFill>
                <a:latin typeface="HSE Sans" panose="02000000000000000000" pitchFamily="2" charset="0"/>
              </a:defRPr>
            </a:lvl2pPr>
            <a:lvl3pPr>
              <a:defRPr sz="1600" b="0" i="0">
                <a:solidFill>
                  <a:srgbClr val="0E2D69"/>
                </a:solidFill>
                <a:latin typeface="HSE Sans" panose="02000000000000000000" pitchFamily="2" charset="0"/>
              </a:defRPr>
            </a:lvl3pPr>
            <a:lvl4pPr>
              <a:defRPr sz="1600" b="0" i="0">
                <a:solidFill>
                  <a:srgbClr val="0E2D69"/>
                </a:solidFill>
                <a:latin typeface="HSE Sans" panose="02000000000000000000" pitchFamily="2" charset="0"/>
              </a:defRPr>
            </a:lvl4pPr>
            <a:lvl5pPr>
              <a:defRPr sz="1600" b="0" i="0">
                <a:solidFill>
                  <a:srgbClr val="0E2D69"/>
                </a:solidFill>
                <a:latin typeface="HSE Sans" panose="02000000000000000000" pitchFamily="2" charset="0"/>
              </a:defRPr>
            </a:lvl5pPr>
          </a:lstStyle>
          <a:p>
            <a:r>
              <a:rPr lang="ru-RU" sz="1600" dirty="0">
                <a:solidFill>
                  <a:srgbClr val="102D69"/>
                </a:solidFill>
                <a:latin typeface="HSE Sans" panose="02000000000000000000" pitchFamily="2" charset="0"/>
              </a:rPr>
              <a:t>Название таблицы. Обратите внимание, что название графика набирается меньшим кеглем, чем заголовок (16</a:t>
            </a:r>
            <a:r>
              <a:rPr lang="en-GB" sz="1600" dirty="0" err="1">
                <a:solidFill>
                  <a:srgbClr val="102D69"/>
                </a:solidFill>
                <a:latin typeface="HSE Sans" panose="02000000000000000000" pitchFamily="2" charset="0"/>
              </a:rPr>
              <a:t>pt</a:t>
            </a:r>
            <a:r>
              <a:rPr lang="en-GB" sz="1600" dirty="0">
                <a:solidFill>
                  <a:srgbClr val="102D69"/>
                </a:solidFill>
                <a:latin typeface="HSE Sans" panose="02000000000000000000" pitchFamily="2" charset="0"/>
              </a:rPr>
              <a:t>)</a:t>
            </a:r>
            <a:endParaRPr lang="ru-RU" sz="1600" dirty="0">
              <a:solidFill>
                <a:srgbClr val="102D69"/>
              </a:solidFill>
              <a:latin typeface="HSE Sans" panose="02000000000000000000" pitchFamily="2" charset="0"/>
            </a:endParaRPr>
          </a:p>
        </p:txBody>
      </p:sp>
      <p:sp>
        <p:nvSpPr>
          <p:cNvPr id="19" name="Текст 16">
            <a:extLst>
              <a:ext uri="{FF2B5EF4-FFF2-40B4-BE49-F238E27FC236}">
                <a16:creationId xmlns:a16="http://schemas.microsoft.com/office/drawing/2014/main" id="{A7333712-9DED-4F4B-B209-2F13075EDB3F}"/>
              </a:ext>
            </a:extLst>
          </p:cNvPr>
          <p:cNvSpPr>
            <a:spLocks noGrp="1"/>
          </p:cNvSpPr>
          <p:nvPr>
            <p:ph type="body" sz="quarter" idx="18" hasCustomPrompt="1"/>
          </p:nvPr>
        </p:nvSpPr>
        <p:spPr>
          <a:xfrm>
            <a:off x="585788" y="5739189"/>
            <a:ext cx="6824303" cy="703205"/>
          </a:xfrm>
        </p:spPr>
        <p:txBody>
          <a:bodyPr lIns="0" tIns="0" rIns="0" bIns="0">
            <a:normAutofit/>
          </a:bodyPr>
          <a:lstStyle>
            <a:lvl1pPr marL="0" marR="0" indent="0" algn="l" defTabSz="914400" rtl="0" eaLnBrk="1" fontAlgn="auto" latinLnBrk="0" hangingPunct="1">
              <a:lnSpc>
                <a:spcPct val="100000"/>
              </a:lnSpc>
              <a:spcBef>
                <a:spcPts val="600"/>
              </a:spcBef>
              <a:spcAft>
                <a:spcPts val="0"/>
              </a:spcAft>
              <a:buClrTx/>
              <a:buSzTx/>
              <a:buFontTx/>
              <a:buNone/>
              <a:tabLst/>
              <a:defRPr sz="1300" b="0" i="0">
                <a:solidFill>
                  <a:srgbClr val="0E2D69"/>
                </a:solidFill>
                <a:latin typeface="HSE Sans" panose="02000000000000000000" pitchFamily="2" charset="0"/>
              </a:defRPr>
            </a:lvl1pPr>
            <a:lvl2pPr>
              <a:defRPr sz="1300" b="0" i="0">
                <a:solidFill>
                  <a:srgbClr val="0E2D69"/>
                </a:solidFill>
                <a:latin typeface="HSE Sans" panose="02000000000000000000" pitchFamily="2" charset="0"/>
              </a:defRPr>
            </a:lvl2pPr>
            <a:lvl3pPr>
              <a:defRPr sz="1300" b="0" i="0">
                <a:solidFill>
                  <a:srgbClr val="0E2D69"/>
                </a:solidFill>
                <a:latin typeface="HSE Sans" panose="02000000000000000000" pitchFamily="2" charset="0"/>
              </a:defRPr>
            </a:lvl3pPr>
            <a:lvl4pPr>
              <a:defRPr sz="1300" b="0" i="0">
                <a:solidFill>
                  <a:srgbClr val="0E2D69"/>
                </a:solidFill>
                <a:latin typeface="HSE Sans" panose="02000000000000000000" pitchFamily="2" charset="0"/>
              </a:defRPr>
            </a:lvl4pPr>
            <a:lvl5pPr>
              <a:defRPr sz="1300" b="0" i="0">
                <a:solidFill>
                  <a:srgbClr val="0E2D69"/>
                </a:solidFill>
                <a:latin typeface="HSE Sans" panose="02000000000000000000" pitchFamily="2" charset="0"/>
              </a:defRPr>
            </a:lvl5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ru-RU" sz="1300" b="0" dirty="0">
                <a:ln>
                  <a:noFill/>
                </a:ln>
                <a:latin typeface="HSE Sans" panose="02000000000000000000" pitchFamily="2" charset="0"/>
              </a:rPr>
              <a:t>Мы рекомендуем очень аккуратно использовать жирное начертание, старайтесь выделять жирным самое важное. </a:t>
            </a:r>
            <a:r>
              <a:rPr lang="ru-RU" sz="1300" dirty="0">
                <a:latin typeface="HSE Sans" panose="02000000000000000000" pitchFamily="2" charset="0"/>
              </a:rPr>
              <a:t>Также старайтесь не использовать выделение жирным начертанием вместе с заливкой ячеек каким-либо цветом, достаточно и одного акцента.</a:t>
            </a:r>
            <a:endParaRPr lang="en-RU" sz="1300" b="0">
              <a:ln>
                <a:noFill/>
              </a:ln>
              <a:latin typeface="HSE Sans" panose="02000000000000000000" pitchFamily="2" charset="0"/>
            </a:endParaRPr>
          </a:p>
        </p:txBody>
      </p:sp>
      <p:sp>
        <p:nvSpPr>
          <p:cNvPr id="20" name="Таблица 18">
            <a:extLst>
              <a:ext uri="{FF2B5EF4-FFF2-40B4-BE49-F238E27FC236}">
                <a16:creationId xmlns:a16="http://schemas.microsoft.com/office/drawing/2014/main" id="{DD467C42-8209-B740-8419-DBB6A6F7D5EE}"/>
              </a:ext>
            </a:extLst>
          </p:cNvPr>
          <p:cNvSpPr>
            <a:spLocks noGrp="1"/>
          </p:cNvSpPr>
          <p:nvPr>
            <p:ph type="tbl" sz="quarter" idx="19"/>
          </p:nvPr>
        </p:nvSpPr>
        <p:spPr>
          <a:xfrm>
            <a:off x="585787" y="2208362"/>
            <a:ext cx="7617895" cy="3295290"/>
          </a:xfrm>
        </p:spPr>
        <p:txBody>
          <a:bodyPr/>
          <a:lstStyle/>
          <a:p>
            <a:endParaRPr lang="ru-RU"/>
          </a:p>
        </p:txBody>
      </p:sp>
      <p:sp>
        <p:nvSpPr>
          <p:cNvPr id="21" name="Текст 35">
            <a:extLst>
              <a:ext uri="{FF2B5EF4-FFF2-40B4-BE49-F238E27FC236}">
                <a16:creationId xmlns:a16="http://schemas.microsoft.com/office/drawing/2014/main" id="{B4309850-76EA-224C-A9E2-B6BBDBF99DE2}"/>
              </a:ext>
            </a:extLst>
          </p:cNvPr>
          <p:cNvSpPr>
            <a:spLocks noGrp="1"/>
          </p:cNvSpPr>
          <p:nvPr>
            <p:ph type="body" sz="quarter" idx="12" hasCustomPrompt="1"/>
          </p:nvPr>
        </p:nvSpPr>
        <p:spPr>
          <a:xfrm>
            <a:off x="8686807" y="2208363"/>
            <a:ext cx="2930666" cy="2570672"/>
          </a:xfrm>
        </p:spPr>
        <p:txBody>
          <a:bodyPr lIns="0" tIns="0" rIns="0">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b="0" i="0">
                <a:solidFill>
                  <a:srgbClr val="0E2D69"/>
                </a:solidFill>
                <a:latin typeface="HSE Sans" panose="02000000000000000000" pitchFamily="2" charset="0"/>
              </a:defRPr>
            </a:lvl1pPr>
            <a:lvl2pPr marL="4572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2pPr>
            <a:lvl3pPr marL="9144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3pPr>
            <a:lvl4pPr marL="13716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4pPr>
            <a:lvl5pPr marL="1828800" indent="0" algn="l">
              <a:lnSpc>
                <a:spcPct val="100000"/>
              </a:lnSpc>
              <a:spcBef>
                <a:spcPts val="1000"/>
              </a:spcBef>
              <a:buFont typeface="Arial" panose="020B0604020202020204" pitchFamily="34" charset="0"/>
              <a:buNone/>
              <a:defRPr sz="1300" b="0" i="0">
                <a:solidFill>
                  <a:srgbClr val="0E2D69"/>
                </a:solidFill>
                <a:latin typeface="HSE Sans" panose="02000000000000000000" pitchFamily="2" charset="0"/>
              </a:defRPr>
            </a:lvl5pPr>
          </a:lstStyle>
          <a:p>
            <a:r>
              <a:rPr lang="en-GB" sz="1300" dirty="0">
                <a:latin typeface="HSE Sans" panose="02000000000000000000" pitchFamily="2" charset="0"/>
              </a:rPr>
              <a:t>Lorem ipsum </a:t>
            </a:r>
            <a:r>
              <a:rPr lang="en-GB" sz="1300" dirty="0" err="1">
                <a:latin typeface="HSE Sans" panose="02000000000000000000" pitchFamily="2" charset="0"/>
              </a:rPr>
              <a:t>dolor</a:t>
            </a:r>
            <a:r>
              <a:rPr lang="en-GB" sz="1300" dirty="0">
                <a:latin typeface="HSE Sans" panose="02000000000000000000" pitchFamily="2" charset="0"/>
              </a:rPr>
              <a:t> sit </a:t>
            </a:r>
            <a:r>
              <a:rPr lang="en-GB" sz="1300" dirty="0" err="1">
                <a:latin typeface="HSE Sans" panose="02000000000000000000" pitchFamily="2" charset="0"/>
              </a:rPr>
              <a:t>amet</a:t>
            </a:r>
            <a:r>
              <a:rPr lang="en-GB" sz="1300" dirty="0">
                <a:latin typeface="HSE Sans" panose="02000000000000000000" pitchFamily="2" charset="0"/>
              </a:rPr>
              <a:t>, </a:t>
            </a:r>
            <a:r>
              <a:rPr lang="en-GB" sz="1300" dirty="0" err="1">
                <a:latin typeface="HSE Sans" panose="02000000000000000000" pitchFamily="2" charset="0"/>
              </a:rPr>
              <a:t>consectetur</a:t>
            </a:r>
            <a:r>
              <a:rPr lang="en-GB" sz="1300" dirty="0">
                <a:latin typeface="HSE Sans" panose="02000000000000000000" pitchFamily="2" charset="0"/>
              </a:rPr>
              <a:t> </a:t>
            </a:r>
            <a:r>
              <a:rPr lang="en-GB" sz="1300" dirty="0" err="1">
                <a:latin typeface="HSE Sans" panose="02000000000000000000" pitchFamily="2" charset="0"/>
              </a:rPr>
              <a:t>adipiscing</a:t>
            </a:r>
            <a:r>
              <a:rPr lang="en-GB" sz="1300" dirty="0">
                <a:latin typeface="HSE Sans" panose="02000000000000000000" pitchFamily="2" charset="0"/>
              </a:rPr>
              <a:t> </a:t>
            </a:r>
            <a:r>
              <a:rPr lang="en-GB" sz="1300" dirty="0" err="1">
                <a:latin typeface="HSE Sans" panose="02000000000000000000" pitchFamily="2" charset="0"/>
              </a:rPr>
              <a:t>elit</a:t>
            </a:r>
            <a:r>
              <a:rPr lang="en-GB" sz="1300" dirty="0">
                <a:latin typeface="HSE Sans" panose="02000000000000000000" pitchFamily="2" charset="0"/>
              </a:rPr>
              <a:t>, </a:t>
            </a:r>
            <a:r>
              <a:rPr lang="en-GB" sz="1300" dirty="0" err="1">
                <a:latin typeface="HSE Sans" panose="02000000000000000000" pitchFamily="2" charset="0"/>
              </a:rPr>
              <a:t>sed</a:t>
            </a:r>
            <a:r>
              <a:rPr lang="en-GB" sz="1300" dirty="0">
                <a:latin typeface="HSE Sans" panose="02000000000000000000" pitchFamily="2" charset="0"/>
              </a:rPr>
              <a:t> do </a:t>
            </a:r>
            <a:r>
              <a:rPr lang="en-GB" sz="1300" dirty="0" err="1">
                <a:latin typeface="HSE Sans" panose="02000000000000000000" pitchFamily="2" charset="0"/>
              </a:rPr>
              <a:t>eiusmod</a:t>
            </a:r>
            <a:r>
              <a:rPr lang="en-GB" sz="1300" dirty="0">
                <a:latin typeface="HSE Sans" panose="02000000000000000000" pitchFamily="2" charset="0"/>
              </a:rPr>
              <a:t> </a:t>
            </a:r>
            <a:r>
              <a:rPr lang="en-GB" sz="1300" dirty="0" err="1">
                <a:latin typeface="HSE Sans" panose="02000000000000000000" pitchFamily="2" charset="0"/>
              </a:rPr>
              <a:t>tempor</a:t>
            </a:r>
            <a:r>
              <a:rPr lang="en-GB" sz="1300" dirty="0">
                <a:latin typeface="HSE Sans" panose="02000000000000000000" pitchFamily="2" charset="0"/>
              </a:rPr>
              <a:t> </a:t>
            </a:r>
            <a:r>
              <a:rPr lang="en-GB" sz="1300" dirty="0" err="1">
                <a:latin typeface="HSE Sans" panose="02000000000000000000" pitchFamily="2" charset="0"/>
              </a:rPr>
              <a:t>incididunt</a:t>
            </a:r>
            <a:r>
              <a:rPr lang="en-GB" sz="1300" dirty="0">
                <a:latin typeface="HSE Sans" panose="02000000000000000000" pitchFamily="2" charset="0"/>
              </a:rPr>
              <a:t>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labore</a:t>
            </a:r>
            <a:r>
              <a:rPr lang="en-GB" sz="1300" dirty="0">
                <a:latin typeface="HSE Sans" panose="02000000000000000000" pitchFamily="2" charset="0"/>
              </a:rPr>
              <a:t> et dolore magna </a:t>
            </a:r>
            <a:r>
              <a:rPr lang="en-GB" sz="1300" dirty="0" err="1">
                <a:latin typeface="HSE Sans" panose="02000000000000000000" pitchFamily="2" charset="0"/>
              </a:rPr>
              <a:t>aliqua</a:t>
            </a:r>
            <a:r>
              <a:rPr lang="en-GB" sz="1300" dirty="0">
                <a:latin typeface="HSE Sans" panose="02000000000000000000" pitchFamily="2" charset="0"/>
              </a:rPr>
              <a:t>. Ut </a:t>
            </a:r>
            <a:r>
              <a:rPr lang="en-GB" sz="1300" dirty="0" err="1">
                <a:latin typeface="HSE Sans" panose="02000000000000000000" pitchFamily="2" charset="0"/>
              </a:rPr>
              <a:t>enim</a:t>
            </a:r>
            <a:r>
              <a:rPr lang="en-GB" sz="1300" dirty="0">
                <a:latin typeface="HSE Sans" panose="02000000000000000000" pitchFamily="2" charset="0"/>
              </a:rPr>
              <a:t> ad minim </a:t>
            </a:r>
            <a:r>
              <a:rPr lang="en-GB" sz="1300" dirty="0" err="1">
                <a:latin typeface="HSE Sans" panose="02000000000000000000" pitchFamily="2" charset="0"/>
              </a:rPr>
              <a:t>veniam</a:t>
            </a:r>
            <a:r>
              <a:rPr lang="en-GB" sz="1300" dirty="0">
                <a:latin typeface="HSE Sans" panose="02000000000000000000" pitchFamily="2" charset="0"/>
              </a:rPr>
              <a:t>, </a:t>
            </a:r>
            <a:r>
              <a:rPr lang="en-GB" sz="1300" dirty="0" err="1">
                <a:latin typeface="HSE Sans" panose="02000000000000000000" pitchFamily="2" charset="0"/>
              </a:rPr>
              <a:t>quis</a:t>
            </a:r>
            <a:r>
              <a:rPr lang="en-GB" sz="1300" dirty="0">
                <a:latin typeface="HSE Sans" panose="02000000000000000000" pitchFamily="2" charset="0"/>
              </a:rPr>
              <a:t> </a:t>
            </a:r>
            <a:r>
              <a:rPr lang="en-GB" sz="1300" dirty="0" err="1">
                <a:latin typeface="HSE Sans" panose="02000000000000000000" pitchFamily="2" charset="0"/>
              </a:rPr>
              <a:t>nostrud</a:t>
            </a:r>
            <a:r>
              <a:rPr lang="en-GB" sz="1300" dirty="0">
                <a:latin typeface="HSE Sans" panose="02000000000000000000" pitchFamily="2" charset="0"/>
              </a:rPr>
              <a:t> exercitation </a:t>
            </a:r>
            <a:r>
              <a:rPr lang="en-GB" sz="1300" dirty="0" err="1">
                <a:latin typeface="HSE Sans" panose="02000000000000000000" pitchFamily="2" charset="0"/>
              </a:rPr>
              <a:t>ullamco</a:t>
            </a:r>
            <a:r>
              <a:rPr lang="en-GB" sz="1300" dirty="0">
                <a:latin typeface="HSE Sans" panose="02000000000000000000" pitchFamily="2" charset="0"/>
              </a:rPr>
              <a:t> </a:t>
            </a:r>
            <a:r>
              <a:rPr lang="en-GB" sz="1300" dirty="0" err="1">
                <a:latin typeface="HSE Sans" panose="02000000000000000000" pitchFamily="2" charset="0"/>
              </a:rPr>
              <a:t>laboris</a:t>
            </a:r>
            <a:r>
              <a:rPr lang="en-GB" sz="1300" dirty="0">
                <a:latin typeface="HSE Sans" panose="02000000000000000000" pitchFamily="2" charset="0"/>
              </a:rPr>
              <a:t> nisi </a:t>
            </a:r>
            <a:r>
              <a:rPr lang="en-GB" sz="1300" dirty="0" err="1">
                <a:latin typeface="HSE Sans" panose="02000000000000000000" pitchFamily="2" charset="0"/>
              </a:rPr>
              <a:t>ut</a:t>
            </a:r>
            <a:r>
              <a:rPr lang="en-GB" sz="1300" dirty="0">
                <a:latin typeface="HSE Sans" panose="02000000000000000000" pitchFamily="2" charset="0"/>
              </a:rPr>
              <a:t> </a:t>
            </a:r>
            <a:r>
              <a:rPr lang="en-GB" sz="1300" dirty="0" err="1">
                <a:latin typeface="HSE Sans" panose="02000000000000000000" pitchFamily="2" charset="0"/>
              </a:rPr>
              <a:t>aliquip</a:t>
            </a:r>
            <a:r>
              <a:rPr lang="en-GB" sz="1300" dirty="0">
                <a:latin typeface="HSE Sans" panose="02000000000000000000" pitchFamily="2" charset="0"/>
              </a:rPr>
              <a:t> ex </a:t>
            </a:r>
            <a:r>
              <a:rPr lang="en-GB" sz="1300" dirty="0" err="1">
                <a:latin typeface="HSE Sans" panose="02000000000000000000" pitchFamily="2" charset="0"/>
              </a:rPr>
              <a:t>ea</a:t>
            </a:r>
            <a:r>
              <a:rPr lang="en-GB" sz="1300" dirty="0">
                <a:latin typeface="HSE Sans" panose="02000000000000000000" pitchFamily="2" charset="0"/>
              </a:rPr>
              <a:t> </a:t>
            </a:r>
            <a:r>
              <a:rPr lang="en-GB" sz="1300" dirty="0" err="1">
                <a:latin typeface="HSE Sans" panose="02000000000000000000" pitchFamily="2" charset="0"/>
              </a:rPr>
              <a:t>commodo</a:t>
            </a:r>
            <a:r>
              <a:rPr lang="en-GB" sz="1300" dirty="0">
                <a:latin typeface="HSE Sans" panose="02000000000000000000" pitchFamily="2" charset="0"/>
              </a:rPr>
              <a:t> </a:t>
            </a:r>
            <a:r>
              <a:rPr lang="en-GB" sz="1300" dirty="0" err="1">
                <a:latin typeface="HSE Sans" panose="02000000000000000000" pitchFamily="2" charset="0"/>
              </a:rPr>
              <a:t>consequat</a:t>
            </a:r>
            <a:r>
              <a:rPr lang="en-GB" sz="1300" dirty="0">
                <a:latin typeface="HSE Sans" panose="02000000000000000000" pitchFamily="2" charset="0"/>
              </a:rPr>
              <a:t>. Duis </a:t>
            </a:r>
            <a:r>
              <a:rPr lang="en-GB" sz="1300" dirty="0" err="1">
                <a:latin typeface="HSE Sans" panose="02000000000000000000" pitchFamily="2" charset="0"/>
              </a:rPr>
              <a:t>aute</a:t>
            </a:r>
            <a:r>
              <a:rPr lang="en-GB" sz="1300" dirty="0">
                <a:latin typeface="HSE Sans" panose="02000000000000000000" pitchFamily="2" charset="0"/>
              </a:rPr>
              <a:t> </a:t>
            </a:r>
            <a:r>
              <a:rPr lang="en-GB" sz="1300" dirty="0" err="1">
                <a:latin typeface="HSE Sans" panose="02000000000000000000" pitchFamily="2" charset="0"/>
              </a:rPr>
              <a:t>irure</a:t>
            </a:r>
            <a:r>
              <a:rPr lang="en-GB" sz="1300" dirty="0">
                <a:latin typeface="HSE Sans" panose="02000000000000000000" pitchFamily="2" charset="0"/>
              </a:rPr>
              <a:t> </a:t>
            </a:r>
            <a:r>
              <a:rPr lang="en-GB" sz="1300" dirty="0" err="1">
                <a:latin typeface="HSE Sans" panose="02000000000000000000" pitchFamily="2" charset="0"/>
              </a:rPr>
              <a:t>dolor</a:t>
            </a:r>
            <a:r>
              <a:rPr lang="en-GB" sz="1300" dirty="0">
                <a:latin typeface="HSE Sans" panose="02000000000000000000" pitchFamily="2" charset="0"/>
              </a:rPr>
              <a:t> in </a:t>
            </a:r>
            <a:r>
              <a:rPr lang="en-GB" sz="1300" dirty="0" err="1">
                <a:latin typeface="HSE Sans" panose="02000000000000000000" pitchFamily="2" charset="0"/>
              </a:rPr>
              <a:t>reprehenderit</a:t>
            </a:r>
            <a:r>
              <a:rPr lang="en-GB" sz="1300" dirty="0">
                <a:latin typeface="HSE Sans" panose="02000000000000000000" pitchFamily="2" charset="0"/>
              </a:rPr>
              <a:t> in </a:t>
            </a:r>
            <a:r>
              <a:rPr lang="en-GB" sz="1300" dirty="0" err="1">
                <a:latin typeface="HSE Sans" panose="02000000000000000000" pitchFamily="2" charset="0"/>
              </a:rPr>
              <a:t>voluptate</a:t>
            </a:r>
            <a:r>
              <a:rPr lang="en-GB" sz="1300" dirty="0">
                <a:latin typeface="HSE Sans" panose="02000000000000000000" pitchFamily="2" charset="0"/>
              </a:rPr>
              <a:t> </a:t>
            </a:r>
            <a:r>
              <a:rPr lang="en-GB" sz="1300" dirty="0" err="1">
                <a:latin typeface="HSE Sans" panose="02000000000000000000" pitchFamily="2" charset="0"/>
              </a:rPr>
              <a:t>velit</a:t>
            </a:r>
            <a:r>
              <a:rPr lang="en-GB" sz="1300" dirty="0">
                <a:latin typeface="HSE Sans" panose="02000000000000000000" pitchFamily="2" charset="0"/>
              </a:rPr>
              <a:t> </a:t>
            </a:r>
            <a:r>
              <a:rPr lang="en-GB" sz="1300" dirty="0" err="1">
                <a:latin typeface="HSE Sans" panose="02000000000000000000" pitchFamily="2" charset="0"/>
              </a:rPr>
              <a:t>esse</a:t>
            </a:r>
            <a:r>
              <a:rPr lang="en-GB" sz="1300" dirty="0">
                <a:latin typeface="HSE Sans" panose="02000000000000000000" pitchFamily="2" charset="0"/>
              </a:rPr>
              <a:t> </a:t>
            </a:r>
            <a:r>
              <a:rPr lang="en-GB" sz="1300" dirty="0" err="1">
                <a:latin typeface="HSE Sans" panose="02000000000000000000" pitchFamily="2" charset="0"/>
              </a:rPr>
              <a:t>cillum</a:t>
            </a:r>
            <a:r>
              <a:rPr lang="en-GB" sz="1300" dirty="0">
                <a:latin typeface="HSE Sans" panose="02000000000000000000" pitchFamily="2" charset="0"/>
              </a:rPr>
              <a:t> dolore </a:t>
            </a:r>
            <a:r>
              <a:rPr lang="en-GB" sz="1300" dirty="0" err="1">
                <a:latin typeface="HSE Sans" panose="02000000000000000000" pitchFamily="2" charset="0"/>
              </a:rPr>
              <a:t>eu</a:t>
            </a:r>
            <a:r>
              <a:rPr lang="en-GB" sz="1300" dirty="0">
                <a:latin typeface="HSE Sans" panose="02000000000000000000" pitchFamily="2" charset="0"/>
              </a:rPr>
              <a:t> </a:t>
            </a:r>
            <a:r>
              <a:rPr lang="en-GB" sz="1300" dirty="0" err="1">
                <a:latin typeface="HSE Sans" panose="02000000000000000000" pitchFamily="2" charset="0"/>
              </a:rPr>
              <a:t>fugiat</a:t>
            </a:r>
            <a:r>
              <a:rPr lang="en-GB" sz="1300" dirty="0">
                <a:latin typeface="HSE Sans" panose="02000000000000000000" pitchFamily="2" charset="0"/>
              </a:rPr>
              <a:t> </a:t>
            </a:r>
            <a:r>
              <a:rPr lang="en-GB" sz="1300" dirty="0" err="1">
                <a:latin typeface="HSE Sans" panose="02000000000000000000" pitchFamily="2" charset="0"/>
              </a:rPr>
              <a:t>nulla</a:t>
            </a:r>
            <a:r>
              <a:rPr lang="en-GB" sz="1300" dirty="0">
                <a:latin typeface="HSE Sans" panose="02000000000000000000" pitchFamily="2" charset="0"/>
              </a:rPr>
              <a:t> </a:t>
            </a:r>
            <a:r>
              <a:rPr lang="en-GB" sz="1300" dirty="0" err="1">
                <a:latin typeface="HSE Sans" panose="02000000000000000000" pitchFamily="2" charset="0"/>
              </a:rPr>
              <a:t>pariatur</a:t>
            </a:r>
            <a:r>
              <a:rPr lang="en-GB" sz="1300" dirty="0">
                <a:latin typeface="HSE Sans" panose="02000000000000000000" pitchFamily="2" charset="0"/>
              </a:rPr>
              <a:t>. </a:t>
            </a:r>
            <a:r>
              <a:rPr lang="en-GB" sz="1300" dirty="0" err="1">
                <a:latin typeface="HSE Sans" panose="02000000000000000000" pitchFamily="2" charset="0"/>
              </a:rPr>
              <a:t>Excepteur</a:t>
            </a:r>
            <a:r>
              <a:rPr lang="en-GB" sz="1300" dirty="0">
                <a:latin typeface="HSE Sans" panose="02000000000000000000" pitchFamily="2" charset="0"/>
              </a:rPr>
              <a:t> </a:t>
            </a:r>
            <a:r>
              <a:rPr lang="en-GB" sz="1300" dirty="0" err="1">
                <a:latin typeface="HSE Sans" panose="02000000000000000000" pitchFamily="2" charset="0"/>
              </a:rPr>
              <a:t>sint</a:t>
            </a:r>
            <a:r>
              <a:rPr lang="en-GB" sz="1300" dirty="0">
                <a:latin typeface="HSE Sans" panose="02000000000000000000" pitchFamily="2" charset="0"/>
              </a:rPr>
              <a:t> </a:t>
            </a:r>
            <a:r>
              <a:rPr lang="en-GB" sz="1300" dirty="0" err="1">
                <a:latin typeface="HSE Sans" panose="02000000000000000000" pitchFamily="2" charset="0"/>
              </a:rPr>
              <a:t>occaecat</a:t>
            </a:r>
            <a:r>
              <a:rPr lang="en-GB" sz="1300" dirty="0">
                <a:latin typeface="HSE Sans" panose="02000000000000000000" pitchFamily="2" charset="0"/>
              </a:rPr>
              <a:t> </a:t>
            </a:r>
            <a:r>
              <a:rPr lang="en-GB" sz="1300" dirty="0" err="1">
                <a:latin typeface="HSE Sans" panose="02000000000000000000" pitchFamily="2" charset="0"/>
              </a:rPr>
              <a:t>cupidatat</a:t>
            </a:r>
            <a:r>
              <a:rPr lang="en-GB" sz="1300" dirty="0">
                <a:latin typeface="HSE Sans" panose="02000000000000000000" pitchFamily="2" charset="0"/>
              </a:rPr>
              <a:t> non </a:t>
            </a:r>
            <a:r>
              <a:rPr lang="en-GB" sz="1300" dirty="0" err="1">
                <a:latin typeface="HSE Sans" panose="02000000000000000000" pitchFamily="2" charset="0"/>
              </a:rPr>
              <a:t>proident</a:t>
            </a:r>
            <a:r>
              <a:rPr lang="en-GB" sz="1300" dirty="0">
                <a:latin typeface="HSE Sans" panose="02000000000000000000" pitchFamily="2" charset="0"/>
              </a:rPr>
              <a:t>, sunt in culpa qui </a:t>
            </a:r>
            <a:r>
              <a:rPr lang="en-GB" sz="1300" dirty="0" err="1">
                <a:latin typeface="HSE Sans" panose="02000000000000000000" pitchFamily="2" charset="0"/>
              </a:rPr>
              <a:t>officia</a:t>
            </a:r>
            <a:r>
              <a:rPr lang="en-GB" sz="1300" dirty="0">
                <a:latin typeface="HSE Sans" panose="02000000000000000000" pitchFamily="2" charset="0"/>
              </a:rPr>
              <a:t> </a:t>
            </a:r>
            <a:r>
              <a:rPr lang="en-GB" sz="1300" dirty="0" err="1">
                <a:latin typeface="HSE Sans" panose="02000000000000000000" pitchFamily="2" charset="0"/>
              </a:rPr>
              <a:t>deserunt</a:t>
            </a:r>
            <a:r>
              <a:rPr lang="en-GB" sz="1300" dirty="0">
                <a:latin typeface="HSE Sans" panose="02000000000000000000" pitchFamily="2" charset="0"/>
              </a:rPr>
              <a:t> </a:t>
            </a:r>
            <a:r>
              <a:rPr lang="en-GB" sz="1300" dirty="0" err="1">
                <a:latin typeface="HSE Sans" panose="02000000000000000000" pitchFamily="2" charset="0"/>
              </a:rPr>
              <a:t>mollit</a:t>
            </a:r>
            <a:r>
              <a:rPr lang="en-GB" sz="1300" dirty="0">
                <a:latin typeface="HSE Sans" panose="02000000000000000000" pitchFamily="2" charset="0"/>
              </a:rPr>
              <a:t> </a:t>
            </a:r>
            <a:r>
              <a:rPr lang="en-GB" sz="1300" dirty="0" err="1">
                <a:latin typeface="HSE Sans" panose="02000000000000000000" pitchFamily="2" charset="0"/>
              </a:rPr>
              <a:t>anim</a:t>
            </a:r>
            <a:r>
              <a:rPr lang="en-GB" sz="1300" dirty="0">
                <a:latin typeface="HSE Sans" panose="02000000000000000000" pitchFamily="2" charset="0"/>
              </a:rPr>
              <a:t> id </a:t>
            </a:r>
            <a:r>
              <a:rPr lang="en-GB" sz="1300" dirty="0" err="1">
                <a:latin typeface="HSE Sans" panose="02000000000000000000" pitchFamily="2" charset="0"/>
              </a:rPr>
              <a:t>est</a:t>
            </a:r>
            <a:r>
              <a:rPr lang="en-GB" sz="1300" dirty="0">
                <a:latin typeface="HSE Sans" panose="02000000000000000000" pitchFamily="2" charset="0"/>
              </a:rPr>
              <a:t> </a:t>
            </a:r>
            <a:r>
              <a:rPr lang="en-GB" sz="1300" dirty="0" err="1">
                <a:latin typeface="HSE Sans" panose="02000000000000000000" pitchFamily="2" charset="0"/>
              </a:rPr>
              <a:t>laborum</a:t>
            </a:r>
            <a:r>
              <a:rPr lang="en-GB" sz="1300" dirty="0">
                <a:latin typeface="HSE Sans" panose="02000000000000000000" pitchFamily="2" charset="0"/>
              </a:rPr>
              <a:t>.</a:t>
            </a:r>
            <a:endParaRPr lang="ru-RU" sz="1300" dirty="0">
              <a:latin typeface="HSE Sans" panose="02000000000000000000" pitchFamily="2" charset="0"/>
            </a:endParaRPr>
          </a:p>
        </p:txBody>
      </p:sp>
    </p:spTree>
    <p:extLst>
      <p:ext uri="{BB962C8B-B14F-4D97-AF65-F5344CB8AC3E}">
        <p14:creationId xmlns:p14="http://schemas.microsoft.com/office/powerpoint/2010/main" val="32367715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886F85E3-FC41-4E3E-A262-DEFDF6C80E4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F98347B2-65E6-4E78-A700-BEB2CC5F4990}"/>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2046E33-93F3-4B97-B162-62198DE54C0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9A4A4545-7C34-4227-BF9C-49B4793CE52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ACF11BAC-9812-4055-A6ED-E4A974E648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26461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62837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99209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76661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76985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2936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941989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18042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381120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24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10.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theme" Target="../theme/theme11.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2.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2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3.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4.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theme" Target="../theme/theme1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theme" Target="../theme/theme16.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4.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7.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8.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9.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7.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20.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18.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theme" Target="../theme/theme21.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4.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6.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7.jpe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8FDE-7383-E947-8568-FF6B7A7765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RU"/>
          </a:p>
        </p:txBody>
      </p:sp>
      <p:sp>
        <p:nvSpPr>
          <p:cNvPr id="3" name="Text Placeholder 2">
            <a:extLst>
              <a:ext uri="{FF2B5EF4-FFF2-40B4-BE49-F238E27FC236}">
                <a16:creationId xmlns:a16="http://schemas.microsoft.com/office/drawing/2014/main" id="{6F8E6541-45CA-8B42-98B4-D42737B850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U"/>
          </a:p>
        </p:txBody>
      </p:sp>
      <p:sp>
        <p:nvSpPr>
          <p:cNvPr id="4" name="Date Placeholder 3">
            <a:extLst>
              <a:ext uri="{FF2B5EF4-FFF2-40B4-BE49-F238E27FC236}">
                <a16:creationId xmlns:a16="http://schemas.microsoft.com/office/drawing/2014/main" id="{0E70645B-C5D9-8544-BBF2-E4A13F8E40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63DFB-8595-A44B-9F09-A50FA310E559}" type="datetimeFigureOut">
              <a:rPr lang="en-RU" smtClean="0"/>
              <a:t>05/18/2022</a:t>
            </a:fld>
            <a:endParaRPr lang="en-RU"/>
          </a:p>
        </p:txBody>
      </p:sp>
      <p:sp>
        <p:nvSpPr>
          <p:cNvPr id="5" name="Footer Placeholder 4">
            <a:extLst>
              <a:ext uri="{FF2B5EF4-FFF2-40B4-BE49-F238E27FC236}">
                <a16:creationId xmlns:a16="http://schemas.microsoft.com/office/drawing/2014/main" id="{71F52289-7F57-544F-95EE-F8B2E10627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RU"/>
          </a:p>
        </p:txBody>
      </p:sp>
      <p:sp>
        <p:nvSpPr>
          <p:cNvPr id="6" name="Slide Number Placeholder 5">
            <a:extLst>
              <a:ext uri="{FF2B5EF4-FFF2-40B4-BE49-F238E27FC236}">
                <a16:creationId xmlns:a16="http://schemas.microsoft.com/office/drawing/2014/main" id="{A11C5F56-F795-5643-ABE3-DDED218698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0F133-126C-5944-A0E4-6A9616EDC0DA}" type="slidenum">
              <a:rPr lang="en-RU" smtClean="0"/>
              <a:t>‹#›</a:t>
            </a:fld>
            <a:endParaRPr lang="en-RU"/>
          </a:p>
        </p:txBody>
      </p:sp>
    </p:spTree>
    <p:extLst>
      <p:ext uri="{BB962C8B-B14F-4D97-AF65-F5344CB8AC3E}">
        <p14:creationId xmlns:p14="http://schemas.microsoft.com/office/powerpoint/2010/main" val="57850601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4" r:id="rId7"/>
    <p:sldLayoutId id="2147483655" r:id="rId8"/>
    <p:sldLayoutId id="2147483656" r:id="rId9"/>
    <p:sldLayoutId id="2147483658" r:id="rId10"/>
    <p:sldLayoutId id="2147483657"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88FE3F-9D59-4085-AA1A-A224FB236F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6B56B048-99D1-41E9-AA32-5E992CF5D7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1A0A670-6AE5-49F4-A018-955FFEE2E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40D1FA7-27CC-4E50-AEAD-1F8E087B3DEA}"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A4FB5374-17A7-4434-A555-4D37B50AEE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3DA332FE-1B98-4C3D-984F-AB8DF4E3C9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49181D7-FB23-4077-9C56-49E9C48BFB99}"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730354"/>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49B7FBA-0AFA-4379-98E0-E9A45ADE331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32A30E-DDFB-4704-8DAF-2458B2A31687}"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090111"/>
      </p:ext>
    </p:extLst>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 id="214748405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20BE6B5-94E3-214B-8F9C-807730D8B0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6CE5A96-4715-3446-A3DF-C7C6AD6F42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ru-RU"/>
              <a:t>Образец текста
Второй уровень
Третий уровень
Четвертый уровень
Пятый уровень</a:t>
            </a:r>
          </a:p>
        </p:txBody>
      </p:sp>
      <p:sp>
        <p:nvSpPr>
          <p:cNvPr id="4" name="Дата 3">
            <a:extLst>
              <a:ext uri="{FF2B5EF4-FFF2-40B4-BE49-F238E27FC236}">
                <a16:creationId xmlns:a16="http://schemas.microsoft.com/office/drawing/2014/main" id="{E562E264-BAC2-684B-A183-2F66425A3B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D3CE507-C55C-704D-AC11-D8D7F1084F35}"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0E98B125-20EF-7449-8926-49B74233F6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6F4EE5C3-D7E5-3146-877B-D6F5790E74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ED37A12-20AD-D047-8C54-43CEA52AB4D0}"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000053"/>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3BA16FE3-4B0B-4986-9D63-5D70D652A258}" type="datetimeFigureOut">
              <a:rPr lang="ru-RU" smtClean="0">
                <a:solidFill>
                  <a:prstClr val="black">
                    <a:tint val="75000"/>
                  </a:prstClr>
                </a:solidFill>
              </a:rPr>
              <a:pPr defTabSz="685800"/>
              <a:t>18.05.2022</a:t>
            </a:fld>
            <a:endParaRPr lang="ru-RU" smtClean="0">
              <a:solidFill>
                <a:prstClr val="black">
                  <a:tint val="75000"/>
                </a:prstClr>
              </a:solidFill>
            </a:endParaRPr>
          </a:p>
        </p:txBody>
      </p:sp>
      <p:sp>
        <p:nvSpPr>
          <p:cNvPr id="5" name="Нижний колонтитул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ru-RU" smtClean="0">
              <a:solidFill>
                <a:prstClr val="black">
                  <a:tint val="75000"/>
                </a:prstClr>
              </a:solidFill>
            </a:endParaRPr>
          </a:p>
        </p:txBody>
      </p:sp>
      <p:sp>
        <p:nvSpPr>
          <p:cNvPr id="6" name="Номер слайда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CBCAF01C-0305-418D-9EBF-44F6C9430FA2}" type="slidenum">
              <a:rPr lang="ru-RU" smtClean="0">
                <a:solidFill>
                  <a:prstClr val="black">
                    <a:tint val="75000"/>
                  </a:prstClr>
                </a:solidFill>
              </a:rPr>
              <a:pPr defTabSz="685800"/>
              <a:t>‹#›</a:t>
            </a:fld>
            <a:endParaRPr lang="ru-RU" smtClean="0">
              <a:solidFill>
                <a:prstClr val="black">
                  <a:tint val="75000"/>
                </a:prstClr>
              </a:solidFill>
            </a:endParaRPr>
          </a:p>
        </p:txBody>
      </p:sp>
    </p:spTree>
    <p:extLst>
      <p:ext uri="{BB962C8B-B14F-4D97-AF65-F5344CB8AC3E}">
        <p14:creationId xmlns:p14="http://schemas.microsoft.com/office/powerpoint/2010/main" val="186806423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1"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735" rtl="0" eaLnBrk="1" fontAlgn="auto" latinLnBrk="0" hangingPunct="1">
              <a:lnSpc>
                <a:spcPct val="100000"/>
              </a:lnSpc>
              <a:spcBef>
                <a:spcPts val="0"/>
              </a:spcBef>
              <a:spcAft>
                <a:spcPts val="0"/>
              </a:spcAft>
              <a:buClrTx/>
              <a:buSzTx/>
              <a:buFontTx/>
              <a:buNone/>
              <a:tabLst/>
              <a:defRPr/>
            </a:pPr>
            <a:fld id="{228ABDBB-6C2D-498D-AECD-8E85DE14BE81}" type="datetimeFigureOut">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685735" rtl="0" eaLnBrk="1" fontAlgn="auto" latinLnBrk="0" hangingPunct="1">
                <a:lnSpc>
                  <a:spcPct val="100000"/>
                </a:lnSpc>
                <a:spcBef>
                  <a:spcPts val="0"/>
                </a:spcBef>
                <a:spcAft>
                  <a:spcPts val="0"/>
                </a:spcAft>
                <a:buClrTx/>
                <a:buSzTx/>
                <a:buFontTx/>
                <a:buNone/>
                <a:tabLst/>
                <a:defRPr/>
              </a:pPr>
              <a:t>19.05.2022</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735"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735" rtl="0" eaLnBrk="1" fontAlgn="auto" latinLnBrk="0" hangingPunct="1">
              <a:lnSpc>
                <a:spcPct val="100000"/>
              </a:lnSpc>
              <a:spcBef>
                <a:spcPts val="0"/>
              </a:spcBef>
              <a:spcAft>
                <a:spcPts val="0"/>
              </a:spcAft>
              <a:buClrTx/>
              <a:buSzTx/>
              <a:buFontTx/>
              <a:buNone/>
              <a:tabLst/>
              <a:defRPr/>
            </a:pPr>
            <a:fld id="{45DAEC25-DA19-4AEF-8367-20B8E10A318A}" type="slidenum">
              <a:rPr kumimoji="0" lang="ru-RU"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685735" rtl="0" eaLnBrk="1" fontAlgn="auto" latinLnBrk="0" hangingPunct="1">
                <a:lnSpc>
                  <a:spcPct val="100000"/>
                </a:lnSpc>
                <a:spcBef>
                  <a:spcPts val="0"/>
                </a:spcBef>
                <a:spcAft>
                  <a:spcPts val="0"/>
                </a:spcAft>
                <a:buClrTx/>
                <a:buSzTx/>
                <a:buFontTx/>
                <a:buNone/>
                <a:tabLst/>
                <a:defRPr/>
              </a:pPr>
              <a:t>‹#›</a:t>
            </a:fld>
            <a:endParaRPr kumimoji="0" lang="ru-RU"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3086372"/>
      </p:ext>
    </p:extLst>
  </p:cSld>
  <p:clrMap bg1="lt1" tx1="dk1" bg2="lt2" tx2="dk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Lst>
  <p:txStyles>
    <p:titleStyle>
      <a:lvl1pPr algn="l" defTabSz="68578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4"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4"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l" defTabSz="685784"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3"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4"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6"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8"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80" indent="-171446" algn="l" defTabSz="68578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4" rtl="0" eaLnBrk="1" latinLnBrk="0" hangingPunct="1">
        <a:defRPr sz="1350" kern="1200">
          <a:solidFill>
            <a:schemeClr val="tx1"/>
          </a:solidFill>
          <a:latin typeface="+mn-lt"/>
          <a:ea typeface="+mn-ea"/>
          <a:cs typeface="+mn-cs"/>
        </a:defRPr>
      </a:lvl1pPr>
      <a:lvl2pPr marL="342892" algn="l" defTabSz="685784" rtl="0" eaLnBrk="1" latinLnBrk="0" hangingPunct="1">
        <a:defRPr sz="1350" kern="1200">
          <a:solidFill>
            <a:schemeClr val="tx1"/>
          </a:solidFill>
          <a:latin typeface="+mn-lt"/>
          <a:ea typeface="+mn-ea"/>
          <a:cs typeface="+mn-cs"/>
        </a:defRPr>
      </a:lvl2pPr>
      <a:lvl3pPr marL="685784" algn="l" defTabSz="685784" rtl="0" eaLnBrk="1" latinLnBrk="0" hangingPunct="1">
        <a:defRPr sz="1350" kern="1200">
          <a:solidFill>
            <a:schemeClr val="tx1"/>
          </a:solidFill>
          <a:latin typeface="+mn-lt"/>
          <a:ea typeface="+mn-ea"/>
          <a:cs typeface="+mn-cs"/>
        </a:defRPr>
      </a:lvl3pPr>
      <a:lvl4pPr marL="1028675" algn="l" defTabSz="685784" rtl="0" eaLnBrk="1" latinLnBrk="0" hangingPunct="1">
        <a:defRPr sz="1350" kern="1200">
          <a:solidFill>
            <a:schemeClr val="tx1"/>
          </a:solidFill>
          <a:latin typeface="+mn-lt"/>
          <a:ea typeface="+mn-ea"/>
          <a:cs typeface="+mn-cs"/>
        </a:defRPr>
      </a:lvl4pPr>
      <a:lvl5pPr marL="1371566" algn="l" defTabSz="685784" rtl="0" eaLnBrk="1" latinLnBrk="0" hangingPunct="1">
        <a:defRPr sz="1350" kern="1200">
          <a:solidFill>
            <a:schemeClr val="tx1"/>
          </a:solidFill>
          <a:latin typeface="+mn-lt"/>
          <a:ea typeface="+mn-ea"/>
          <a:cs typeface="+mn-cs"/>
        </a:defRPr>
      </a:lvl5pPr>
      <a:lvl6pPr marL="1714458" algn="l" defTabSz="685784" rtl="0" eaLnBrk="1" latinLnBrk="0" hangingPunct="1">
        <a:defRPr sz="1350" kern="1200">
          <a:solidFill>
            <a:schemeClr val="tx1"/>
          </a:solidFill>
          <a:latin typeface="+mn-lt"/>
          <a:ea typeface="+mn-ea"/>
          <a:cs typeface="+mn-cs"/>
        </a:defRPr>
      </a:lvl6pPr>
      <a:lvl7pPr marL="2057351" algn="l" defTabSz="685784" rtl="0" eaLnBrk="1" latinLnBrk="0" hangingPunct="1">
        <a:defRPr sz="1350" kern="1200">
          <a:solidFill>
            <a:schemeClr val="tx1"/>
          </a:solidFill>
          <a:latin typeface="+mn-lt"/>
          <a:ea typeface="+mn-ea"/>
          <a:cs typeface="+mn-cs"/>
        </a:defRPr>
      </a:lvl7pPr>
      <a:lvl8pPr marL="2400242" algn="l" defTabSz="685784" rtl="0" eaLnBrk="1" latinLnBrk="0" hangingPunct="1">
        <a:defRPr sz="1350" kern="1200">
          <a:solidFill>
            <a:schemeClr val="tx1"/>
          </a:solidFill>
          <a:latin typeface="+mn-lt"/>
          <a:ea typeface="+mn-ea"/>
          <a:cs typeface="+mn-cs"/>
        </a:defRPr>
      </a:lvl8pPr>
      <a:lvl9pPr marL="2743133" algn="l" defTabSz="685784"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071312"/>
      </p:ext>
    </p:extLst>
  </p:cSld>
  <p:clrMap bg1="lt1" tx1="dk1" bg2="lt2" tx2="dk2" accent1="accent1" accent2="accent2" accent3="accent3" accent4="accent4" accent5="accent5" accent6="accent6" hlink="hlink" folHlink="folHlink"/>
  <p:sldLayoutIdLst>
    <p:sldLayoutId id="2147484167" r:id="rId1"/>
    <p:sldLayoutId id="2147484168" r:id="rId2"/>
    <p:sldLayoutId id="2147484169" r:id="rId3"/>
    <p:sldLayoutId id="2147484170" r:id="rId4"/>
    <p:sldLayoutId id="2147484171" r:id="rId5"/>
    <p:sldLayoutId id="2147484172" r:id="rId6"/>
    <p:sldLayoutId id="2147484173" r:id="rId7"/>
    <p:sldLayoutId id="2147484174" r:id="rId8"/>
    <p:sldLayoutId id="2147484175" r:id="rId9"/>
    <p:sldLayoutId id="2147484176" r:id="rId10"/>
    <p:sldLayoutId id="2147484177" r:id="rId11"/>
    <p:sldLayoutId id="2147484178" r:id="rId12"/>
    <p:sldLayoutId id="2147484179" r:id="rId13"/>
    <p:sldLayoutId id="2147484180" r:id="rId14"/>
    <p:sldLayoutId id="2147484181" r:id="rId15"/>
    <p:sldLayoutId id="2147484182" r:id="rId16"/>
    <p:sldLayoutId id="2147484183" r:id="rId17"/>
    <p:sldLayoutId id="2147484184" r:id="rId18"/>
    <p:sldLayoutId id="2147484185"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6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6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6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07057"/>
      </p:ext>
    </p:extLst>
  </p:cSld>
  <p:clrMap bg1="lt1" tx1="dk1" bg2="lt2" tx2="dk2" accent1="accent1" accent2="accent2" accent3="accent3" accent4="accent4" accent5="accent5" accent6="accent6" hlink="hlink" folHlink="folHlink"/>
  <p:sldLayoutIdLst>
    <p:sldLayoutId id="2147484187" r:id="rId1"/>
    <p:sldLayoutId id="2147484188" r:id="rId2"/>
    <p:sldLayoutId id="2147484189" r:id="rId3"/>
    <p:sldLayoutId id="2147484190" r:id="rId4"/>
    <p:sldLayoutId id="2147484191" r:id="rId5"/>
    <p:sldLayoutId id="2147484192" r:id="rId6"/>
    <p:sldLayoutId id="2147484193" r:id="rId7"/>
    <p:sldLayoutId id="2147484194" r:id="rId8"/>
    <p:sldLayoutId id="2147484195" r:id="rId9"/>
    <p:sldLayoutId id="2147484196" r:id="rId10"/>
    <p:sldLayoutId id="2147484197" r:id="rId11"/>
    <p:sldLayoutId id="214748419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6FAE3CF-331F-4E6A-9828-D466C807C2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4651293-0E0C-4BDD-B6FD-17AA190D73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332ABFC-7600-429A-8B9E-E162AAF8E3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6523160-370B-4C5B-81F1-031F53E4617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a:extLst>
              <a:ext uri="{FF2B5EF4-FFF2-40B4-BE49-F238E27FC236}">
                <a16:creationId xmlns:a16="http://schemas.microsoft.com/office/drawing/2014/main" id="{F477455B-2033-4887-BB98-FD3878E740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a:extLst>
              <a:ext uri="{FF2B5EF4-FFF2-40B4-BE49-F238E27FC236}">
                <a16:creationId xmlns:a16="http://schemas.microsoft.com/office/drawing/2014/main" id="{4A192B3C-86A2-4925-ACF1-EA445C197E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167135C-0CC4-4577-9BB4-D89792011D84}"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877349"/>
      </p:ext>
    </p:extLst>
  </p:cSld>
  <p:clrMap bg1="lt1" tx1="dk1" bg2="lt2" tx2="dk2" accent1="accent1" accent2="accent2" accent3="accent3" accent4="accent4" accent5="accent5" accent6="accent6" hlink="hlink" folHlink="folHlink"/>
  <p:sldLayoutIdLst>
    <p:sldLayoutId id="2147484200"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253957"/>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2193727" y="312539"/>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2193727" y="1830586"/>
            <a:ext cx="7804547" cy="44201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5925625" y="6505277"/>
            <a:ext cx="331821" cy="328935"/>
          </a:xfrm>
          <a:prstGeom prst="rect">
            <a:avLst/>
          </a:prstGeom>
          <a:ln w="12700">
            <a:miter lim="400000"/>
          </a:ln>
        </p:spPr>
        <p:txBody>
          <a:bodyPr wrap="none" lIns="71437" tIns="71437" rIns="71437" bIns="71437">
            <a:spAutoFit/>
          </a:bodyPr>
          <a:lstStyle>
            <a:lvl1pPr>
              <a:defRPr sz="1200"/>
            </a:lvl1pPr>
          </a:lstStyle>
          <a:p>
            <a:pPr marL="0" marR="0" lvl="0" indent="0" algn="ctr" defTabSz="410766" rtl="0" eaLnBrk="1" fontAlgn="auto" latinLnBrk="0" hangingPunct="0">
              <a:lnSpc>
                <a:spcPct val="100000"/>
              </a:lnSpc>
              <a:spcBef>
                <a:spcPts val="0"/>
              </a:spcBef>
              <a:spcAft>
                <a:spcPts val="0"/>
              </a:spcAft>
              <a:buClrTx/>
              <a:buSzTx/>
              <a:buFontTx/>
              <a:buNone/>
              <a:tabLst/>
              <a:defRPr/>
            </a:pPr>
            <a:fld id="{86CB4B4D-7CA3-9044-876B-883B54F8677D}" type="slidenum">
              <a:rPr kumimoji="0" lang="ru-RU" sz="1200" b="0" i="0" u="none" strike="noStrike" kern="0" cap="none" spc="0" normalizeH="0" baseline="0" noProof="0" smtClean="0">
                <a:ln>
                  <a:noFill/>
                </a:ln>
                <a:solidFill>
                  <a:srgbClr val="000000"/>
                </a:solidFill>
                <a:effectLst/>
                <a:uLnTx/>
                <a:uFillTx/>
                <a:latin typeface="Helvetica Light"/>
                <a:sym typeface="Helvetica Light"/>
              </a:rPr>
              <a:pPr marL="0" marR="0" lvl="0" indent="0" algn="ctr" defTabSz="410766" rtl="0" eaLnBrk="1" fontAlgn="auto" latinLnBrk="0" hangingPunct="0">
                <a:lnSpc>
                  <a:spcPct val="100000"/>
                </a:lnSpc>
                <a:spcBef>
                  <a:spcPts val="0"/>
                </a:spcBef>
                <a:spcAft>
                  <a:spcPts val="0"/>
                </a:spcAft>
                <a:buClrTx/>
                <a:buSzTx/>
                <a:buFontTx/>
                <a:buNone/>
                <a:tabLst/>
                <a:defRPr/>
              </a:pPr>
              <a:t>‹#›</a:t>
            </a:fld>
            <a:endParaRPr kumimoji="0" lang="ru-RU" sz="1200" b="0" i="0" u="none" strike="noStrike" kern="0" cap="none" spc="0" normalizeH="0" baseline="0" noProof="0">
              <a:ln>
                <a:noFill/>
              </a:ln>
              <a:solidFill>
                <a:srgbClr val="000000"/>
              </a:solidFill>
              <a:effectLst/>
              <a:uLnTx/>
              <a:uFillTx/>
              <a:latin typeface="Helvetica Light"/>
              <a:sym typeface="Helvetica Light"/>
            </a:endParaRPr>
          </a:p>
        </p:txBody>
      </p:sp>
    </p:spTree>
    <p:extLst>
      <p:ext uri="{BB962C8B-B14F-4D97-AF65-F5344CB8AC3E}">
        <p14:creationId xmlns:p14="http://schemas.microsoft.com/office/powerpoint/2010/main" val="4078875429"/>
      </p:ext>
    </p:extLst>
  </p:cSld>
  <p:clrMap bg1="lt1" tx1="dk1" bg2="lt2" tx2="dk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Lst>
  <p:transition spd="med"/>
  <p:txStyles>
    <p:titleStyle>
      <a:lvl1pPr marL="0" marR="0" indent="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1pPr>
      <a:lvl2pPr marL="0" marR="0" indent="1143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2pPr>
      <a:lvl3pPr marL="0" marR="0" indent="2286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3pPr>
      <a:lvl4pPr marL="0" marR="0" indent="3429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4pPr>
      <a:lvl5pPr marL="0" marR="0" indent="4572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5pPr>
      <a:lvl6pPr marL="0" marR="0" indent="5715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6pPr>
      <a:lvl7pPr marL="0" marR="0" indent="6858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7pPr>
      <a:lvl8pPr marL="0" marR="0" indent="8001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8pPr>
      <a:lvl9pPr marL="0" marR="0" indent="9144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9pPr>
    </p:titleStyle>
    <p:bodyStyle>
      <a:lvl1pPr marL="308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1pPr>
      <a:lvl2pPr marL="530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2pPr>
      <a:lvl3pPr marL="753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3pPr>
      <a:lvl4pPr marL="975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4pPr>
      <a:lvl5pPr marL="1197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5pPr>
      <a:lvl6pPr marL="1419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6pPr>
      <a:lvl7pPr marL="1642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7pPr>
      <a:lvl8pPr marL="1864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8pPr>
      <a:lvl9pPr marL="2086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9pPr>
    </p:bodyStyle>
    <p:otherStyle>
      <a:lvl1pPr marL="0" marR="0" indent="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6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6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6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630686"/>
      </p:ext>
    </p:extLst>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 id="2147484243" r:id="rId8"/>
    <p:sldLayoutId id="2147484244" r:id="rId9"/>
    <p:sldLayoutId id="2147484245" r:id="rId10"/>
    <p:sldLayoutId id="214748424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Freeform 84">
            <a:extLst>
              <a:ext uri="{FF2B5EF4-FFF2-40B4-BE49-F238E27FC236}">
                <a16:creationId xmlns:a16="http://schemas.microsoft.com/office/drawing/2014/main" id="{785C33E6-6510-48B7-973F-25C1007E4108}"/>
              </a:ext>
            </a:extLst>
          </p:cNvPr>
          <p:cNvSpPr>
            <a:spLocks/>
          </p:cNvSpPr>
          <p:nvPr/>
        </p:nvSpPr>
        <p:spPr bwMode="auto">
          <a:xfrm flipH="1">
            <a:off x="10919885" y="6323018"/>
            <a:ext cx="465667" cy="534987"/>
          </a:xfrm>
          <a:custGeom>
            <a:avLst/>
            <a:gdLst>
              <a:gd name="T0" fmla="*/ 0 w 638"/>
              <a:gd name="T1" fmla="*/ 0 h 1194"/>
              <a:gd name="T2" fmla="*/ 2147483646 w 638"/>
              <a:gd name="T3" fmla="*/ 2147483646 h 1194"/>
              <a:gd name="T4" fmla="*/ 2147483646 w 638"/>
              <a:gd name="T5" fmla="*/ 2147483646 h 1194"/>
              <a:gd name="T6" fmla="*/ 2147483646 w 638"/>
              <a:gd name="T7" fmla="*/ 2147483646 h 1194"/>
              <a:gd name="T8" fmla="*/ 2147483646 w 638"/>
              <a:gd name="T9" fmla="*/ 2147483646 h 1194"/>
              <a:gd name="T10" fmla="*/ 2147483646 w 638"/>
              <a:gd name="T11" fmla="*/ 2147483646 h 1194"/>
              <a:gd name="T12" fmla="*/ 2147483646 w 638"/>
              <a:gd name="T13" fmla="*/ 2147483646 h 1194"/>
              <a:gd name="T14" fmla="*/ 2147483646 w 638"/>
              <a:gd name="T15" fmla="*/ 2147483646 h 1194"/>
              <a:gd name="T16" fmla="*/ 2147483646 w 638"/>
              <a:gd name="T17" fmla="*/ 2147483646 h 1194"/>
              <a:gd name="T18" fmla="*/ 2147483646 w 638"/>
              <a:gd name="T19" fmla="*/ 2147483646 h 1194"/>
              <a:gd name="T20" fmla="*/ 2147483646 w 638"/>
              <a:gd name="T21" fmla="*/ 2147483646 h 1194"/>
              <a:gd name="T22" fmla="*/ 2147483646 w 638"/>
              <a:gd name="T23" fmla="*/ 2147483646 h 1194"/>
              <a:gd name="T24" fmla="*/ 2147483646 w 638"/>
              <a:gd name="T25" fmla="*/ 2147483646 h 1194"/>
              <a:gd name="T26" fmla="*/ 2147483646 w 638"/>
              <a:gd name="T27" fmla="*/ 2147483646 h 1194"/>
              <a:gd name="T28" fmla="*/ 2147483646 w 638"/>
              <a:gd name="T29" fmla="*/ 2147483646 h 1194"/>
              <a:gd name="T30" fmla="*/ 2147483646 w 638"/>
              <a:gd name="T31" fmla="*/ 2147483646 h 1194"/>
              <a:gd name="T32" fmla="*/ 2147483646 w 638"/>
              <a:gd name="T33" fmla="*/ 2147483646 h 1194"/>
              <a:gd name="T34" fmla="*/ 2147483646 w 638"/>
              <a:gd name="T35" fmla="*/ 2147483646 h 1194"/>
              <a:gd name="T36" fmla="*/ 2147483646 w 638"/>
              <a:gd name="T37" fmla="*/ 2147483646 h 1194"/>
              <a:gd name="T38" fmla="*/ 2147483646 w 638"/>
              <a:gd name="T39" fmla="*/ 2147483646 h 1194"/>
              <a:gd name="T40" fmla="*/ 2147483646 w 638"/>
              <a:gd name="T41" fmla="*/ 2147483646 h 1194"/>
              <a:gd name="T42" fmla="*/ 2147483646 w 638"/>
              <a:gd name="T43" fmla="*/ 2147483646 h 1194"/>
              <a:gd name="T44" fmla="*/ 2147483646 w 638"/>
              <a:gd name="T45" fmla="*/ 2147483646 h 1194"/>
              <a:gd name="T46" fmla="*/ 2147483646 w 638"/>
              <a:gd name="T47" fmla="*/ 2147483646 h 1194"/>
              <a:gd name="T48" fmla="*/ 2147483646 w 638"/>
              <a:gd name="T49" fmla="*/ 2147483646 h 1194"/>
              <a:gd name="T50" fmla="*/ 2147483646 w 638"/>
              <a:gd name="T51" fmla="*/ 2147483646 h 1194"/>
              <a:gd name="T52" fmla="*/ 2147483646 w 638"/>
              <a:gd name="T53" fmla="*/ 2147483646 h 1194"/>
              <a:gd name="T54" fmla="*/ 2147483646 w 638"/>
              <a:gd name="T55" fmla="*/ 2147483646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345"/>
              </a:solidFill>
              <a:effectLst/>
              <a:uLnTx/>
              <a:uFillTx/>
              <a:latin typeface="Arial"/>
              <a:ea typeface="+mn-ea"/>
              <a:cs typeface="+mn-cs"/>
            </a:endParaRPr>
          </a:p>
        </p:txBody>
      </p:sp>
      <p:sp>
        <p:nvSpPr>
          <p:cNvPr id="2051" name="Freeform 85">
            <a:extLst>
              <a:ext uri="{FF2B5EF4-FFF2-40B4-BE49-F238E27FC236}">
                <a16:creationId xmlns:a16="http://schemas.microsoft.com/office/drawing/2014/main" id="{2672056D-1D9C-4A47-8106-58CE0FFC4DA1}"/>
              </a:ext>
            </a:extLst>
          </p:cNvPr>
          <p:cNvSpPr>
            <a:spLocks/>
          </p:cNvSpPr>
          <p:nvPr/>
        </p:nvSpPr>
        <p:spPr bwMode="auto">
          <a:xfrm flipH="1">
            <a:off x="11394017" y="6146800"/>
            <a:ext cx="328083" cy="165100"/>
          </a:xfrm>
          <a:custGeom>
            <a:avLst/>
            <a:gdLst>
              <a:gd name="T0" fmla="*/ 2147483646 w 448"/>
              <a:gd name="T1" fmla="*/ 2147483646 h 372"/>
              <a:gd name="T2" fmla="*/ 2147483646 w 448"/>
              <a:gd name="T3" fmla="*/ 2147483646 h 372"/>
              <a:gd name="T4" fmla="*/ 2147483646 w 448"/>
              <a:gd name="T5" fmla="*/ 2147483646 h 372"/>
              <a:gd name="T6" fmla="*/ 2147483646 w 448"/>
              <a:gd name="T7" fmla="*/ 2147483646 h 372"/>
              <a:gd name="T8" fmla="*/ 2147483646 w 448"/>
              <a:gd name="T9" fmla="*/ 2147483646 h 372"/>
              <a:gd name="T10" fmla="*/ 2147483646 w 448"/>
              <a:gd name="T11" fmla="*/ 2147483646 h 372"/>
              <a:gd name="T12" fmla="*/ 0 w 448"/>
              <a:gd name="T13" fmla="*/ 0 h 372"/>
              <a:gd name="T14" fmla="*/ 2147483646 w 448"/>
              <a:gd name="T15" fmla="*/ 0 h 372"/>
              <a:gd name="T16" fmla="*/ 2147483646 w 448"/>
              <a:gd name="T17" fmla="*/ 2147483646 h 372"/>
              <a:gd name="T18" fmla="*/ 2147483646 w 448"/>
              <a:gd name="T19" fmla="*/ 2147483646 h 372"/>
              <a:gd name="T20" fmla="*/ 2147483646 w 448"/>
              <a:gd name="T21" fmla="*/ 2147483646 h 372"/>
              <a:gd name="T22" fmla="*/ 2147483646 w 448"/>
              <a:gd name="T23" fmla="*/ 2147483646 h 372"/>
              <a:gd name="T24" fmla="*/ 2147483646 w 448"/>
              <a:gd name="T25" fmla="*/ 2147483646 h 372"/>
              <a:gd name="T26" fmla="*/ 2147483646 w 448"/>
              <a:gd name="T27" fmla="*/ 2147483646 h 372"/>
              <a:gd name="T28" fmla="*/ 2147483646 w 448"/>
              <a:gd name="T29" fmla="*/ 2147483646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345"/>
              </a:solidFill>
              <a:effectLst/>
              <a:uLnTx/>
              <a:uFillTx/>
              <a:latin typeface="Arial"/>
              <a:ea typeface="+mn-ea"/>
              <a:cs typeface="+mn-cs"/>
            </a:endParaRPr>
          </a:p>
        </p:txBody>
      </p:sp>
      <p:sp>
        <p:nvSpPr>
          <p:cNvPr id="2052" name="Rectangle 2">
            <a:extLst>
              <a:ext uri="{FF2B5EF4-FFF2-40B4-BE49-F238E27FC236}">
                <a16:creationId xmlns:a16="http://schemas.microsoft.com/office/drawing/2014/main" id="{A0232E0C-4A3C-4B79-984F-A5E7E044965C}"/>
              </a:ext>
            </a:extLst>
          </p:cNvPr>
          <p:cNvSpPr>
            <a:spLocks noGrp="1" noChangeArrowheads="1"/>
          </p:cNvSpPr>
          <p:nvPr>
            <p:ph type="title"/>
          </p:nvPr>
        </p:nvSpPr>
        <p:spPr bwMode="auto">
          <a:xfrm>
            <a:off x="476254" y="301625"/>
            <a:ext cx="11281833"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029A8A1B-F7E9-408A-86C6-4FE919A18CF8}"/>
              </a:ext>
            </a:extLst>
          </p:cNvPr>
          <p:cNvSpPr>
            <a:spLocks noGrp="1" noChangeArrowheads="1"/>
          </p:cNvSpPr>
          <p:nvPr>
            <p:ph type="body" idx="1"/>
          </p:nvPr>
        </p:nvSpPr>
        <p:spPr bwMode="auto">
          <a:xfrm>
            <a:off x="476251" y="1697042"/>
            <a:ext cx="11305116"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7A9D0295-74F0-4592-B37F-6502F57C44E0}"/>
              </a:ext>
            </a:extLst>
          </p:cNvPr>
          <p:cNvSpPr>
            <a:spLocks noGrp="1" noChangeArrowheads="1"/>
          </p:cNvSpPr>
          <p:nvPr>
            <p:ph type="sldNum" sz="quarter" idx="4"/>
          </p:nvPr>
        </p:nvSpPr>
        <p:spPr bwMode="auto">
          <a:xfrm>
            <a:off x="476251" y="6350005"/>
            <a:ext cx="73660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1" hangingPunct="1">
              <a:defRPr sz="1100" b="0" smtClean="0">
                <a:solidFill>
                  <a:srgbClr val="7F7F7F"/>
                </a:solidFill>
                <a:latin typeface="Arial" panose="020B0604020202020204" pitchFamily="34" charset="0"/>
                <a:cs typeface="Arial" panose="020B0604020202020204" pitchFamily="34" charset="0"/>
              </a:defRPr>
            </a:lvl1pPr>
          </a:lstStyle>
          <a:p>
            <a:pPr>
              <a:defRPr/>
            </a:pPr>
            <a:fld id="{7A49DE27-8DCD-4201-BD50-F82967E4EA10}" type="slidenum">
              <a:rPr lang="en-US" altLang="en-US" smtClean="0"/>
              <a:pPr>
                <a:defRPr/>
              </a:pPr>
              <a:t>‹#›</a:t>
            </a:fld>
            <a:endParaRPr lang="en-US" altLang="en-US"/>
          </a:p>
        </p:txBody>
      </p:sp>
      <p:sp>
        <p:nvSpPr>
          <p:cNvPr id="2055" name="TextBox 7">
            <a:extLst>
              <a:ext uri="{FF2B5EF4-FFF2-40B4-BE49-F238E27FC236}">
                <a16:creationId xmlns:a16="http://schemas.microsoft.com/office/drawing/2014/main" id="{52BE008C-1E49-4A38-A380-2FCD3B715E27}"/>
              </a:ext>
            </a:extLst>
          </p:cNvPr>
          <p:cNvSpPr txBox="1">
            <a:spLocks noChangeArrowheads="1"/>
          </p:cNvSpPr>
          <p:nvPr/>
        </p:nvSpPr>
        <p:spPr bwMode="auto">
          <a:xfrm>
            <a:off x="11578170" y="6207126"/>
            <a:ext cx="1847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002345"/>
              </a:solidFill>
              <a:effectLst/>
              <a:uLnTx/>
              <a:uFillTx/>
              <a:latin typeface="Trebuchet MS" charset="0"/>
              <a:ea typeface="ＭＳ Ｐゴシック" charset="0"/>
            </a:endParaRPr>
          </a:p>
        </p:txBody>
      </p:sp>
      <p:pic>
        <p:nvPicPr>
          <p:cNvPr id="2056" name="Picture 10">
            <a:extLst>
              <a:ext uri="{FF2B5EF4-FFF2-40B4-BE49-F238E27FC236}">
                <a16:creationId xmlns:a16="http://schemas.microsoft.com/office/drawing/2014/main" id="{F9A55A78-FE55-4792-B556-AE6B5602020C}"/>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9220200" y="6311900"/>
            <a:ext cx="2643717"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03EE2A35-CD5D-4CEB-9561-E2140263E9F0}"/>
              </a:ext>
            </a:extLst>
          </p:cNvPr>
          <p:cNvSpPr>
            <a:spLocks noGrp="1"/>
          </p:cNvSpPr>
          <p:nvPr>
            <p:ph type="ftr" sz="quarter" idx="3"/>
          </p:nvPr>
        </p:nvSpPr>
        <p:spPr>
          <a:xfrm>
            <a:off x="1337737" y="6356355"/>
            <a:ext cx="7609417" cy="365125"/>
          </a:xfrm>
          <a:prstGeom prst="rect">
            <a:avLst/>
          </a:prstGeom>
        </p:spPr>
        <p:txBody>
          <a:bodyPr vert="horz" lIns="91440" tIns="45720" rIns="91440" bIns="45720" rtlCol="0" anchor="ctr"/>
          <a:lstStyle>
            <a:lvl1pPr algn="l" eaLnBrk="1" hangingPunct="1">
              <a:defRPr sz="1200" b="0">
                <a:solidFill>
                  <a:srgbClr val="7F7F7F"/>
                </a:solidFill>
                <a:latin typeface="+mn-lt"/>
                <a:ea typeface="+mn-ea"/>
                <a:cs typeface="Times New Roman" pitchFamily="18" charset="0"/>
              </a:defRPr>
            </a:lvl1pPr>
          </a:lstStyle>
          <a:p>
            <a:pPr>
              <a:defRPr/>
            </a:pPr>
            <a:r>
              <a:rPr lang="en-US" smtClean="0"/>
              <a:t>Presentation Title</a:t>
            </a:r>
            <a:endParaRPr lang="en-US" dirty="0"/>
          </a:p>
        </p:txBody>
      </p:sp>
    </p:spTree>
    <p:extLst>
      <p:ext uri="{BB962C8B-B14F-4D97-AF65-F5344CB8AC3E}">
        <p14:creationId xmlns:p14="http://schemas.microsoft.com/office/powerpoint/2010/main" val="2080837053"/>
      </p:ext>
    </p:extLst>
  </p:cSld>
  <p:clrMap bg1="lt1" tx1="dk1" bg2="lt2" tx2="dk2" accent1="accent1" accent2="accent2" accent3="accent3" accent4="accent4" accent5="accent5" accent6="accent6" hlink="hlink" folHlink="folHlink"/>
  <p:sldLayoutIdLst>
    <p:sldLayoutId id="2147483842" r:id="rId1"/>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189" algn="ctr" rtl="0" fontAlgn="base">
        <a:spcBef>
          <a:spcPct val="0"/>
        </a:spcBef>
        <a:spcAft>
          <a:spcPct val="0"/>
        </a:spcAft>
        <a:defRPr sz="2600" b="1">
          <a:solidFill>
            <a:srgbClr val="014C6D"/>
          </a:solidFill>
          <a:latin typeface="Trebuchet MS" pitchFamily="34" charset="0"/>
        </a:defRPr>
      </a:lvl6pPr>
      <a:lvl7pPr marL="914377" algn="ctr" rtl="0" fontAlgn="base">
        <a:spcBef>
          <a:spcPct val="0"/>
        </a:spcBef>
        <a:spcAft>
          <a:spcPct val="0"/>
        </a:spcAft>
        <a:defRPr sz="2600" b="1">
          <a:solidFill>
            <a:srgbClr val="014C6D"/>
          </a:solidFill>
          <a:latin typeface="Trebuchet MS" pitchFamily="34" charset="0"/>
        </a:defRPr>
      </a:lvl7pPr>
      <a:lvl8pPr marL="1371566" algn="ctr" rtl="0" fontAlgn="base">
        <a:spcBef>
          <a:spcPct val="0"/>
        </a:spcBef>
        <a:spcAft>
          <a:spcPct val="0"/>
        </a:spcAft>
        <a:defRPr sz="2600" b="1">
          <a:solidFill>
            <a:srgbClr val="014C6D"/>
          </a:solidFill>
          <a:latin typeface="Trebuchet MS" pitchFamily="34" charset="0"/>
        </a:defRPr>
      </a:lvl8pPr>
      <a:lvl9pPr marL="1828754" algn="ctr" rtl="0" fontAlgn="base">
        <a:spcBef>
          <a:spcPct val="0"/>
        </a:spcBef>
        <a:spcAft>
          <a:spcPct val="0"/>
        </a:spcAft>
        <a:defRPr sz="2600" b="1">
          <a:solidFill>
            <a:srgbClr val="014C6D"/>
          </a:solidFill>
          <a:latin typeface="Trebuchet MS" pitchFamily="34" charset="0"/>
        </a:defRPr>
      </a:lvl9pPr>
    </p:titleStyle>
    <p:bodyStyle>
      <a:lvl1pPr marL="342891" indent="-342891"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44"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44" indent="-285744"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30"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45"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07" indent="-228594"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726" indent="-228594" algn="l" rtl="0" fontAlgn="base">
        <a:spcBef>
          <a:spcPct val="20000"/>
        </a:spcBef>
        <a:spcAft>
          <a:spcPct val="0"/>
        </a:spcAft>
        <a:buClr>
          <a:srgbClr val="00783C"/>
        </a:buClr>
        <a:buChar char="»"/>
        <a:defRPr sz="1600">
          <a:solidFill>
            <a:schemeClr val="tx1"/>
          </a:solidFill>
          <a:latin typeface="+mn-lt"/>
        </a:defRPr>
      </a:lvl7pPr>
      <a:lvl8pPr marL="3428914" indent="-228594" algn="l" rtl="0" fontAlgn="base">
        <a:spcBef>
          <a:spcPct val="20000"/>
        </a:spcBef>
        <a:spcAft>
          <a:spcPct val="0"/>
        </a:spcAft>
        <a:buClr>
          <a:srgbClr val="00783C"/>
        </a:buClr>
        <a:buChar char="»"/>
        <a:defRPr sz="1600">
          <a:solidFill>
            <a:schemeClr val="tx1"/>
          </a:solidFill>
          <a:latin typeface="+mn-lt"/>
        </a:defRPr>
      </a:lvl8pPr>
      <a:lvl9pPr marL="3886103" indent="-228594"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F49012B-4C7E-452B-A987-63CFC0A399C1}"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1BCDF99-1A69-4C92-B0CF-D640ADBCFA08}"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1148407"/>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C04AD8-B9C2-4034-9890-3DCF7A87C3DE}"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3431E2F-F0EE-4632-B452-1B1E5FEEC90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3356831"/>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Freeform 84">
            <a:extLst>
              <a:ext uri="{FF2B5EF4-FFF2-40B4-BE49-F238E27FC236}">
                <a16:creationId xmlns:a16="http://schemas.microsoft.com/office/drawing/2014/main" id="{785C33E6-6510-48B7-973F-25C1007E4108}"/>
              </a:ext>
            </a:extLst>
          </p:cNvPr>
          <p:cNvSpPr>
            <a:spLocks/>
          </p:cNvSpPr>
          <p:nvPr/>
        </p:nvSpPr>
        <p:spPr bwMode="auto">
          <a:xfrm flipH="1">
            <a:off x="10919885" y="6323018"/>
            <a:ext cx="465667" cy="534987"/>
          </a:xfrm>
          <a:custGeom>
            <a:avLst/>
            <a:gdLst>
              <a:gd name="T0" fmla="*/ 0 w 638"/>
              <a:gd name="T1" fmla="*/ 0 h 1194"/>
              <a:gd name="T2" fmla="*/ 2147483646 w 638"/>
              <a:gd name="T3" fmla="*/ 2147483646 h 1194"/>
              <a:gd name="T4" fmla="*/ 2147483646 w 638"/>
              <a:gd name="T5" fmla="*/ 2147483646 h 1194"/>
              <a:gd name="T6" fmla="*/ 2147483646 w 638"/>
              <a:gd name="T7" fmla="*/ 2147483646 h 1194"/>
              <a:gd name="T8" fmla="*/ 2147483646 w 638"/>
              <a:gd name="T9" fmla="*/ 2147483646 h 1194"/>
              <a:gd name="T10" fmla="*/ 2147483646 w 638"/>
              <a:gd name="T11" fmla="*/ 2147483646 h 1194"/>
              <a:gd name="T12" fmla="*/ 2147483646 w 638"/>
              <a:gd name="T13" fmla="*/ 2147483646 h 1194"/>
              <a:gd name="T14" fmla="*/ 2147483646 w 638"/>
              <a:gd name="T15" fmla="*/ 2147483646 h 1194"/>
              <a:gd name="T16" fmla="*/ 2147483646 w 638"/>
              <a:gd name="T17" fmla="*/ 2147483646 h 1194"/>
              <a:gd name="T18" fmla="*/ 2147483646 w 638"/>
              <a:gd name="T19" fmla="*/ 2147483646 h 1194"/>
              <a:gd name="T20" fmla="*/ 2147483646 w 638"/>
              <a:gd name="T21" fmla="*/ 2147483646 h 1194"/>
              <a:gd name="T22" fmla="*/ 2147483646 w 638"/>
              <a:gd name="T23" fmla="*/ 2147483646 h 1194"/>
              <a:gd name="T24" fmla="*/ 2147483646 w 638"/>
              <a:gd name="T25" fmla="*/ 2147483646 h 1194"/>
              <a:gd name="T26" fmla="*/ 2147483646 w 638"/>
              <a:gd name="T27" fmla="*/ 2147483646 h 1194"/>
              <a:gd name="T28" fmla="*/ 2147483646 w 638"/>
              <a:gd name="T29" fmla="*/ 2147483646 h 1194"/>
              <a:gd name="T30" fmla="*/ 2147483646 w 638"/>
              <a:gd name="T31" fmla="*/ 2147483646 h 1194"/>
              <a:gd name="T32" fmla="*/ 2147483646 w 638"/>
              <a:gd name="T33" fmla="*/ 2147483646 h 1194"/>
              <a:gd name="T34" fmla="*/ 2147483646 w 638"/>
              <a:gd name="T35" fmla="*/ 2147483646 h 1194"/>
              <a:gd name="T36" fmla="*/ 2147483646 w 638"/>
              <a:gd name="T37" fmla="*/ 2147483646 h 1194"/>
              <a:gd name="T38" fmla="*/ 2147483646 w 638"/>
              <a:gd name="T39" fmla="*/ 2147483646 h 1194"/>
              <a:gd name="T40" fmla="*/ 2147483646 w 638"/>
              <a:gd name="T41" fmla="*/ 2147483646 h 1194"/>
              <a:gd name="T42" fmla="*/ 2147483646 w 638"/>
              <a:gd name="T43" fmla="*/ 2147483646 h 1194"/>
              <a:gd name="T44" fmla="*/ 2147483646 w 638"/>
              <a:gd name="T45" fmla="*/ 2147483646 h 1194"/>
              <a:gd name="T46" fmla="*/ 2147483646 w 638"/>
              <a:gd name="T47" fmla="*/ 2147483646 h 1194"/>
              <a:gd name="T48" fmla="*/ 2147483646 w 638"/>
              <a:gd name="T49" fmla="*/ 2147483646 h 1194"/>
              <a:gd name="T50" fmla="*/ 2147483646 w 638"/>
              <a:gd name="T51" fmla="*/ 2147483646 h 1194"/>
              <a:gd name="T52" fmla="*/ 2147483646 w 638"/>
              <a:gd name="T53" fmla="*/ 2147483646 h 1194"/>
              <a:gd name="T54" fmla="*/ 2147483646 w 638"/>
              <a:gd name="T55" fmla="*/ 2147483646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345"/>
              </a:solidFill>
              <a:effectLst/>
              <a:uLnTx/>
              <a:uFillTx/>
              <a:latin typeface="Arial"/>
              <a:ea typeface="+mn-ea"/>
              <a:cs typeface="+mn-cs"/>
            </a:endParaRPr>
          </a:p>
        </p:txBody>
      </p:sp>
      <p:sp>
        <p:nvSpPr>
          <p:cNvPr id="2051" name="Freeform 85">
            <a:extLst>
              <a:ext uri="{FF2B5EF4-FFF2-40B4-BE49-F238E27FC236}">
                <a16:creationId xmlns:a16="http://schemas.microsoft.com/office/drawing/2014/main" id="{2672056D-1D9C-4A47-8106-58CE0FFC4DA1}"/>
              </a:ext>
            </a:extLst>
          </p:cNvPr>
          <p:cNvSpPr>
            <a:spLocks/>
          </p:cNvSpPr>
          <p:nvPr/>
        </p:nvSpPr>
        <p:spPr bwMode="auto">
          <a:xfrm flipH="1">
            <a:off x="11394017" y="6146800"/>
            <a:ext cx="328083" cy="165100"/>
          </a:xfrm>
          <a:custGeom>
            <a:avLst/>
            <a:gdLst>
              <a:gd name="T0" fmla="*/ 2147483646 w 448"/>
              <a:gd name="T1" fmla="*/ 2147483646 h 372"/>
              <a:gd name="T2" fmla="*/ 2147483646 w 448"/>
              <a:gd name="T3" fmla="*/ 2147483646 h 372"/>
              <a:gd name="T4" fmla="*/ 2147483646 w 448"/>
              <a:gd name="T5" fmla="*/ 2147483646 h 372"/>
              <a:gd name="T6" fmla="*/ 2147483646 w 448"/>
              <a:gd name="T7" fmla="*/ 2147483646 h 372"/>
              <a:gd name="T8" fmla="*/ 2147483646 w 448"/>
              <a:gd name="T9" fmla="*/ 2147483646 h 372"/>
              <a:gd name="T10" fmla="*/ 2147483646 w 448"/>
              <a:gd name="T11" fmla="*/ 2147483646 h 372"/>
              <a:gd name="T12" fmla="*/ 0 w 448"/>
              <a:gd name="T13" fmla="*/ 0 h 372"/>
              <a:gd name="T14" fmla="*/ 2147483646 w 448"/>
              <a:gd name="T15" fmla="*/ 0 h 372"/>
              <a:gd name="T16" fmla="*/ 2147483646 w 448"/>
              <a:gd name="T17" fmla="*/ 2147483646 h 372"/>
              <a:gd name="T18" fmla="*/ 2147483646 w 448"/>
              <a:gd name="T19" fmla="*/ 2147483646 h 372"/>
              <a:gd name="T20" fmla="*/ 2147483646 w 448"/>
              <a:gd name="T21" fmla="*/ 2147483646 h 372"/>
              <a:gd name="T22" fmla="*/ 2147483646 w 448"/>
              <a:gd name="T23" fmla="*/ 2147483646 h 372"/>
              <a:gd name="T24" fmla="*/ 2147483646 w 448"/>
              <a:gd name="T25" fmla="*/ 2147483646 h 372"/>
              <a:gd name="T26" fmla="*/ 2147483646 w 448"/>
              <a:gd name="T27" fmla="*/ 2147483646 h 372"/>
              <a:gd name="T28" fmla="*/ 2147483646 w 448"/>
              <a:gd name="T29" fmla="*/ 2147483646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345"/>
              </a:solidFill>
              <a:effectLst/>
              <a:uLnTx/>
              <a:uFillTx/>
              <a:latin typeface="Arial"/>
              <a:ea typeface="+mn-ea"/>
              <a:cs typeface="+mn-cs"/>
            </a:endParaRPr>
          </a:p>
        </p:txBody>
      </p:sp>
      <p:sp>
        <p:nvSpPr>
          <p:cNvPr id="2052" name="Rectangle 2">
            <a:extLst>
              <a:ext uri="{FF2B5EF4-FFF2-40B4-BE49-F238E27FC236}">
                <a16:creationId xmlns:a16="http://schemas.microsoft.com/office/drawing/2014/main" id="{A0232E0C-4A3C-4B79-984F-A5E7E044965C}"/>
              </a:ext>
            </a:extLst>
          </p:cNvPr>
          <p:cNvSpPr>
            <a:spLocks noGrp="1" noChangeArrowheads="1"/>
          </p:cNvSpPr>
          <p:nvPr>
            <p:ph type="title"/>
          </p:nvPr>
        </p:nvSpPr>
        <p:spPr bwMode="auto">
          <a:xfrm>
            <a:off x="476254" y="301625"/>
            <a:ext cx="11281833"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029A8A1B-F7E9-408A-86C6-4FE919A18CF8}"/>
              </a:ext>
            </a:extLst>
          </p:cNvPr>
          <p:cNvSpPr>
            <a:spLocks noGrp="1" noChangeArrowheads="1"/>
          </p:cNvSpPr>
          <p:nvPr>
            <p:ph type="body" idx="1"/>
          </p:nvPr>
        </p:nvSpPr>
        <p:spPr bwMode="auto">
          <a:xfrm>
            <a:off x="476251" y="1697042"/>
            <a:ext cx="11305116"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7A9D0295-74F0-4592-B37F-6502F57C44E0}"/>
              </a:ext>
            </a:extLst>
          </p:cNvPr>
          <p:cNvSpPr>
            <a:spLocks noGrp="1" noChangeArrowheads="1"/>
          </p:cNvSpPr>
          <p:nvPr>
            <p:ph type="sldNum" sz="quarter" idx="4"/>
          </p:nvPr>
        </p:nvSpPr>
        <p:spPr bwMode="auto">
          <a:xfrm>
            <a:off x="476251" y="6350005"/>
            <a:ext cx="73660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eaLnBrk="1" hangingPunct="1">
              <a:defRPr sz="1100" b="0" smtClean="0">
                <a:solidFill>
                  <a:srgbClr val="7F7F7F"/>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A49DE27-8DCD-4201-BD50-F82967E4EA10}" type="slidenum">
              <a:rPr kumimoji="0" lang="en-US" altLang="en-US" sz="1100" b="0" i="0" u="none" strike="noStrike" kern="1200" cap="none" spc="0" normalizeH="0" baseline="0" noProof="0" smtClean="0">
                <a:ln>
                  <a:noFill/>
                </a:ln>
                <a:solidFill>
                  <a:srgbClr val="7F7F7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100" b="0" i="0" u="none" strike="noStrike" kern="1200" cap="none" spc="0" normalizeH="0" baseline="0" noProof="0">
              <a:ln>
                <a:noFill/>
              </a:ln>
              <a:solidFill>
                <a:srgbClr val="7F7F7F"/>
              </a:solidFill>
              <a:effectLst/>
              <a:uLnTx/>
              <a:uFillTx/>
              <a:latin typeface="Arial" panose="020B0604020202020204" pitchFamily="34" charset="0"/>
              <a:ea typeface="+mn-ea"/>
              <a:cs typeface="Arial" panose="020B0604020202020204" pitchFamily="34" charset="0"/>
            </a:endParaRPr>
          </a:p>
        </p:txBody>
      </p:sp>
      <p:sp>
        <p:nvSpPr>
          <p:cNvPr id="2055" name="TextBox 7">
            <a:extLst>
              <a:ext uri="{FF2B5EF4-FFF2-40B4-BE49-F238E27FC236}">
                <a16:creationId xmlns:a16="http://schemas.microsoft.com/office/drawing/2014/main" id="{52BE008C-1E49-4A38-A380-2FCD3B715E27}"/>
              </a:ext>
            </a:extLst>
          </p:cNvPr>
          <p:cNvSpPr txBox="1">
            <a:spLocks noChangeArrowheads="1"/>
          </p:cNvSpPr>
          <p:nvPr/>
        </p:nvSpPr>
        <p:spPr bwMode="auto">
          <a:xfrm>
            <a:off x="11578170" y="6207126"/>
            <a:ext cx="1847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002345"/>
              </a:solidFill>
              <a:effectLst/>
              <a:uLnTx/>
              <a:uFillTx/>
              <a:latin typeface="Trebuchet MS" charset="0"/>
              <a:ea typeface="ＭＳ Ｐゴシック" charset="0"/>
            </a:endParaRPr>
          </a:p>
        </p:txBody>
      </p:sp>
      <p:pic>
        <p:nvPicPr>
          <p:cNvPr id="2056" name="Picture 10">
            <a:extLst>
              <a:ext uri="{FF2B5EF4-FFF2-40B4-BE49-F238E27FC236}">
                <a16:creationId xmlns:a16="http://schemas.microsoft.com/office/drawing/2014/main" id="{F9A55A78-FE55-4792-B556-AE6B5602020C}"/>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9220200" y="6311900"/>
            <a:ext cx="2643717"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03EE2A35-CD5D-4CEB-9561-E2140263E9F0}"/>
              </a:ext>
            </a:extLst>
          </p:cNvPr>
          <p:cNvSpPr>
            <a:spLocks noGrp="1"/>
          </p:cNvSpPr>
          <p:nvPr>
            <p:ph type="ftr" sz="quarter" idx="3"/>
          </p:nvPr>
        </p:nvSpPr>
        <p:spPr>
          <a:xfrm>
            <a:off x="1337737" y="6356355"/>
            <a:ext cx="7609417" cy="365125"/>
          </a:xfrm>
          <a:prstGeom prst="rect">
            <a:avLst/>
          </a:prstGeom>
        </p:spPr>
        <p:txBody>
          <a:bodyPr vert="horz" lIns="91440" tIns="45720" rIns="91440" bIns="45720" rtlCol="0" anchor="ctr"/>
          <a:lstStyle>
            <a:lvl1pPr algn="l" eaLnBrk="1" hangingPunct="1">
              <a:defRPr sz="1200" b="0">
                <a:solidFill>
                  <a:srgbClr val="7F7F7F"/>
                </a:solidFill>
                <a:latin typeface="+mn-lt"/>
                <a:ea typeface="+mn-ea"/>
                <a:cs typeface="Times New Roman"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rgbClr val="7F7F7F"/>
                </a:solidFill>
                <a:effectLst/>
                <a:uLnTx/>
                <a:uFillTx/>
                <a:latin typeface="Arial"/>
                <a:ea typeface="+mn-ea"/>
                <a:cs typeface="Times New Roman" pitchFamily="18" charset="0"/>
              </a:rPr>
              <a:t>Presentation Title</a:t>
            </a:r>
            <a:endParaRPr kumimoji="0" lang="en-US" sz="1200" b="0" i="0" u="none" strike="noStrike" kern="1200" cap="none" spc="0" normalizeH="0" baseline="0" noProof="0" dirty="0">
              <a:ln>
                <a:noFill/>
              </a:ln>
              <a:solidFill>
                <a:srgbClr val="7F7F7F"/>
              </a:solidFill>
              <a:effectLst/>
              <a:uLnTx/>
              <a:uFillTx/>
              <a:latin typeface="Arial"/>
              <a:ea typeface="+mn-ea"/>
              <a:cs typeface="Times New Roman" pitchFamily="18" charset="0"/>
            </a:endParaRPr>
          </a:p>
        </p:txBody>
      </p:sp>
    </p:spTree>
    <p:extLst>
      <p:ext uri="{BB962C8B-B14F-4D97-AF65-F5344CB8AC3E}">
        <p14:creationId xmlns:p14="http://schemas.microsoft.com/office/powerpoint/2010/main" val="1509365844"/>
      </p:ext>
    </p:extLst>
  </p:cSld>
  <p:clrMap bg1="lt1" tx1="dk1" bg2="lt2" tx2="dk2" accent1="accent1" accent2="accent2" accent3="accent3" accent4="accent4" accent5="accent5" accent6="accent6" hlink="hlink" folHlink="folHlink"/>
  <p:sldLayoutIdLst>
    <p:sldLayoutId id="2147483887" r:id="rId1"/>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189" algn="ctr" rtl="0" fontAlgn="base">
        <a:spcBef>
          <a:spcPct val="0"/>
        </a:spcBef>
        <a:spcAft>
          <a:spcPct val="0"/>
        </a:spcAft>
        <a:defRPr sz="2600" b="1">
          <a:solidFill>
            <a:srgbClr val="014C6D"/>
          </a:solidFill>
          <a:latin typeface="Trebuchet MS" pitchFamily="34" charset="0"/>
        </a:defRPr>
      </a:lvl6pPr>
      <a:lvl7pPr marL="914377" algn="ctr" rtl="0" fontAlgn="base">
        <a:spcBef>
          <a:spcPct val="0"/>
        </a:spcBef>
        <a:spcAft>
          <a:spcPct val="0"/>
        </a:spcAft>
        <a:defRPr sz="2600" b="1">
          <a:solidFill>
            <a:srgbClr val="014C6D"/>
          </a:solidFill>
          <a:latin typeface="Trebuchet MS" pitchFamily="34" charset="0"/>
        </a:defRPr>
      </a:lvl7pPr>
      <a:lvl8pPr marL="1371566" algn="ctr" rtl="0" fontAlgn="base">
        <a:spcBef>
          <a:spcPct val="0"/>
        </a:spcBef>
        <a:spcAft>
          <a:spcPct val="0"/>
        </a:spcAft>
        <a:defRPr sz="2600" b="1">
          <a:solidFill>
            <a:srgbClr val="014C6D"/>
          </a:solidFill>
          <a:latin typeface="Trebuchet MS" pitchFamily="34" charset="0"/>
        </a:defRPr>
      </a:lvl8pPr>
      <a:lvl9pPr marL="1828754" algn="ctr" rtl="0" fontAlgn="base">
        <a:spcBef>
          <a:spcPct val="0"/>
        </a:spcBef>
        <a:spcAft>
          <a:spcPct val="0"/>
        </a:spcAft>
        <a:defRPr sz="2600" b="1">
          <a:solidFill>
            <a:srgbClr val="014C6D"/>
          </a:solidFill>
          <a:latin typeface="Trebuchet MS" pitchFamily="34" charset="0"/>
        </a:defRPr>
      </a:lvl9pPr>
    </p:titleStyle>
    <p:bodyStyle>
      <a:lvl1pPr marL="342891" indent="-342891"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44"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44" indent="-285744"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30"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45" indent="-285744"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07" indent="-228594"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726" indent="-228594" algn="l" rtl="0" fontAlgn="base">
        <a:spcBef>
          <a:spcPct val="20000"/>
        </a:spcBef>
        <a:spcAft>
          <a:spcPct val="0"/>
        </a:spcAft>
        <a:buClr>
          <a:srgbClr val="00783C"/>
        </a:buClr>
        <a:buChar char="»"/>
        <a:defRPr sz="1600">
          <a:solidFill>
            <a:schemeClr val="tx1"/>
          </a:solidFill>
          <a:latin typeface="+mn-lt"/>
        </a:defRPr>
      </a:lvl7pPr>
      <a:lvl8pPr marL="3428914" indent="-228594" algn="l" rtl="0" fontAlgn="base">
        <a:spcBef>
          <a:spcPct val="20000"/>
        </a:spcBef>
        <a:spcAft>
          <a:spcPct val="0"/>
        </a:spcAft>
        <a:buClr>
          <a:srgbClr val="00783C"/>
        </a:buClr>
        <a:buChar char="»"/>
        <a:defRPr sz="1600">
          <a:solidFill>
            <a:schemeClr val="tx1"/>
          </a:solidFill>
          <a:latin typeface="+mn-lt"/>
        </a:defRPr>
      </a:lvl8pPr>
      <a:lvl9pPr marL="3886103" indent="-228594"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253957"/>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2193727" y="312539"/>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2193727" y="1830586"/>
            <a:ext cx="7804547" cy="44201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5925625" y="6505277"/>
            <a:ext cx="331821" cy="328935"/>
          </a:xfrm>
          <a:prstGeom prst="rect">
            <a:avLst/>
          </a:prstGeom>
          <a:ln w="12700">
            <a:miter lim="400000"/>
          </a:ln>
        </p:spPr>
        <p:txBody>
          <a:bodyPr wrap="none" lIns="71437" tIns="71437" rIns="71437" bIns="71437">
            <a:spAutoFit/>
          </a:bodyPr>
          <a:lstStyle>
            <a:lvl1pPr>
              <a:defRPr sz="1200"/>
            </a:lvl1p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366077983"/>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Lst>
  <p:transition spd="med"/>
  <p:txStyles>
    <p:titleStyle>
      <a:lvl1pPr marL="0" marR="0" indent="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1pPr>
      <a:lvl2pPr marL="0" marR="0" indent="1143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2pPr>
      <a:lvl3pPr marL="0" marR="0" indent="2286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3pPr>
      <a:lvl4pPr marL="0" marR="0" indent="3429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4pPr>
      <a:lvl5pPr marL="0" marR="0" indent="4572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5pPr>
      <a:lvl6pPr marL="0" marR="0" indent="5715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6pPr>
      <a:lvl7pPr marL="0" marR="0" indent="6858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7pPr>
      <a:lvl8pPr marL="0" marR="0" indent="8001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8pPr>
      <a:lvl9pPr marL="0" marR="0" indent="9144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9pPr>
    </p:titleStyle>
    <p:bodyStyle>
      <a:lvl1pPr marL="308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1pPr>
      <a:lvl2pPr marL="530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2pPr>
      <a:lvl3pPr marL="753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3pPr>
      <a:lvl4pPr marL="975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4pPr>
      <a:lvl5pPr marL="1197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5pPr>
      <a:lvl6pPr marL="1419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6pPr>
      <a:lvl7pPr marL="1642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7pPr>
      <a:lvl8pPr marL="1864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8pPr>
      <a:lvl9pPr marL="2086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9pPr>
    </p:bodyStyle>
    <p:otherStyle>
      <a:lvl1pPr marL="0" marR="0" indent="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253957"/>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2193727" y="312539"/>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2193727" y="1830586"/>
            <a:ext cx="7804547" cy="44201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5925625" y="6505277"/>
            <a:ext cx="331821" cy="328935"/>
          </a:xfrm>
          <a:prstGeom prst="rect">
            <a:avLst/>
          </a:prstGeom>
          <a:ln w="12700">
            <a:miter lim="400000"/>
          </a:ln>
        </p:spPr>
        <p:txBody>
          <a:bodyPr wrap="none" lIns="71437" tIns="71437" rIns="71437" bIns="71437">
            <a:spAutoFit/>
          </a:bodyPr>
          <a:lstStyle>
            <a:lvl1pPr>
              <a:defRPr sz="1200"/>
            </a:lvl1p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1451814190"/>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Lst>
  <p:transition spd="med"/>
  <p:txStyles>
    <p:titleStyle>
      <a:lvl1pPr marL="0" marR="0" indent="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1pPr>
      <a:lvl2pPr marL="0" marR="0" indent="1143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2pPr>
      <a:lvl3pPr marL="0" marR="0" indent="2286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3pPr>
      <a:lvl4pPr marL="0" marR="0" indent="3429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4pPr>
      <a:lvl5pPr marL="0" marR="0" indent="4572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5pPr>
      <a:lvl6pPr marL="0" marR="0" indent="5715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6pPr>
      <a:lvl7pPr marL="0" marR="0" indent="6858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7pPr>
      <a:lvl8pPr marL="0" marR="0" indent="8001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8pPr>
      <a:lvl9pPr marL="0" marR="0" indent="9144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9pPr>
    </p:titleStyle>
    <p:bodyStyle>
      <a:lvl1pPr marL="308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1pPr>
      <a:lvl2pPr marL="530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2pPr>
      <a:lvl3pPr marL="753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3pPr>
      <a:lvl4pPr marL="975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4pPr>
      <a:lvl5pPr marL="1197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5pPr>
      <a:lvl6pPr marL="1419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6pPr>
      <a:lvl7pPr marL="1642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7pPr>
      <a:lvl8pPr marL="1864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8pPr>
      <a:lvl9pPr marL="2086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9pPr>
    </p:bodyStyle>
    <p:otherStyle>
      <a:lvl1pPr marL="0" marR="0" indent="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253957"/>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2193727" y="312539"/>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2193727" y="1830586"/>
            <a:ext cx="7804547" cy="44201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5925625" y="6505277"/>
            <a:ext cx="331821" cy="328935"/>
          </a:xfrm>
          <a:prstGeom prst="rect">
            <a:avLst/>
          </a:prstGeom>
          <a:ln w="12700">
            <a:miter lim="400000"/>
          </a:ln>
        </p:spPr>
        <p:txBody>
          <a:bodyPr wrap="none" lIns="71437" tIns="71437" rIns="71437" bIns="71437">
            <a:spAutoFit/>
          </a:bodyPr>
          <a:lstStyle>
            <a:lvl1pPr>
              <a:defRPr sz="1200"/>
            </a:lvl1pPr>
          </a:lstStyle>
          <a:p>
            <a:pPr algn="ctr" defTabSz="410766" hangingPunct="0"/>
            <a:fld id="{86CB4B4D-7CA3-9044-876B-883B54F8677D}" type="slidenum">
              <a:rPr lang="ru-RU" kern="0" smtClean="0">
                <a:solidFill>
                  <a:srgbClr val="000000"/>
                </a:solidFill>
                <a:latin typeface="Helvetica Light"/>
                <a:sym typeface="Helvetica Light"/>
              </a:rPr>
              <a:pPr algn="ctr" defTabSz="410766" hangingPunct="0"/>
              <a:t>‹#›</a:t>
            </a:fld>
            <a:endParaRPr lang="ru-RU" kern="0">
              <a:solidFill>
                <a:srgbClr val="000000"/>
              </a:solidFill>
              <a:latin typeface="Helvetica Light"/>
              <a:sym typeface="Helvetica Light"/>
            </a:endParaRPr>
          </a:p>
        </p:txBody>
      </p:sp>
    </p:spTree>
    <p:extLst>
      <p:ext uri="{BB962C8B-B14F-4D97-AF65-F5344CB8AC3E}">
        <p14:creationId xmlns:p14="http://schemas.microsoft.com/office/powerpoint/2010/main" val="3011185743"/>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Lst>
  <p:transition spd="med"/>
  <p:txStyles>
    <p:titleStyle>
      <a:lvl1pPr marL="0" marR="0" indent="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1pPr>
      <a:lvl2pPr marL="0" marR="0" indent="1143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2pPr>
      <a:lvl3pPr marL="0" marR="0" indent="2286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3pPr>
      <a:lvl4pPr marL="0" marR="0" indent="3429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4pPr>
      <a:lvl5pPr marL="0" marR="0" indent="4572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5pPr>
      <a:lvl6pPr marL="0" marR="0" indent="5715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6pPr>
      <a:lvl7pPr marL="0" marR="0" indent="6858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7pPr>
      <a:lvl8pPr marL="0" marR="0" indent="8001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8pPr>
      <a:lvl9pPr marL="0" marR="0" indent="914400" algn="ctr" defTabSz="410766" rtl="0" latinLnBrk="0">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j-lt"/>
          <a:ea typeface="+mj-ea"/>
          <a:cs typeface="+mj-cs"/>
          <a:sym typeface="Helvetica Light"/>
        </a:defRPr>
      </a:lvl9pPr>
    </p:titleStyle>
    <p:bodyStyle>
      <a:lvl1pPr marL="308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1pPr>
      <a:lvl2pPr marL="530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2pPr>
      <a:lvl3pPr marL="753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3pPr>
      <a:lvl4pPr marL="975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4pPr>
      <a:lvl5pPr marL="1197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5pPr>
      <a:lvl6pPr marL="14199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6pPr>
      <a:lvl7pPr marL="16421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7pPr>
      <a:lvl8pPr marL="186443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8pPr>
      <a:lvl9pPr marL="2086681" marR="0" indent="-308681" algn="l" defTabSz="410766" rtl="0" latinLnBrk="0">
        <a:lnSpc>
          <a:spcPct val="100000"/>
        </a:lnSpc>
        <a:spcBef>
          <a:spcPts val="2950"/>
        </a:spcBef>
        <a:spcAft>
          <a:spcPts val="0"/>
        </a:spcAft>
        <a:buClrTx/>
        <a:buSzPct val="75000"/>
        <a:buFontTx/>
        <a:buChar char="•"/>
        <a:tabLst/>
        <a:defRPr sz="2500" b="0" i="0" u="none" strike="noStrike" cap="none" spc="0" baseline="0">
          <a:ln>
            <a:noFill/>
          </a:ln>
          <a:solidFill>
            <a:srgbClr val="000000"/>
          </a:solidFill>
          <a:uFillTx/>
          <a:latin typeface="+mj-lt"/>
          <a:ea typeface="+mj-ea"/>
          <a:cs typeface="+mj-cs"/>
          <a:sym typeface="Helvetica Light"/>
        </a:defRPr>
      </a:lvl9pPr>
    </p:bodyStyle>
    <p:otherStyle>
      <a:lvl1pPr marL="0" marR="0" indent="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0766"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6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6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6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489910"/>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6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B1FDE3-F2AD-FC4F-ABCD-7028961638B2}"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18.05.2022</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6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6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7C850A-EE0D-5D42-8346-02E48042C986}"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227918"/>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a:t>Click to edit Master title style</a:t>
            </a:r>
          </a:p>
        </p:txBody>
      </p:sp>
      <p:sp>
        <p:nvSpPr>
          <p:cNvPr id="3075" name="Text Placeholder 2"/>
          <p:cNvSpPr>
            <a:spLocks noGrp="1"/>
          </p:cNvSpPr>
          <p:nvPr>
            <p:ph type="body" idx="1"/>
          </p:nvPr>
        </p:nvSpPr>
        <p:spPr bwMode="auto">
          <a:xfrm>
            <a:off x="609600" y="1600205"/>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a:t>Click to edit Master text styles</a:t>
            </a:r>
          </a:p>
          <a:p>
            <a:pPr lvl="1"/>
            <a:r>
              <a:rPr lang="en-US" altLang="ru-RU"/>
              <a:t>Second level</a:t>
            </a:r>
          </a:p>
          <a:p>
            <a:pPr lvl="2"/>
            <a:r>
              <a:rPr lang="en-US" altLang="ru-RU"/>
              <a:t>Third level</a:t>
            </a:r>
          </a:p>
          <a:p>
            <a:pPr lvl="3"/>
            <a:r>
              <a:rPr lang="en-US" altLang="ru-RU"/>
              <a:t>Fourth level</a:t>
            </a:r>
          </a:p>
          <a:p>
            <a:pPr lvl="4"/>
            <a:r>
              <a:rPr lang="en-US" altLang="ru-RU"/>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charset="0"/>
                <a:ea typeface="ＭＳ Ｐゴシック" charset="-128"/>
                <a:cs typeface="+mn-cs"/>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fld id="{F2AF3750-91BC-4A18-8E7C-402F192BB33F}" type="datetime1">
              <a:rPr kumimoji="0" lang="en-US" sz="1200" b="0" i="0" u="none" strike="noStrike" kern="1200" cap="none" spc="0" normalizeH="0" baseline="0" noProof="0" smtClean="0">
                <a:ln>
                  <a:noFill/>
                </a:ln>
                <a:solidFill>
                  <a:srgbClr val="898989"/>
                </a:solidFill>
                <a:effectLst/>
                <a:uLnTx/>
                <a:uFillTx/>
                <a:latin typeface="Calibri" charset="0"/>
                <a:ea typeface="ＭＳ Ｐゴシック" charset="-128"/>
                <a:cs typeface="+mn-cs"/>
              </a:rPr>
              <a:pPr marL="0" marR="0" lvl="0" indent="0" algn="l" defTabSz="457200" rtl="0" eaLnBrk="1" fontAlgn="base" latinLnBrk="0" hangingPunct="1">
                <a:lnSpc>
                  <a:spcPct val="100000"/>
                </a:lnSpc>
                <a:spcBef>
                  <a:spcPct val="0"/>
                </a:spcBef>
                <a:spcAft>
                  <a:spcPct val="0"/>
                </a:spcAft>
                <a:buClrTx/>
                <a:buSzTx/>
                <a:buFontTx/>
                <a:buNone/>
                <a:tabLst/>
                <a:defRPr/>
              </a:pPr>
              <a:t>5/18/2022</a:t>
            </a:fld>
            <a:endParaRPr kumimoji="0" lang="en-US" sz="1200" b="0" i="0" u="none" strike="noStrike" kern="1200" cap="none" spc="0" normalizeH="0" baseline="0" noProof="0" dirty="0">
              <a:ln>
                <a:noFill/>
              </a:ln>
              <a:solidFill>
                <a:srgbClr val="898989"/>
              </a:solidFill>
              <a:effectLst/>
              <a:uLnTx/>
              <a:uFillTx/>
              <a:latin typeface="Calibri" charset="0"/>
              <a:ea typeface="ＭＳ Ｐゴシック" charset="-128"/>
              <a:cs typeface="+mn-cs"/>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mn-lt"/>
                <a:ea typeface="+mn-ea"/>
                <a:cs typeface="+mn-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itchFamily="34" charset="0"/>
                <a:ea typeface="ＭＳ Ｐゴシック" pitchFamily="34" charset="-128"/>
                <a:cs typeface="+mn-cs"/>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6CD8DB53-2730-40A1-8A6F-F4C7CC5F641A}" type="slidenum">
              <a:rPr kumimoji="0" lang="en-US" altLang="ru-RU" sz="1200" b="0" i="0" u="none" strike="noStrike" kern="1200" cap="none" spc="0" normalizeH="0" baseline="0" noProof="0" smtClean="0">
                <a:ln>
                  <a:noFill/>
                </a:ln>
                <a:solidFill>
                  <a:srgbClr val="898989"/>
                </a:solidFill>
                <a:effectLst/>
                <a:uLnTx/>
                <a:uFillTx/>
                <a:latin typeface="Calibri" pitchFamily="34"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2474656864"/>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 id="2147484003" r:id="rId12"/>
    <p:sldLayoutId id="2147484004" r:id="rId1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8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4.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hyperlink" Target="https://www.vedomosti.ru/society/articles/2020/10/25/844493-nuzhen-diplom"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17.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6.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3.xml"/></Relationships>
</file>

<file path=ppt/slides/_rels/slide22.xml.rels><?xml version="1.0" encoding="UTF-8" standalone="yes"?>
<Relationships xmlns="http://schemas.openxmlformats.org/package/2006/relationships"><Relationship Id="rId3" Type="http://schemas.openxmlformats.org/officeDocument/2006/relationships/hyperlink" Target="https://ioe.hse.ru/keycomp" TargetMode="External"/><Relationship Id="rId2" Type="http://schemas.openxmlformats.org/officeDocument/2006/relationships/image" Target="../media/image38.png"/><Relationship Id="rId1" Type="http://schemas.openxmlformats.org/officeDocument/2006/relationships/slideLayout" Target="../slideLayouts/slideLayout1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_rels/slide31.xml.rels><?xml version="1.0" encoding="UTF-8" standalone="yes"?>
<Relationships xmlns="http://schemas.openxmlformats.org/package/2006/relationships"><Relationship Id="rId3" Type="http://schemas.openxmlformats.org/officeDocument/2006/relationships/hyperlink" Target="https://link.springer.com/article/10.1007/s11159-020-09833-2#ref-CR34" TargetMode="External"/><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image" Target="../media/image18.png"/><Relationship Id="rId4" Type="http://schemas.openxmlformats.org/officeDocument/2006/relationships/hyperlink" Target="https://www.oecd-ilibrary.org/docserver/5k961l4ccczt-en.pdf?expires=1642051970&amp;id=id&amp;accname=guest&amp;checksum=8A48B1FF0D7365EB996DA6B8124C50C2"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007/s11159-020-09833-2" TargetMode="External"/><Relationship Id="rId2" Type="http://schemas.openxmlformats.org/officeDocument/2006/relationships/notesSlide" Target="../notesSlides/notesSlide10.xml"/><Relationship Id="rId1" Type="http://schemas.openxmlformats.org/officeDocument/2006/relationships/slideLayout" Target="../slideLayouts/slideLayout26.xml"/><Relationship Id="rId5" Type="http://schemas.openxmlformats.org/officeDocument/2006/relationships/image" Target="../media/image18.png"/><Relationship Id="rId4" Type="http://schemas.openxmlformats.org/officeDocument/2006/relationships/hyperlink" Target="https://link.springer.com/article/10.1007/s11159-020-09833-2#Sec1"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hse.ru/org/persons/4132356" TargetMode="External"/><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hyperlink" Target="https://vo.hse.ru/data/2017/12/21/1159755387/Alexandrov(1).pdf" TargetMode="External"/><Relationship Id="rId5" Type="http://schemas.openxmlformats.org/officeDocument/2006/relationships/hyperlink" Target="http://doi.org/10.17323/1814-9545-2017-4-217-241" TargetMode="External"/><Relationship Id="rId4" Type="http://schemas.openxmlformats.org/officeDocument/2006/relationships/hyperlink" Target="https://www.hse.ru/org/persons/4405712"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link.springer.com/article/10.1007/s11159-020-09833-2#ref-CR6" TargetMode="External"/><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4.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8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42.png"/><Relationship Id="rId1" Type="http://schemas.openxmlformats.org/officeDocument/2006/relationships/slideLayout" Target="../slideLayouts/slideLayout2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8.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D95C0D-D7DC-EF40-9E45-F5F0A4817CD2}"/>
              </a:ext>
            </a:extLst>
          </p:cNvPr>
          <p:cNvSpPr>
            <a:spLocks noGrp="1"/>
          </p:cNvSpPr>
          <p:nvPr>
            <p:ph type="title"/>
          </p:nvPr>
        </p:nvSpPr>
        <p:spPr>
          <a:xfrm>
            <a:off x="1050094" y="2234797"/>
            <a:ext cx="9414706" cy="1978323"/>
          </a:xfrm>
        </p:spPr>
        <p:txBody>
          <a:bodyPr>
            <a:noAutofit/>
          </a:bodyPr>
          <a:lstStyle/>
          <a:p>
            <a:r>
              <a:rPr lang="ru-RU" sz="2700" dirty="0"/>
              <a:t>Роль дополнительного образования в развитии </a:t>
            </a:r>
            <a:r>
              <a:rPr lang="ru-RU" sz="2700" dirty="0" smtClean="0"/>
              <a:t>функциональной </a:t>
            </a:r>
            <a:r>
              <a:rPr lang="ru-RU" sz="2700" dirty="0"/>
              <a:t>грамотности и формировании качеств у обучающихся, связанных с эмоциональным, физическим, интеллектуальным, духовным развитием человека, для адаптации к изменениям общества и рынка труда</a:t>
            </a:r>
            <a:endParaRPr lang="ru-RU" sz="2700" dirty="0"/>
          </a:p>
        </p:txBody>
      </p:sp>
      <p:sp>
        <p:nvSpPr>
          <p:cNvPr id="3" name="Текст 2">
            <a:extLst>
              <a:ext uri="{FF2B5EF4-FFF2-40B4-BE49-F238E27FC236}">
                <a16:creationId xmlns:a16="http://schemas.microsoft.com/office/drawing/2014/main" id="{2B85EA7E-BEC4-B745-B2A8-D4E4AFC614FC}"/>
              </a:ext>
            </a:extLst>
          </p:cNvPr>
          <p:cNvSpPr>
            <a:spLocks noGrp="1"/>
          </p:cNvSpPr>
          <p:nvPr>
            <p:ph type="body" sz="quarter" idx="10"/>
          </p:nvPr>
        </p:nvSpPr>
        <p:spPr/>
        <p:txBody>
          <a:bodyPr/>
          <a:lstStyle/>
          <a:p>
            <a:pPr algn="r"/>
            <a:r>
              <a:rPr lang="ru-RU" sz="2200" dirty="0" smtClean="0"/>
              <a:t>Институт образования </a:t>
            </a:r>
            <a:endParaRPr lang="ru-RU" sz="2200" dirty="0"/>
          </a:p>
        </p:txBody>
      </p:sp>
      <p:sp>
        <p:nvSpPr>
          <p:cNvPr id="4" name="Текст 3">
            <a:extLst>
              <a:ext uri="{FF2B5EF4-FFF2-40B4-BE49-F238E27FC236}">
                <a16:creationId xmlns:a16="http://schemas.microsoft.com/office/drawing/2014/main" id="{DB8D49EC-434A-5443-AC3F-85F01995E632}"/>
              </a:ext>
            </a:extLst>
          </p:cNvPr>
          <p:cNvSpPr>
            <a:spLocks noGrp="1"/>
          </p:cNvSpPr>
          <p:nvPr>
            <p:ph type="body" sz="quarter" idx="11"/>
          </p:nvPr>
        </p:nvSpPr>
        <p:spPr/>
        <p:txBody>
          <a:bodyPr/>
          <a:lstStyle/>
          <a:p>
            <a:pPr algn="ctr"/>
            <a:r>
              <a:rPr lang="ru-RU" dirty="0" smtClean="0"/>
              <a:t>Центр общего и дополнительного образования  им. </a:t>
            </a:r>
            <a:r>
              <a:rPr lang="ru-RU" dirty="0" err="1" smtClean="0"/>
              <a:t>А.А.Пинского</a:t>
            </a:r>
            <a:endParaRPr lang="ru-RU" dirty="0"/>
          </a:p>
        </p:txBody>
      </p:sp>
      <p:sp>
        <p:nvSpPr>
          <p:cNvPr id="5" name="Текст 4">
            <a:extLst>
              <a:ext uri="{FF2B5EF4-FFF2-40B4-BE49-F238E27FC236}">
                <a16:creationId xmlns:a16="http://schemas.microsoft.com/office/drawing/2014/main" id="{C6FAE0FA-3CAF-BA4B-8F9F-5FEF3C2F3CC6}"/>
              </a:ext>
            </a:extLst>
          </p:cNvPr>
          <p:cNvSpPr>
            <a:spLocks noGrp="1"/>
          </p:cNvSpPr>
          <p:nvPr>
            <p:ph type="body" idx="12"/>
          </p:nvPr>
        </p:nvSpPr>
        <p:spPr/>
        <p:txBody>
          <a:bodyPr/>
          <a:lstStyle/>
          <a:p>
            <a:pPr algn="ctr"/>
            <a:r>
              <a:rPr lang="ru-RU" dirty="0" smtClean="0"/>
              <a:t>Москва</a:t>
            </a:r>
          </a:p>
          <a:p>
            <a:pPr algn="ctr"/>
            <a:r>
              <a:rPr lang="ru-RU" dirty="0" smtClean="0"/>
              <a:t>2022</a:t>
            </a:r>
            <a:endParaRPr lang="ru-RU" dirty="0"/>
          </a:p>
        </p:txBody>
      </p:sp>
      <p:sp>
        <p:nvSpPr>
          <p:cNvPr id="6" name="Текст 5">
            <a:extLst>
              <a:ext uri="{FF2B5EF4-FFF2-40B4-BE49-F238E27FC236}">
                <a16:creationId xmlns:a16="http://schemas.microsoft.com/office/drawing/2014/main" id="{44AFB2BF-A7AB-5648-ADCD-2A7F1BD35815}"/>
              </a:ext>
            </a:extLst>
          </p:cNvPr>
          <p:cNvSpPr>
            <a:spLocks noGrp="1"/>
          </p:cNvSpPr>
          <p:nvPr>
            <p:ph type="body" sz="quarter" idx="13"/>
          </p:nvPr>
        </p:nvSpPr>
        <p:spPr>
          <a:xfrm>
            <a:off x="2127554" y="4664228"/>
            <a:ext cx="8560766" cy="944091"/>
          </a:xfrm>
        </p:spPr>
        <p:txBody>
          <a:bodyPr>
            <a:normAutofit fontScale="77500" lnSpcReduction="20000"/>
          </a:bodyPr>
          <a:lstStyle/>
          <a:p>
            <a:pPr algn="r"/>
            <a:r>
              <a:rPr lang="ru-RU" sz="3500" dirty="0" smtClean="0"/>
              <a:t>Косарецкий Сергей Геннадьевич</a:t>
            </a:r>
          </a:p>
          <a:p>
            <a:pPr algn="r"/>
            <a:r>
              <a:rPr lang="ru-RU" sz="2900" dirty="0"/>
              <a:t>директор Центра общего и дополнительного </a:t>
            </a:r>
            <a:r>
              <a:rPr lang="ru-RU" sz="2900" dirty="0" smtClean="0"/>
              <a:t>образования</a:t>
            </a:r>
          </a:p>
          <a:p>
            <a:pPr algn="r"/>
            <a:r>
              <a:rPr lang="ru-RU" sz="2900" dirty="0" smtClean="0"/>
              <a:t> </a:t>
            </a:r>
            <a:r>
              <a:rPr lang="ru-RU" sz="2900" dirty="0"/>
              <a:t>Института образования НИУ ВШЭ</a:t>
            </a:r>
          </a:p>
        </p:txBody>
      </p:sp>
      <p:pic>
        <p:nvPicPr>
          <p:cNvPr id="7" name="Рисунок 6"/>
          <p:cNvPicPr>
            <a:picLocks noChangeAspect="1"/>
          </p:cNvPicPr>
          <p:nvPr/>
        </p:nvPicPr>
        <p:blipFill>
          <a:blip r:embed="rId2"/>
          <a:stretch>
            <a:fillRect/>
          </a:stretch>
        </p:blipFill>
        <p:spPr>
          <a:xfrm>
            <a:off x="1922547" y="983644"/>
            <a:ext cx="1153910" cy="800044"/>
          </a:xfrm>
          <a:prstGeom prst="rect">
            <a:avLst/>
          </a:prstGeom>
        </p:spPr>
      </p:pic>
    </p:spTree>
    <p:extLst>
      <p:ext uri="{BB962C8B-B14F-4D97-AF65-F5344CB8AC3E}">
        <p14:creationId xmlns:p14="http://schemas.microsoft.com/office/powerpoint/2010/main" val="982325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D6C9E2-0CB9-F727-18DC-1C6C0C296A54}"/>
              </a:ext>
            </a:extLst>
          </p:cNvPr>
          <p:cNvSpPr>
            <a:spLocks noGrp="1"/>
          </p:cNvSpPr>
          <p:nvPr>
            <p:ph type="title"/>
          </p:nvPr>
        </p:nvSpPr>
        <p:spPr>
          <a:xfrm>
            <a:off x="489425" y="751840"/>
            <a:ext cx="11861800" cy="1513613"/>
          </a:xfrm>
        </p:spPr>
        <p:txBody>
          <a:bodyPr>
            <a:noAutofit/>
          </a:bodyPr>
          <a:lstStyle/>
          <a:p>
            <a:pPr>
              <a:lnSpc>
                <a:spcPct val="100000"/>
              </a:lnSpc>
            </a:pPr>
            <a:r>
              <a:rPr lang="ru-RU" dirty="0">
                <a:solidFill>
                  <a:schemeClr val="bg1"/>
                </a:solidFill>
              </a:rPr>
              <a:t>в </a:t>
            </a:r>
            <a:r>
              <a:rPr lang="en" dirty="0">
                <a:solidFill>
                  <a:schemeClr val="bg1"/>
                </a:solidFill>
              </a:rPr>
              <a:t>XVIII </a:t>
            </a:r>
            <a:r>
              <a:rPr lang="ru-RU" dirty="0">
                <a:solidFill>
                  <a:schemeClr val="bg1"/>
                </a:solidFill>
              </a:rPr>
              <a:t>века</a:t>
            </a:r>
            <a:br>
              <a:rPr lang="ru-RU" dirty="0">
                <a:solidFill>
                  <a:schemeClr val="bg1"/>
                </a:solidFill>
              </a:rPr>
            </a:br>
            <a:r>
              <a:rPr lang="ru-RU" sz="1800" dirty="0">
                <a:solidFill>
                  <a:schemeClr val="tx1"/>
                </a:solidFill>
              </a:rPr>
              <a:t>Конец </a:t>
            </a:r>
            <a:r>
              <a:rPr lang="en-US" sz="1800" dirty="0">
                <a:solidFill>
                  <a:schemeClr val="tx1"/>
                </a:solidFill>
              </a:rPr>
              <a:t>XVIII </a:t>
            </a:r>
            <a:r>
              <a:rPr lang="ru-RU" sz="1800" dirty="0">
                <a:solidFill>
                  <a:schemeClr val="tx1"/>
                </a:solidFill>
              </a:rPr>
              <a:t>в.                Конец </a:t>
            </a:r>
            <a:r>
              <a:rPr lang="en-US" sz="1800" dirty="0">
                <a:solidFill>
                  <a:schemeClr val="tx1"/>
                </a:solidFill>
              </a:rPr>
              <a:t>X</a:t>
            </a:r>
            <a:r>
              <a:rPr lang="ru-RU" sz="1800" dirty="0"/>
              <a:t>X</a:t>
            </a:r>
            <a:r>
              <a:rPr lang="en-US" sz="1800" dirty="0">
                <a:solidFill>
                  <a:schemeClr val="tx1"/>
                </a:solidFill>
              </a:rPr>
              <a:t> </a:t>
            </a:r>
            <a:r>
              <a:rPr lang="ru-RU" sz="1800" dirty="0">
                <a:solidFill>
                  <a:schemeClr val="tx1"/>
                </a:solidFill>
              </a:rPr>
              <a:t>в</a:t>
            </a:r>
            <a:r>
              <a:rPr lang="en-US" sz="1800" dirty="0">
                <a:solidFill>
                  <a:schemeClr val="tx1"/>
                </a:solidFill>
              </a:rPr>
              <a:t>.        </a:t>
            </a:r>
            <a:r>
              <a:rPr lang="ru-RU" sz="1800" dirty="0">
                <a:solidFill>
                  <a:schemeClr val="tx1"/>
                </a:solidFill>
              </a:rPr>
              <a:t>         </a:t>
            </a:r>
            <a:r>
              <a:rPr lang="en-US" sz="1800" dirty="0">
                <a:solidFill>
                  <a:schemeClr val="tx1"/>
                </a:solidFill>
              </a:rPr>
              <a:t> </a:t>
            </a:r>
            <a:r>
              <a:rPr lang="ru-RU" sz="1800" dirty="0"/>
              <a:t>Середина </a:t>
            </a:r>
            <a:r>
              <a:rPr lang="en-US" sz="1800" dirty="0"/>
              <a:t>XX </a:t>
            </a:r>
            <a:r>
              <a:rPr lang="ru-RU" sz="1800" dirty="0"/>
              <a:t>в.                                                                  Будущее</a:t>
            </a:r>
            <a:r>
              <a:rPr lang="ru-RU" dirty="0">
                <a:solidFill>
                  <a:schemeClr val="tx1"/>
                </a:solidFill>
              </a:rPr>
              <a:t/>
            </a:r>
            <a:br>
              <a:rPr lang="ru-RU" dirty="0">
                <a:solidFill>
                  <a:schemeClr val="tx1"/>
                </a:solidFill>
              </a:rPr>
            </a:br>
            <a:r>
              <a:rPr lang="ru-RU" dirty="0">
                <a:solidFill>
                  <a:schemeClr val="bg1"/>
                </a:solidFill>
              </a:rPr>
              <a:t>Конец </a:t>
            </a:r>
            <a:r>
              <a:rPr lang="en" dirty="0">
                <a:solidFill>
                  <a:schemeClr val="bg1"/>
                </a:solidFill>
              </a:rPr>
              <a:t>XVIII </a:t>
            </a:r>
            <a:r>
              <a:rPr lang="ru-RU" dirty="0">
                <a:solidFill>
                  <a:schemeClr val="bg1"/>
                </a:solidFill>
              </a:rPr>
              <a:t>века</a:t>
            </a:r>
            <a:br>
              <a:rPr lang="ru-RU" dirty="0">
                <a:solidFill>
                  <a:schemeClr val="bg1"/>
                </a:solidFill>
              </a:rPr>
            </a:br>
            <a:endParaRPr lang="ru-RU" dirty="0"/>
          </a:p>
        </p:txBody>
      </p:sp>
      <p:pic>
        <p:nvPicPr>
          <p:cNvPr id="23" name="Рисунок 22">
            <a:extLst>
              <a:ext uri="{FF2B5EF4-FFF2-40B4-BE49-F238E27FC236}">
                <a16:creationId xmlns:a16="http://schemas.microsoft.com/office/drawing/2014/main" id="{CBFF66B8-8EDE-2165-B613-CA85492A28AA}"/>
              </a:ext>
            </a:extLst>
          </p:cNvPr>
          <p:cNvPicPr>
            <a:picLocks noChangeAspect="1"/>
          </p:cNvPicPr>
          <p:nvPr/>
        </p:nvPicPr>
        <p:blipFill>
          <a:blip r:embed="rId3"/>
          <a:stretch>
            <a:fillRect/>
          </a:stretch>
        </p:blipFill>
        <p:spPr>
          <a:xfrm>
            <a:off x="501650" y="1605895"/>
            <a:ext cx="1111248" cy="1111248"/>
          </a:xfrm>
          <a:prstGeom prst="rect">
            <a:avLst/>
          </a:prstGeom>
        </p:spPr>
      </p:pic>
      <p:pic>
        <p:nvPicPr>
          <p:cNvPr id="25" name="Рисунок 24">
            <a:extLst>
              <a:ext uri="{FF2B5EF4-FFF2-40B4-BE49-F238E27FC236}">
                <a16:creationId xmlns:a16="http://schemas.microsoft.com/office/drawing/2014/main" id="{A1423F22-5FA0-B845-D71F-9DBD543C7EED}"/>
              </a:ext>
            </a:extLst>
          </p:cNvPr>
          <p:cNvPicPr>
            <a:picLocks noChangeAspect="1"/>
          </p:cNvPicPr>
          <p:nvPr/>
        </p:nvPicPr>
        <p:blipFill>
          <a:blip r:embed="rId4"/>
          <a:stretch>
            <a:fillRect/>
          </a:stretch>
        </p:blipFill>
        <p:spPr>
          <a:xfrm>
            <a:off x="2479674" y="1600686"/>
            <a:ext cx="1111248" cy="1111248"/>
          </a:xfrm>
          <a:prstGeom prst="rect">
            <a:avLst/>
          </a:prstGeom>
        </p:spPr>
      </p:pic>
      <p:pic>
        <p:nvPicPr>
          <p:cNvPr id="27" name="Рисунок 26">
            <a:extLst>
              <a:ext uri="{FF2B5EF4-FFF2-40B4-BE49-F238E27FC236}">
                <a16:creationId xmlns:a16="http://schemas.microsoft.com/office/drawing/2014/main" id="{27E3A2F8-CA79-3040-3C92-B3A865635A11}"/>
              </a:ext>
            </a:extLst>
          </p:cNvPr>
          <p:cNvPicPr>
            <a:picLocks noChangeAspect="1"/>
          </p:cNvPicPr>
          <p:nvPr/>
        </p:nvPicPr>
        <p:blipFill>
          <a:blip r:embed="rId5"/>
          <a:stretch>
            <a:fillRect/>
          </a:stretch>
        </p:blipFill>
        <p:spPr>
          <a:xfrm>
            <a:off x="4692889" y="1513261"/>
            <a:ext cx="1257337" cy="1257337"/>
          </a:xfrm>
          <a:prstGeom prst="rect">
            <a:avLst/>
          </a:prstGeom>
        </p:spPr>
      </p:pic>
      <p:pic>
        <p:nvPicPr>
          <p:cNvPr id="31" name="Рисунок 30">
            <a:extLst>
              <a:ext uri="{FF2B5EF4-FFF2-40B4-BE49-F238E27FC236}">
                <a16:creationId xmlns:a16="http://schemas.microsoft.com/office/drawing/2014/main" id="{56FFE752-5EAD-6069-093F-6B5F218EE3E5}"/>
              </a:ext>
            </a:extLst>
          </p:cNvPr>
          <p:cNvPicPr>
            <a:picLocks noChangeAspect="1"/>
          </p:cNvPicPr>
          <p:nvPr/>
        </p:nvPicPr>
        <p:blipFill>
          <a:blip r:embed="rId6"/>
          <a:stretch>
            <a:fillRect/>
          </a:stretch>
        </p:blipFill>
        <p:spPr>
          <a:xfrm flipH="1">
            <a:off x="9355513" y="1523740"/>
            <a:ext cx="1219722" cy="1219722"/>
          </a:xfrm>
          <a:prstGeom prst="rect">
            <a:avLst/>
          </a:prstGeom>
        </p:spPr>
      </p:pic>
      <p:sp>
        <p:nvSpPr>
          <p:cNvPr id="32" name="Прямоугольник 31">
            <a:extLst>
              <a:ext uri="{FF2B5EF4-FFF2-40B4-BE49-F238E27FC236}">
                <a16:creationId xmlns:a16="http://schemas.microsoft.com/office/drawing/2014/main" id="{E13FFFC8-45C6-A8DB-A2F0-E2684A241833}"/>
              </a:ext>
            </a:extLst>
          </p:cNvPr>
          <p:cNvSpPr/>
          <p:nvPr/>
        </p:nvSpPr>
        <p:spPr>
          <a:xfrm>
            <a:off x="0" y="2895549"/>
            <a:ext cx="12162213" cy="470683"/>
          </a:xfrm>
          <a:prstGeom prst="rect">
            <a:avLst/>
          </a:prstGeom>
          <a:gradFill flip="none" rotWithShape="1">
            <a:gsLst>
              <a:gs pos="100000">
                <a:schemeClr val="bg1"/>
              </a:gs>
              <a:gs pos="2000">
                <a:schemeClr val="bg1">
                  <a:lumMod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Паровой двигатель                  Электричество                             Электроника                                                                                     Искусственный интеллект</a:t>
            </a:r>
          </a:p>
        </p:txBody>
      </p:sp>
      <p:sp>
        <p:nvSpPr>
          <p:cNvPr id="34" name="Прямоугольник 33">
            <a:extLst>
              <a:ext uri="{FF2B5EF4-FFF2-40B4-BE49-F238E27FC236}">
                <a16:creationId xmlns:a16="http://schemas.microsoft.com/office/drawing/2014/main" id="{0A3223C9-EDFB-6D6C-4FC2-31A26CDF672D}"/>
              </a:ext>
            </a:extLst>
          </p:cNvPr>
          <p:cNvSpPr/>
          <p:nvPr/>
        </p:nvSpPr>
        <p:spPr>
          <a:xfrm>
            <a:off x="0" y="3325569"/>
            <a:ext cx="12281477" cy="491240"/>
          </a:xfrm>
          <a:prstGeom prst="rect">
            <a:avLst/>
          </a:prstGeom>
          <a:gradFill flip="none" rotWithShape="1">
            <a:gsLst>
              <a:gs pos="33000">
                <a:schemeClr val="tx2">
                  <a:lumMod val="20000"/>
                  <a:lumOff val="80000"/>
                </a:schemeClr>
              </a:gs>
              <a:gs pos="0">
                <a:schemeClr val="bg1"/>
              </a:gs>
              <a:gs pos="100000">
                <a:schemeClr val="bg1">
                  <a:lumMod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1800" b="1" i="0" u="none" strike="noStrike" kern="1200" cap="none" spc="0" normalizeH="0" baseline="0" noProof="0" dirty="0">
                <a:ln>
                  <a:noFill/>
                </a:ln>
                <a:solidFill>
                  <a:prstClr val="black"/>
                </a:solidFill>
                <a:effectLst/>
                <a:uLnTx/>
                <a:uFillTx/>
                <a:latin typeface="Calibri" panose="020F0502020204030204"/>
                <a:ea typeface="+mn-ea"/>
                <a:cs typeface="+mn-cs"/>
              </a:rPr>
              <a:t>ЭВОЛЮЦИЯ ЭКОНОМИКИ</a:t>
            </a:r>
          </a:p>
        </p:txBody>
      </p:sp>
      <p:sp>
        <p:nvSpPr>
          <p:cNvPr id="35" name="Прямоугольник 34">
            <a:extLst>
              <a:ext uri="{FF2B5EF4-FFF2-40B4-BE49-F238E27FC236}">
                <a16:creationId xmlns:a16="http://schemas.microsoft.com/office/drawing/2014/main" id="{9337ACC2-2A74-58AC-EC46-85CFDA02F262}"/>
              </a:ext>
            </a:extLst>
          </p:cNvPr>
          <p:cNvSpPr/>
          <p:nvPr/>
        </p:nvSpPr>
        <p:spPr>
          <a:xfrm>
            <a:off x="501650" y="3857252"/>
            <a:ext cx="1375821"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Увеличение производительности труда</a:t>
            </a:r>
          </a:p>
        </p:txBody>
      </p:sp>
      <p:sp>
        <p:nvSpPr>
          <p:cNvPr id="36" name="Прямоугольник 35">
            <a:extLst>
              <a:ext uri="{FF2B5EF4-FFF2-40B4-BE49-F238E27FC236}">
                <a16:creationId xmlns:a16="http://schemas.microsoft.com/office/drawing/2014/main" id="{49A19C3F-FC97-B293-25A4-9150E11378CE}"/>
              </a:ext>
            </a:extLst>
          </p:cNvPr>
          <p:cNvSpPr/>
          <p:nvPr/>
        </p:nvSpPr>
        <p:spPr>
          <a:xfrm>
            <a:off x="-8738" y="4791605"/>
            <a:ext cx="12200738" cy="299233"/>
          </a:xfrm>
          <a:prstGeom prst="rect">
            <a:avLst/>
          </a:prstGeom>
          <a:gradFill flip="none" rotWithShape="1">
            <a:gsLst>
              <a:gs pos="33000">
                <a:schemeClr val="tx2">
                  <a:lumMod val="20000"/>
                  <a:lumOff val="80000"/>
                </a:schemeClr>
              </a:gs>
              <a:gs pos="0">
                <a:schemeClr val="bg1"/>
              </a:gs>
              <a:gs pos="100000">
                <a:schemeClr val="bg1">
                  <a:lumMod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1800" b="1" i="0" u="none" strike="noStrike" kern="1200" cap="none" spc="0" normalizeH="0" baseline="0" noProof="0" dirty="0">
                <a:ln>
                  <a:noFill/>
                </a:ln>
                <a:solidFill>
                  <a:prstClr val="black"/>
                </a:solidFill>
                <a:effectLst/>
                <a:uLnTx/>
                <a:uFillTx/>
                <a:latin typeface="Calibri" panose="020F0502020204030204"/>
                <a:ea typeface="+mn-ea"/>
                <a:cs typeface="+mn-cs"/>
              </a:rPr>
              <a:t>РОЛЬ ОБРАЗОВАНИЯ</a:t>
            </a:r>
          </a:p>
        </p:txBody>
      </p:sp>
      <p:sp>
        <p:nvSpPr>
          <p:cNvPr id="37" name="Прямоугольник 36">
            <a:extLst>
              <a:ext uri="{FF2B5EF4-FFF2-40B4-BE49-F238E27FC236}">
                <a16:creationId xmlns:a16="http://schemas.microsoft.com/office/drawing/2014/main" id="{655F90CC-5620-5BC7-27CE-63E057F1D924}"/>
              </a:ext>
            </a:extLst>
          </p:cNvPr>
          <p:cNvSpPr/>
          <p:nvPr/>
        </p:nvSpPr>
        <p:spPr>
          <a:xfrm>
            <a:off x="2612992" y="3849155"/>
            <a:ext cx="111061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Разделение труда</a:t>
            </a:r>
          </a:p>
        </p:txBody>
      </p:sp>
      <p:sp>
        <p:nvSpPr>
          <p:cNvPr id="38" name="Прямоугольник 37">
            <a:extLst>
              <a:ext uri="{FF2B5EF4-FFF2-40B4-BE49-F238E27FC236}">
                <a16:creationId xmlns:a16="http://schemas.microsoft.com/office/drawing/2014/main" id="{1A4ADD7D-A5F1-E267-B4BA-8CDFE9D2AE8B}"/>
              </a:ext>
            </a:extLst>
          </p:cNvPr>
          <p:cNvSpPr/>
          <p:nvPr/>
        </p:nvSpPr>
        <p:spPr>
          <a:xfrm>
            <a:off x="4665792" y="3818524"/>
            <a:ext cx="2005121"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Частично автоматизированный процесс</a:t>
            </a:r>
          </a:p>
        </p:txBody>
      </p:sp>
      <p:sp>
        <p:nvSpPr>
          <p:cNvPr id="39" name="Прямоугольник 38">
            <a:extLst>
              <a:ext uri="{FF2B5EF4-FFF2-40B4-BE49-F238E27FC236}">
                <a16:creationId xmlns:a16="http://schemas.microsoft.com/office/drawing/2014/main" id="{273110F1-FF20-2DAA-E37E-731FD4434A7D}"/>
              </a:ext>
            </a:extLst>
          </p:cNvPr>
          <p:cNvSpPr/>
          <p:nvPr/>
        </p:nvSpPr>
        <p:spPr>
          <a:xfrm>
            <a:off x="9159246" y="3866879"/>
            <a:ext cx="201930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Полная автоматизация и цифровизация</a:t>
            </a:r>
          </a:p>
        </p:txBody>
      </p:sp>
      <p:sp>
        <p:nvSpPr>
          <p:cNvPr id="40" name="Прямоугольник 39">
            <a:extLst>
              <a:ext uri="{FF2B5EF4-FFF2-40B4-BE49-F238E27FC236}">
                <a16:creationId xmlns:a16="http://schemas.microsoft.com/office/drawing/2014/main" id="{DC12A423-1B41-EDB2-9DE4-D929525B4161}"/>
              </a:ext>
            </a:extLst>
          </p:cNvPr>
          <p:cNvSpPr/>
          <p:nvPr/>
        </p:nvSpPr>
        <p:spPr>
          <a:xfrm>
            <a:off x="501650" y="5308933"/>
            <a:ext cx="137582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Образование для элит</a:t>
            </a:r>
          </a:p>
        </p:txBody>
      </p:sp>
      <p:sp>
        <p:nvSpPr>
          <p:cNvPr id="41" name="Прямоугольник 40">
            <a:extLst>
              <a:ext uri="{FF2B5EF4-FFF2-40B4-BE49-F238E27FC236}">
                <a16:creationId xmlns:a16="http://schemas.microsoft.com/office/drawing/2014/main" id="{3DFC3FEA-7ADA-F073-9DAB-9944339E3685}"/>
              </a:ext>
            </a:extLst>
          </p:cNvPr>
          <p:cNvSpPr/>
          <p:nvPr/>
        </p:nvSpPr>
        <p:spPr>
          <a:xfrm>
            <a:off x="2651238" y="5308933"/>
            <a:ext cx="1650769"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Массовая ликвидация безграмотности</a:t>
            </a:r>
          </a:p>
        </p:txBody>
      </p:sp>
      <p:sp>
        <p:nvSpPr>
          <p:cNvPr id="42" name="Прямоугольник 41">
            <a:extLst>
              <a:ext uri="{FF2B5EF4-FFF2-40B4-BE49-F238E27FC236}">
                <a16:creationId xmlns:a16="http://schemas.microsoft.com/office/drawing/2014/main" id="{F87E3BC9-D729-FE39-0383-158F802A7DF1}"/>
              </a:ext>
            </a:extLst>
          </p:cNvPr>
          <p:cNvSpPr/>
          <p:nvPr/>
        </p:nvSpPr>
        <p:spPr>
          <a:xfrm>
            <a:off x="4711540" y="5325255"/>
            <a:ext cx="1959373"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Массовая специализация                  в профессиях</a:t>
            </a:r>
          </a:p>
        </p:txBody>
      </p:sp>
      <p:sp>
        <p:nvSpPr>
          <p:cNvPr id="43" name="Прямоугольник 42">
            <a:extLst>
              <a:ext uri="{FF2B5EF4-FFF2-40B4-BE49-F238E27FC236}">
                <a16:creationId xmlns:a16="http://schemas.microsoft.com/office/drawing/2014/main" id="{1ECD12C3-F11B-28D7-0792-2FBCA25D48E0}"/>
              </a:ext>
            </a:extLst>
          </p:cNvPr>
          <p:cNvSpPr/>
          <p:nvPr/>
        </p:nvSpPr>
        <p:spPr>
          <a:xfrm>
            <a:off x="9219173" y="5325255"/>
            <a:ext cx="1959373"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smtClean="0">
                <a:solidFill>
                  <a:prstClr val="black"/>
                </a:solidFill>
                <a:latin typeface="Calibri" panose="020F0502020204030204"/>
              </a:rPr>
              <a:t>Непрерывное </a:t>
            </a:r>
            <a:r>
              <a:rPr kumimoji="0" lang="ru-RU" sz="1400" b="0" i="0" u="none" strike="noStrike" kern="1200" cap="none" spc="0" normalizeH="0" baseline="0" noProof="0" dirty="0" smtClean="0">
                <a:ln>
                  <a:noFill/>
                </a:ln>
                <a:solidFill>
                  <a:prstClr val="black"/>
                </a:solidFill>
                <a:effectLst/>
                <a:uLnTx/>
                <a:uFillTx/>
                <a:latin typeface="Calibri" panose="020F0502020204030204"/>
                <a:ea typeface="+mn-ea"/>
                <a:cs typeface="+mn-cs"/>
              </a:rPr>
              <a:t>  образование для  адаптации и самореализация  </a:t>
            </a:r>
            <a:endPar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7051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EF49D4AE-B7F9-C7E8-B696-57B015B519E3}"/>
              </a:ext>
            </a:extLst>
          </p:cNvPr>
          <p:cNvSpPr txBox="1"/>
          <p:nvPr/>
        </p:nvSpPr>
        <p:spPr>
          <a:xfrm>
            <a:off x="9501808" y="4162703"/>
            <a:ext cx="441157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Обучение</a:t>
            </a:r>
          </a:p>
        </p:txBody>
      </p:sp>
      <p:sp>
        <p:nvSpPr>
          <p:cNvPr id="14" name="TextBox 13">
            <a:extLst>
              <a:ext uri="{FF2B5EF4-FFF2-40B4-BE49-F238E27FC236}">
                <a16:creationId xmlns:a16="http://schemas.microsoft.com/office/drawing/2014/main" id="{5DCF75D2-67C7-5875-EC9B-4F8C832EC35B}"/>
              </a:ext>
            </a:extLst>
          </p:cNvPr>
          <p:cNvSpPr txBox="1"/>
          <p:nvPr/>
        </p:nvSpPr>
        <p:spPr>
          <a:xfrm>
            <a:off x="7568866" y="1826963"/>
            <a:ext cx="441157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Работа</a:t>
            </a:r>
          </a:p>
        </p:txBody>
      </p:sp>
      <p:pic>
        <p:nvPicPr>
          <p:cNvPr id="10" name="Рисунок 9">
            <a:extLst>
              <a:ext uri="{FF2B5EF4-FFF2-40B4-BE49-F238E27FC236}">
                <a16:creationId xmlns:a16="http://schemas.microsoft.com/office/drawing/2014/main" id="{5B9868D6-1F0C-D117-B55D-8079E3EBC61C}"/>
              </a:ext>
            </a:extLst>
          </p:cNvPr>
          <p:cNvPicPr>
            <a:picLocks noChangeAspect="1"/>
          </p:cNvPicPr>
          <p:nvPr/>
        </p:nvPicPr>
        <p:blipFill>
          <a:blip r:embed="rId2"/>
          <a:stretch>
            <a:fillRect/>
          </a:stretch>
        </p:blipFill>
        <p:spPr>
          <a:xfrm>
            <a:off x="7182679" y="1869626"/>
            <a:ext cx="3162885" cy="3162885"/>
          </a:xfrm>
          <a:prstGeom prst="rect">
            <a:avLst/>
          </a:prstGeom>
        </p:spPr>
      </p:pic>
      <p:pic>
        <p:nvPicPr>
          <p:cNvPr id="49" name="Рисунок 48">
            <a:extLst>
              <a:ext uri="{FF2B5EF4-FFF2-40B4-BE49-F238E27FC236}">
                <a16:creationId xmlns:a16="http://schemas.microsoft.com/office/drawing/2014/main" id="{CDFC4ECA-1E59-27D3-0F46-33BDF6F452A4}"/>
              </a:ext>
            </a:extLst>
          </p:cNvPr>
          <p:cNvPicPr>
            <a:picLocks noChangeAspect="1"/>
          </p:cNvPicPr>
          <p:nvPr/>
        </p:nvPicPr>
        <p:blipFill>
          <a:blip r:embed="rId3"/>
          <a:stretch>
            <a:fillRect/>
          </a:stretch>
        </p:blipFill>
        <p:spPr>
          <a:xfrm>
            <a:off x="2147814" y="2790965"/>
            <a:ext cx="1143836" cy="1143836"/>
          </a:xfrm>
          <a:prstGeom prst="rect">
            <a:avLst/>
          </a:prstGeom>
          <a:scene3d>
            <a:camera prst="orthographicFront">
              <a:rot lat="0" lon="900000" rev="2100000"/>
            </a:camera>
            <a:lightRig rig="threePt" dir="t"/>
          </a:scene3d>
        </p:spPr>
      </p:pic>
      <p:pic>
        <p:nvPicPr>
          <p:cNvPr id="57" name="Рисунок 56">
            <a:extLst>
              <a:ext uri="{FF2B5EF4-FFF2-40B4-BE49-F238E27FC236}">
                <a16:creationId xmlns:a16="http://schemas.microsoft.com/office/drawing/2014/main" id="{3966A73E-3517-90A3-3B4B-D8AFB28B61C7}"/>
              </a:ext>
            </a:extLst>
          </p:cNvPr>
          <p:cNvPicPr>
            <a:picLocks noChangeAspect="1"/>
          </p:cNvPicPr>
          <p:nvPr/>
        </p:nvPicPr>
        <p:blipFill>
          <a:blip r:embed="rId4"/>
          <a:stretch>
            <a:fillRect/>
          </a:stretch>
        </p:blipFill>
        <p:spPr>
          <a:xfrm>
            <a:off x="911055" y="1583448"/>
            <a:ext cx="3508266" cy="3531891"/>
          </a:xfrm>
          <a:prstGeom prst="rect">
            <a:avLst/>
          </a:prstGeom>
        </p:spPr>
      </p:pic>
      <p:sp>
        <p:nvSpPr>
          <p:cNvPr id="59" name="TextBox 58">
            <a:extLst>
              <a:ext uri="{FF2B5EF4-FFF2-40B4-BE49-F238E27FC236}">
                <a16:creationId xmlns:a16="http://schemas.microsoft.com/office/drawing/2014/main" id="{8ED1F944-CDC8-BF66-322E-2B213A07965E}"/>
              </a:ext>
            </a:extLst>
          </p:cNvPr>
          <p:cNvSpPr txBox="1"/>
          <p:nvPr/>
        </p:nvSpPr>
        <p:spPr>
          <a:xfrm>
            <a:off x="963265" y="3106678"/>
            <a:ext cx="98066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Работа</a:t>
            </a:r>
          </a:p>
        </p:txBody>
      </p:sp>
      <p:sp>
        <p:nvSpPr>
          <p:cNvPr id="60" name="TextBox 59">
            <a:extLst>
              <a:ext uri="{FF2B5EF4-FFF2-40B4-BE49-F238E27FC236}">
                <a16:creationId xmlns:a16="http://schemas.microsoft.com/office/drawing/2014/main" id="{1EDBF7DF-EA9F-ACBD-DDC1-89D6E5EB9D28}"/>
              </a:ext>
            </a:extLst>
          </p:cNvPr>
          <p:cNvSpPr txBox="1"/>
          <p:nvPr/>
        </p:nvSpPr>
        <p:spPr>
          <a:xfrm>
            <a:off x="1943926" y="4532035"/>
            <a:ext cx="14486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Обучение</a:t>
            </a:r>
          </a:p>
        </p:txBody>
      </p:sp>
      <p:cxnSp>
        <p:nvCxnSpPr>
          <p:cNvPr id="64" name="Прямая соединительная линия 63">
            <a:extLst>
              <a:ext uri="{FF2B5EF4-FFF2-40B4-BE49-F238E27FC236}">
                <a16:creationId xmlns:a16="http://schemas.microsoft.com/office/drawing/2014/main" id="{D190136F-CCE2-37BE-85FC-6AB5F0CF6BA6}"/>
              </a:ext>
            </a:extLst>
          </p:cNvPr>
          <p:cNvCxnSpPr/>
          <p:nvPr/>
        </p:nvCxnSpPr>
        <p:spPr>
          <a:xfrm>
            <a:off x="2054086" y="450553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Прямая соединительная линия 65">
            <a:extLst>
              <a:ext uri="{FF2B5EF4-FFF2-40B4-BE49-F238E27FC236}">
                <a16:creationId xmlns:a16="http://schemas.microsoft.com/office/drawing/2014/main" id="{9E1BF747-8DBB-B355-EE8B-9D24719251DE}"/>
              </a:ext>
            </a:extLst>
          </p:cNvPr>
          <p:cNvCxnSpPr/>
          <p:nvPr/>
        </p:nvCxnSpPr>
        <p:spPr>
          <a:xfrm>
            <a:off x="1099930" y="3479950"/>
            <a:ext cx="5565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Прямая соединительная линия 67">
            <a:extLst>
              <a:ext uri="{FF2B5EF4-FFF2-40B4-BE49-F238E27FC236}">
                <a16:creationId xmlns:a16="http://schemas.microsoft.com/office/drawing/2014/main" id="{662A7527-7079-15E0-A1A2-E3FDA54F7B11}"/>
              </a:ext>
            </a:extLst>
          </p:cNvPr>
          <p:cNvCxnSpPr/>
          <p:nvPr/>
        </p:nvCxnSpPr>
        <p:spPr>
          <a:xfrm>
            <a:off x="8494643" y="2011629"/>
            <a:ext cx="5830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69">
            <a:extLst>
              <a:ext uri="{FF2B5EF4-FFF2-40B4-BE49-F238E27FC236}">
                <a16:creationId xmlns:a16="http://schemas.microsoft.com/office/drawing/2014/main" id="{ADAD45E9-4903-E8D8-2F5C-209CC5337044}"/>
              </a:ext>
            </a:extLst>
          </p:cNvPr>
          <p:cNvCxnSpPr/>
          <p:nvPr/>
        </p:nvCxnSpPr>
        <p:spPr>
          <a:xfrm>
            <a:off x="8653669" y="4532035"/>
            <a:ext cx="848139"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9291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000000"/>
              </a:solidFill>
              <a:effectLst/>
              <a:uLnTx/>
              <a:uFillTx/>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13303" y="2672916"/>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285750" marR="0" lvl="0" indent="-285750" algn="l" defTabSz="64296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Сервис по поиску работы </a:t>
            </a:r>
            <a:r>
              <a:rPr kumimoji="0" lang="ru-RU" sz="2250" b="0" i="0" u="none" strike="noStrike" kern="0" cap="none" spc="0" normalizeH="0" baseline="0" noProof="0" dirty="0" err="1">
                <a:ln>
                  <a:noFill/>
                </a:ln>
                <a:solidFill>
                  <a:srgbClr val="253957"/>
                </a:solidFill>
                <a:effectLst/>
                <a:uLnTx/>
                <a:uFillTx/>
                <a:latin typeface="Arial Narrow"/>
                <a:sym typeface="Helvetica Light"/>
              </a:rPr>
              <a:t>Superjob</a:t>
            </a:r>
            <a:r>
              <a:rPr kumimoji="0" lang="ru-RU" sz="2250" b="0" i="0" u="none" strike="noStrike" kern="0" cap="none" spc="0" normalizeH="0" baseline="0" noProof="0" dirty="0">
                <a:ln>
                  <a:noFill/>
                </a:ln>
                <a:solidFill>
                  <a:srgbClr val="253957"/>
                </a:solidFill>
                <a:effectLst/>
                <a:uLnTx/>
                <a:uFillTx/>
                <a:latin typeface="Arial Narrow"/>
                <a:sym typeface="Helvetica Light"/>
              </a:rPr>
              <a:t> убрал из вакансий графу «образование», пояснив, что «отсутствие образования определенного типа – больше не препятствие для поиска работы».</a:t>
            </a:r>
          </a:p>
          <a:p>
            <a:pPr marL="285750" marR="0" lvl="0" indent="-285750" algn="l" defTabSz="64296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Две трети молодых рос­сиян не считают высшее образование­ обязательным условием успешной­ карьеры (</a:t>
            </a:r>
            <a:r>
              <a:rPr kumimoji="0" lang="ru-RU" sz="2250" b="0" i="0" u="none" strike="noStrike" kern="0" cap="none" spc="0" normalizeH="0" baseline="0" noProof="0" dirty="0" err="1">
                <a:ln>
                  <a:noFill/>
                </a:ln>
                <a:solidFill>
                  <a:srgbClr val="253957"/>
                </a:solidFill>
                <a:effectLst/>
                <a:uLnTx/>
                <a:uFillTx/>
                <a:latin typeface="Arial Narrow"/>
                <a:sym typeface="Helvetica Light"/>
              </a:rPr>
              <a:t>РАНХиГС</a:t>
            </a:r>
            <a:r>
              <a:rPr kumimoji="0" lang="ru-RU" sz="2250" b="0" i="0" u="none" strike="noStrike" kern="0" cap="none" spc="0" normalizeH="0" baseline="0" noProof="0" dirty="0">
                <a:ln>
                  <a:noFill/>
                </a:ln>
                <a:solidFill>
                  <a:srgbClr val="253957"/>
                </a:solidFill>
                <a:effectLst/>
                <a:uLnTx/>
                <a:uFillTx/>
                <a:latin typeface="Arial Narrow"/>
                <a:sym typeface="Helvetica Light"/>
              </a:rPr>
              <a:t>)</a:t>
            </a:r>
          </a:p>
          <a:p>
            <a:pPr marL="285750" marR="0" lvl="0" indent="-285750" algn="l" defTabSz="64296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Выпускники вузов теряют свои преимущества на фоне соискателей­ без диплома, но с опытом работы (НИУ ВШЭ)</a:t>
            </a:r>
          </a:p>
          <a:p>
            <a:pPr marL="285750" marR="0" lvl="0" indent="-285750" algn="l" defTabSz="642961"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Курсы дополнительного образования как и программы высшего образования встраивается в практику обучения в течение всей жизни.   Конструирование компетенций  происходит по принципу </a:t>
            </a:r>
            <a:r>
              <a:rPr kumimoji="0" lang="ru-RU" sz="2250" b="0" i="0" u="none" strike="noStrike" kern="0" cap="none" spc="0" normalizeH="0" baseline="0" noProof="0" dirty="0" err="1">
                <a:ln>
                  <a:noFill/>
                </a:ln>
                <a:solidFill>
                  <a:srgbClr val="253957"/>
                </a:solidFill>
                <a:effectLst/>
                <a:uLnTx/>
                <a:uFillTx/>
                <a:latin typeface="Arial Narrow"/>
                <a:sym typeface="Helvetica Light"/>
              </a:rPr>
              <a:t>Lego</a:t>
            </a:r>
            <a:r>
              <a:rPr kumimoji="0" lang="ru-RU" sz="2250" b="0" i="0" u="none" strike="noStrike" kern="0" cap="none" spc="0" normalizeH="0" baseline="0" noProof="0" dirty="0">
                <a:ln>
                  <a:noFill/>
                </a:ln>
                <a:solidFill>
                  <a:srgbClr val="253957"/>
                </a:solidFill>
                <a:effectLst/>
                <a:uLnTx/>
                <a:uFillTx/>
                <a:latin typeface="Arial Narrow"/>
                <a:sym typeface="Helvetica Light"/>
              </a:rPr>
              <a:t>      </a:t>
            </a:r>
          </a:p>
          <a:p>
            <a:pPr marL="285750" marR="0" lvl="0" indent="-285750" algn="l" defTabSz="410766" rtl="0" eaLnBrk="1" fontAlgn="auto" latinLnBrk="0" hangingPunct="0">
              <a:lnSpc>
                <a:spcPct val="150000"/>
              </a:lnSpc>
              <a:spcBef>
                <a:spcPts val="0"/>
              </a:spcBef>
              <a:spcAft>
                <a:spcPts val="0"/>
              </a:spcAft>
              <a:buClrTx/>
              <a:buSzTx/>
              <a:buFont typeface="Arial" panose="020B0604020202020204" pitchFamily="34" charset="0"/>
              <a:buChar char="•"/>
              <a:tabLst/>
              <a:defRPr sz="2800">
                <a:solidFill>
                  <a:srgbClr val="253957"/>
                </a:solidFill>
                <a:latin typeface="+mn-lt"/>
                <a:ea typeface="+mn-ea"/>
                <a:cs typeface="+mn-cs"/>
                <a:sym typeface="Arial Narrow"/>
              </a:defRPr>
            </a:pPr>
            <a:endParaRPr kumimoji="0" lang="ru-RU" sz="2000" b="0" i="0" u="none" strike="noStrike" kern="0" cap="none" spc="0" normalizeH="0" baseline="0" noProof="0" dirty="0">
              <a:ln>
                <a:noFill/>
              </a:ln>
              <a:solidFill>
                <a:srgbClr val="253957"/>
              </a:solidFill>
              <a:effectLst/>
              <a:uLnTx/>
              <a:uFillTx/>
              <a:latin typeface="Arial Narrow"/>
              <a:sym typeface="Arial Narrow"/>
            </a:endParaRPr>
          </a:p>
        </p:txBody>
      </p:sp>
      <p:sp>
        <p:nvSpPr>
          <p:cNvPr id="61" name="Заголовок основного текста"/>
          <p:cNvSpPr txBox="1"/>
          <p:nvPr/>
        </p:nvSpPr>
        <p:spPr>
          <a:xfrm>
            <a:off x="613303" y="1596997"/>
            <a:ext cx="8190824"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marL="0" marR="0" lvl="0" indent="0" algn="l" defTabSz="410766" rtl="0" eaLnBrk="1" fontAlgn="auto" latinLnBrk="0" hangingPunct="0">
              <a:lnSpc>
                <a:spcPct val="100000"/>
              </a:lnSpc>
              <a:spcBef>
                <a:spcPts val="0"/>
              </a:spcBef>
              <a:spcAft>
                <a:spcPts val="0"/>
              </a:spcAft>
              <a:buClrTx/>
              <a:buSzTx/>
              <a:buFontTx/>
              <a:buNone/>
              <a:tabLst/>
              <a:defRPr/>
            </a:pPr>
            <a:r>
              <a:rPr kumimoji="0" lang="ru-RU" sz="2250" b="1" i="0" u="none" strike="noStrike" kern="0" cap="none" spc="0" normalizeH="0" baseline="0" noProof="0" dirty="0">
                <a:ln>
                  <a:noFill/>
                </a:ln>
                <a:solidFill>
                  <a:srgbClr val="253957"/>
                </a:solidFill>
                <a:effectLst/>
                <a:uLnTx/>
                <a:uFillTx/>
                <a:latin typeface="Arial Narrow"/>
                <a:sym typeface="Arial Narrow"/>
              </a:rPr>
              <a:t>«Инфляция формального образования» и </a:t>
            </a:r>
            <a:r>
              <a:rPr kumimoji="0" lang="en-US" sz="2250" b="1" i="0" u="none" strike="noStrike" kern="0" cap="none" spc="0" normalizeH="0" baseline="0" noProof="0" dirty="0">
                <a:ln>
                  <a:noFill/>
                </a:ln>
                <a:solidFill>
                  <a:srgbClr val="253957"/>
                </a:solidFill>
                <a:effectLst/>
                <a:uLnTx/>
                <a:uFillTx/>
                <a:latin typeface="Arial Narrow"/>
                <a:sym typeface="Arial Narrow"/>
              </a:rPr>
              <a:t>Long Life Learning</a:t>
            </a:r>
            <a:r>
              <a:rPr kumimoji="0" lang="ru-RU" sz="2250" b="1" i="0" u="none" strike="noStrike" kern="0" cap="none" spc="0" normalizeH="0" baseline="0" noProof="0" dirty="0">
                <a:ln>
                  <a:noFill/>
                </a:ln>
                <a:solidFill>
                  <a:srgbClr val="253957"/>
                </a:solidFill>
                <a:effectLst/>
                <a:uLnTx/>
                <a:uFillTx/>
                <a:latin typeface="Arial Narrow"/>
                <a:sym typeface="Arial Narrow"/>
              </a:rPr>
              <a:t>  </a:t>
            </a: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marL="0" marR="0" lvl="0" indent="0" algn="r" defTabSz="410766" rtl="0" eaLnBrk="1" fontAlgn="auto" latinLnBrk="0" hangingPunct="0">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253957"/>
                </a:solidFill>
                <a:effectLst/>
                <a:uLnTx/>
                <a:uFillTx/>
                <a:latin typeface="Arial Narrow"/>
                <a:sym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28402568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000000"/>
              </a:solidFill>
              <a:effectLst/>
              <a:uLnTx/>
              <a:uFillTx/>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13303" y="2672916"/>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2500" b="0" i="0" u="none" strike="noStrike" kern="0" cap="none" spc="0" normalizeH="0" baseline="0" noProof="0" dirty="0">
                <a:ln>
                  <a:noFill/>
                </a:ln>
                <a:solidFill>
                  <a:srgbClr val="000000"/>
                </a:solidFill>
                <a:effectLst/>
                <a:uLnTx/>
                <a:uFillTx/>
                <a:latin typeface="Helvetica Light"/>
                <a:sym typeface="Helvetica Light"/>
              </a:rPr>
              <a:t>«</a:t>
            </a:r>
            <a:r>
              <a:rPr kumimoji="0" lang="ru-RU" sz="2250" b="0" i="1" u="none" strike="noStrike" kern="0" cap="none" spc="0" normalizeH="0" baseline="0" noProof="0" dirty="0">
                <a:ln>
                  <a:noFill/>
                </a:ln>
                <a:solidFill>
                  <a:srgbClr val="253957"/>
                </a:solidFill>
                <a:effectLst/>
                <a:uLnTx/>
                <a:uFillTx/>
                <a:latin typeface="Arial Narrow"/>
                <a:sym typeface="Helvetica Light"/>
              </a:rPr>
              <a:t>С точки зрения прикладных навыков быстро наступает инфляция образования. Это особенно характерно для сфер искусства, дизайна, медиа, многих направлений IT</a:t>
            </a:r>
            <a:r>
              <a:rPr kumimoji="0" lang="ru-RU" sz="2250" b="0" i="0" u="none" strike="noStrike" kern="0" cap="none" spc="0" normalizeH="0" baseline="0" noProof="0" dirty="0">
                <a:ln>
                  <a:noFill/>
                </a:ln>
                <a:solidFill>
                  <a:srgbClr val="253957"/>
                </a:solidFill>
                <a:effectLst/>
                <a:uLnTx/>
                <a:uFillTx/>
                <a:latin typeface="Arial Narrow"/>
                <a:sym typeface="Helvetica Light"/>
              </a:rPr>
              <a:t>». </a:t>
            </a: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  Ирина Щеглова, НИУ ВШЭ </a:t>
            </a:r>
          </a:p>
          <a:p>
            <a:pPr marL="0" marR="0" lvl="0" indent="0" algn="l" defTabSz="642961" rtl="0" eaLnBrk="1" fontAlgn="auto" latinLnBrk="0" hangingPunct="1">
              <a:lnSpc>
                <a:spcPct val="100000"/>
              </a:lnSpc>
              <a:spcBef>
                <a:spcPts val="0"/>
              </a:spcBef>
              <a:spcAft>
                <a:spcPts val="0"/>
              </a:spcAft>
              <a:buClrTx/>
              <a:buSzTx/>
              <a:buFontTx/>
              <a:buNone/>
              <a:tabLst/>
              <a:defRPr/>
            </a:pPr>
            <a:endParaRPr kumimoji="0" lang="ru-RU" sz="2500" b="0" i="0" u="none" strike="noStrike" kern="0" cap="none" spc="0" normalizeH="0" baseline="0" noProof="0" dirty="0">
              <a:ln>
                <a:noFill/>
              </a:ln>
              <a:solidFill>
                <a:srgbClr val="000000"/>
              </a:solidFill>
              <a:effectLst/>
              <a:uLnTx/>
              <a:uFillTx/>
              <a:latin typeface="Helvetica Light"/>
              <a:sym typeface="Helvetica Light"/>
            </a:endParaRP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2500" b="0" i="0" u="none" strike="noStrike" kern="0" cap="none" spc="0" normalizeH="0" baseline="0" noProof="0" dirty="0">
                <a:ln>
                  <a:noFill/>
                </a:ln>
                <a:solidFill>
                  <a:srgbClr val="000000"/>
                </a:solidFill>
                <a:effectLst/>
                <a:uLnTx/>
                <a:uFillTx/>
                <a:latin typeface="Helvetica Light"/>
                <a:sym typeface="Helvetica Light"/>
              </a:rPr>
              <a:t>«</a:t>
            </a:r>
            <a:r>
              <a:rPr kumimoji="0" lang="ru-RU" sz="2250" b="0" i="1" u="none" strike="noStrike" kern="0" cap="none" spc="0" normalizeH="0" baseline="0" noProof="0" dirty="0">
                <a:ln>
                  <a:noFill/>
                </a:ln>
                <a:solidFill>
                  <a:srgbClr val="253957"/>
                </a:solidFill>
                <a:effectLst/>
                <a:uLnTx/>
                <a:uFillTx/>
                <a:latin typeface="Arial Narrow"/>
                <a:sym typeface="Helvetica Light"/>
              </a:rPr>
              <a:t>Кому должны предъявлять диплом о высшем образовании видеографы, независимые </a:t>
            </a:r>
            <a:r>
              <a:rPr kumimoji="0" lang="ru-RU" sz="2250" b="0" i="1" u="none" strike="noStrike" kern="0" cap="none" spc="0" normalizeH="0" baseline="0" noProof="0" dirty="0" err="1">
                <a:ln>
                  <a:noFill/>
                </a:ln>
                <a:solidFill>
                  <a:srgbClr val="253957"/>
                </a:solidFill>
                <a:effectLst/>
                <a:uLnTx/>
                <a:uFillTx/>
                <a:latin typeface="Arial Narrow"/>
                <a:sym typeface="Helvetica Light"/>
              </a:rPr>
              <a:t>блогеры</a:t>
            </a:r>
            <a:r>
              <a:rPr kumimoji="0" lang="ru-RU" sz="2250" b="0" i="1" u="none" strike="noStrike" kern="0" cap="none" spc="0" normalizeH="0" baseline="0" noProof="0" dirty="0">
                <a:ln>
                  <a:noFill/>
                </a:ln>
                <a:solidFill>
                  <a:srgbClr val="253957"/>
                </a:solidFill>
                <a:effectLst/>
                <a:uLnTx/>
                <a:uFillTx/>
                <a:latin typeface="Arial Narrow"/>
                <a:sym typeface="Helvetica Light"/>
              </a:rPr>
              <a:t> или стрингеры? Сами себе?  На них работает собственное портфолио, личный блог, харизма. Да и ни одно образовательное учреждение не обеспечит вам высокий уровень профессионализма, до тех пор пока вы сами не наработаете этот уровень</a:t>
            </a:r>
            <a:r>
              <a:rPr kumimoji="0" lang="ru-RU" sz="2250" b="0" i="0" u="none" strike="noStrike" kern="0" cap="none" spc="0" normalizeH="0" baseline="0" noProof="0" dirty="0">
                <a:ln>
                  <a:noFill/>
                </a:ln>
                <a:solidFill>
                  <a:srgbClr val="253957"/>
                </a:solidFill>
                <a:effectLst/>
                <a:uLnTx/>
                <a:uFillTx/>
                <a:latin typeface="Arial Narrow"/>
                <a:sym typeface="Helvetica Light"/>
              </a:rPr>
              <a:t>».</a:t>
            </a: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a:ln>
                  <a:noFill/>
                </a:ln>
                <a:solidFill>
                  <a:srgbClr val="000000"/>
                </a:solidFill>
                <a:effectLst/>
                <a:uLnTx/>
                <a:uFillTx/>
                <a:latin typeface="Helvetica Light"/>
                <a:sym typeface="Helvetica Light"/>
              </a:rPr>
              <a:t>    </a:t>
            </a:r>
            <a:r>
              <a:rPr kumimoji="0" lang="ru-RU" sz="2250" b="0" i="0" u="none" strike="noStrike" kern="0" cap="none" spc="0" normalizeH="0" baseline="0" noProof="0" dirty="0">
                <a:ln>
                  <a:noFill/>
                </a:ln>
                <a:solidFill>
                  <a:srgbClr val="253957"/>
                </a:solidFill>
                <a:effectLst/>
                <a:uLnTx/>
                <a:uFillTx/>
                <a:latin typeface="Arial Narrow"/>
                <a:sym typeface="Helvetica Light"/>
              </a:rPr>
              <a:t>Светлана Ярославская, директор Учебного центра кино и телевидения UHD</a:t>
            </a:r>
          </a:p>
          <a:p>
            <a:pPr marL="0" marR="0" lvl="0" indent="0" algn="l" defTabSz="642961"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rgbClr val="253957"/>
              </a:solidFill>
              <a:effectLst/>
              <a:uLnTx/>
              <a:uFillTx/>
              <a:latin typeface="Arial Narrow"/>
              <a:sym typeface="Helvetica Light"/>
            </a:endParaRPr>
          </a:p>
          <a:p>
            <a:pPr marL="0" marR="0" lvl="0" indent="0" algn="l" defTabSz="642961"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rgbClr val="253957"/>
              </a:solidFill>
              <a:effectLst/>
              <a:uLnTx/>
              <a:uFillTx/>
              <a:latin typeface="Arial Narrow"/>
              <a:sym typeface="Helvetica Light"/>
            </a:endParaRP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a:ln>
                  <a:noFill/>
                </a:ln>
                <a:solidFill>
                  <a:srgbClr val="000000"/>
                </a:solidFill>
                <a:effectLst/>
                <a:uLnTx/>
                <a:uFillTx/>
                <a:latin typeface="Helvetica Light"/>
                <a:sym typeface="Helvetica Light"/>
                <a:hlinkClick r:id="rId3"/>
              </a:rPr>
              <a:t>Кому нужен диплом - Ведомости (vedomosti.ru)</a:t>
            </a:r>
            <a:r>
              <a:rPr kumimoji="0" lang="ru-RU" sz="1750" b="0" i="0" u="none" strike="noStrike" kern="0" cap="none" spc="0" normalizeH="0" baseline="0" noProof="0" dirty="0">
                <a:ln>
                  <a:noFill/>
                </a:ln>
                <a:solidFill>
                  <a:srgbClr val="253957"/>
                </a:solidFill>
                <a:effectLst/>
                <a:uLnTx/>
                <a:uFillTx/>
                <a:latin typeface="Arial Narrow"/>
                <a:sym typeface="Helvetica Light"/>
              </a:rPr>
              <a:t/>
            </a:r>
            <a:br>
              <a:rPr kumimoji="0" lang="ru-RU" sz="1750" b="0" i="0" u="none" strike="noStrike" kern="0" cap="none" spc="0" normalizeH="0" baseline="0" noProof="0" dirty="0">
                <a:ln>
                  <a:noFill/>
                </a:ln>
                <a:solidFill>
                  <a:srgbClr val="253957"/>
                </a:solidFill>
                <a:effectLst/>
                <a:uLnTx/>
                <a:uFillTx/>
                <a:latin typeface="Arial Narrow"/>
                <a:sym typeface="Helvetica Light"/>
              </a:rPr>
            </a:br>
            <a:endParaRPr kumimoji="0" lang="ru-RU" sz="1800" b="0" i="0" u="none" strike="noStrike" kern="0" cap="none" spc="0" normalizeH="0" baseline="0" noProof="0" dirty="0">
              <a:ln>
                <a:noFill/>
              </a:ln>
              <a:solidFill>
                <a:srgbClr val="253957"/>
              </a:solidFill>
              <a:effectLst/>
              <a:uLnTx/>
              <a:uFillTx/>
              <a:latin typeface="Arial Narrow"/>
              <a:sym typeface="Helvetica Light"/>
            </a:endParaRPr>
          </a:p>
          <a:p>
            <a:pPr marL="0" marR="0" lvl="0" indent="0" algn="l" defTabSz="642961"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rgbClr val="253957"/>
              </a:solidFill>
              <a:effectLst/>
              <a:uLnTx/>
              <a:uFillTx/>
              <a:latin typeface="Arial Narrow"/>
              <a:sym typeface="Helvetica Light"/>
            </a:endParaRP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1750" b="0" i="0" u="none" strike="noStrike" kern="0" cap="none" spc="0" normalizeH="0" baseline="0" noProof="0" dirty="0">
                <a:ln>
                  <a:noFill/>
                </a:ln>
                <a:solidFill>
                  <a:srgbClr val="000000"/>
                </a:solidFill>
                <a:effectLst/>
                <a:uLnTx/>
                <a:uFillTx/>
                <a:latin typeface="Helvetica Light"/>
                <a:sym typeface="Helvetica Light"/>
              </a:rPr>
              <a:t> </a:t>
            </a:r>
            <a:r>
              <a:rPr kumimoji="0" lang="ru-RU" sz="1750" b="0" i="0" u="none" strike="noStrike" kern="0" cap="none" spc="0" normalizeH="0" baseline="0" noProof="0" dirty="0">
                <a:ln>
                  <a:noFill/>
                </a:ln>
                <a:solidFill>
                  <a:srgbClr val="253957"/>
                </a:solidFill>
                <a:effectLst/>
                <a:uLnTx/>
                <a:uFillTx/>
                <a:latin typeface="Arial Narrow"/>
                <a:sym typeface="Arial Narrow"/>
              </a:rPr>
              <a:t> </a:t>
            </a:r>
          </a:p>
        </p:txBody>
      </p:sp>
      <p:sp>
        <p:nvSpPr>
          <p:cNvPr id="61" name="Заголовок основного текста"/>
          <p:cNvSpPr txBox="1"/>
          <p:nvPr/>
        </p:nvSpPr>
        <p:spPr>
          <a:xfrm>
            <a:off x="613303" y="1596997"/>
            <a:ext cx="8190824"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marL="0" marR="0" lvl="0" indent="0" algn="l" defTabSz="410766" rtl="0" eaLnBrk="1" fontAlgn="auto" latinLnBrk="0" hangingPunct="0">
              <a:lnSpc>
                <a:spcPct val="100000"/>
              </a:lnSpc>
              <a:spcBef>
                <a:spcPts val="0"/>
              </a:spcBef>
              <a:spcAft>
                <a:spcPts val="0"/>
              </a:spcAft>
              <a:buClrTx/>
              <a:buSzTx/>
              <a:buFontTx/>
              <a:buNone/>
              <a:tabLst/>
              <a:defRPr/>
            </a:pPr>
            <a:r>
              <a:rPr kumimoji="0" lang="ru-RU" sz="2250" b="1" i="0" u="none" strike="noStrike" kern="0" cap="none" spc="0" normalizeH="0" baseline="0" noProof="0" dirty="0">
                <a:ln>
                  <a:noFill/>
                </a:ln>
                <a:solidFill>
                  <a:srgbClr val="253957"/>
                </a:solidFill>
                <a:effectLst/>
                <a:uLnTx/>
                <a:uFillTx/>
                <a:latin typeface="Arial Narrow"/>
                <a:sym typeface="Arial Narrow"/>
              </a:rPr>
              <a:t>«Инфляция формального образования» и </a:t>
            </a:r>
            <a:r>
              <a:rPr kumimoji="0" lang="en-US" sz="2250" b="1" i="0" u="none" strike="noStrike" kern="0" cap="none" spc="0" normalizeH="0" baseline="0" noProof="0" dirty="0">
                <a:ln>
                  <a:noFill/>
                </a:ln>
                <a:solidFill>
                  <a:srgbClr val="253957"/>
                </a:solidFill>
                <a:effectLst/>
                <a:uLnTx/>
                <a:uFillTx/>
                <a:latin typeface="Arial Narrow"/>
                <a:sym typeface="Arial Narrow"/>
              </a:rPr>
              <a:t>Long Life Learning</a:t>
            </a:r>
            <a:r>
              <a:rPr kumimoji="0" lang="ru-RU" sz="2250" b="1" i="0" u="none" strike="noStrike" kern="0" cap="none" spc="0" normalizeH="0" baseline="0" noProof="0" dirty="0">
                <a:ln>
                  <a:noFill/>
                </a:ln>
                <a:solidFill>
                  <a:srgbClr val="253957"/>
                </a:solidFill>
                <a:effectLst/>
                <a:uLnTx/>
                <a:uFillTx/>
                <a:latin typeface="Arial Narrow"/>
                <a:sym typeface="Arial Narrow"/>
              </a:rPr>
              <a:t>  </a:t>
            </a: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marL="0" marR="0" lvl="0" indent="0" algn="r" defTabSz="410766" rtl="0" eaLnBrk="1" fontAlgn="auto" latinLnBrk="0" hangingPunct="0">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253957"/>
                </a:solidFill>
                <a:effectLst/>
                <a:uLnTx/>
                <a:uFillTx/>
                <a:latin typeface="Arial Narrow"/>
                <a:sym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4"/>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290301499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1"/>
          </p:nvPr>
        </p:nvSpPr>
        <p:spPr/>
        <p:txBody>
          <a:bodyPr>
            <a:normAutofit/>
          </a:bodyPr>
          <a:lstStyle/>
          <a:p>
            <a:pPr marL="0" indent="0">
              <a:buNone/>
            </a:pPr>
            <a:endParaRPr lang="ru-RU" dirty="0">
              <a:solidFill>
                <a:srgbClr val="0E2D69"/>
              </a:solidFill>
              <a:latin typeface="Arial" panose="020B0604020202020204" pitchFamily="34" charset="0"/>
              <a:cs typeface="Arial" panose="020B0604020202020204" pitchFamily="34" charset="0"/>
            </a:endParaRPr>
          </a:p>
          <a:p>
            <a:endParaRPr lang="ru-RU" dirty="0"/>
          </a:p>
        </p:txBody>
      </p:sp>
      <p:pic>
        <p:nvPicPr>
          <p:cNvPr id="2" name="Рисунок 1"/>
          <p:cNvPicPr>
            <a:picLocks noChangeAspect="1"/>
          </p:cNvPicPr>
          <p:nvPr/>
        </p:nvPicPr>
        <p:blipFill>
          <a:blip r:embed="rId2"/>
          <a:stretch>
            <a:fillRect/>
          </a:stretch>
        </p:blipFill>
        <p:spPr>
          <a:xfrm>
            <a:off x="2187131" y="2039417"/>
            <a:ext cx="3288918" cy="4137546"/>
          </a:xfrm>
          <a:prstGeom prst="rect">
            <a:avLst/>
          </a:prstGeom>
        </p:spPr>
      </p:pic>
      <p:pic>
        <p:nvPicPr>
          <p:cNvPr id="9" name="Объект 8"/>
          <p:cNvPicPr>
            <a:picLocks noGrp="1" noChangeAspect="1"/>
          </p:cNvPicPr>
          <p:nvPr>
            <p:ph sz="half" idx="2"/>
          </p:nvPr>
        </p:nvPicPr>
        <p:blipFill>
          <a:blip r:embed="rId3"/>
          <a:stretch>
            <a:fillRect/>
          </a:stretch>
        </p:blipFill>
        <p:spPr>
          <a:xfrm>
            <a:off x="6456040" y="1910964"/>
            <a:ext cx="3240360" cy="4351338"/>
          </a:xfrm>
          <a:prstGeom prst="rect">
            <a:avLst/>
          </a:prstGeom>
        </p:spPr>
      </p:pic>
    </p:spTree>
    <p:extLst>
      <p:ext uri="{BB962C8B-B14F-4D97-AF65-F5344CB8AC3E}">
        <p14:creationId xmlns:p14="http://schemas.microsoft.com/office/powerpoint/2010/main" val="2223688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5CABD4A-35F5-49C7-8C6F-70D95EC0EA6E}"/>
              </a:ext>
            </a:extLst>
          </p:cNvPr>
          <p:cNvSpPr/>
          <p:nvPr/>
        </p:nvSpPr>
        <p:spPr>
          <a:xfrm>
            <a:off x="3921513" y="1043459"/>
            <a:ext cx="3791415" cy="1076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Calibri" panose="020F0502020204030204"/>
                <a:ea typeface="+mn-ea"/>
                <a:cs typeface="+mn-cs"/>
              </a:rPr>
              <a:t>Качество человеческого капитала</a:t>
            </a:r>
          </a:p>
        </p:txBody>
      </p:sp>
      <p:sp>
        <p:nvSpPr>
          <p:cNvPr id="5" name="Прямоугольник 4">
            <a:extLst>
              <a:ext uri="{FF2B5EF4-FFF2-40B4-BE49-F238E27FC236}">
                <a16:creationId xmlns:a16="http://schemas.microsoft.com/office/drawing/2014/main" id="{960975E8-FDAD-4B7E-9FA8-AA7B1E7C7139}"/>
              </a:ext>
            </a:extLst>
          </p:cNvPr>
          <p:cNvSpPr/>
          <p:nvPr/>
        </p:nvSpPr>
        <p:spPr>
          <a:xfrm>
            <a:off x="3860180" y="4654815"/>
            <a:ext cx="3914078" cy="11597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Образование</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 name="Прямая со стрелкой 9">
            <a:extLst>
              <a:ext uri="{FF2B5EF4-FFF2-40B4-BE49-F238E27FC236}">
                <a16:creationId xmlns:a16="http://schemas.microsoft.com/office/drawing/2014/main" id="{FC3E4DD7-19E7-49B5-A106-7165C9655960}"/>
              </a:ext>
            </a:extLst>
          </p:cNvPr>
          <p:cNvCxnSpPr>
            <a:stCxn id="5" idx="0"/>
            <a:endCxn id="3" idx="2"/>
          </p:cNvCxnSpPr>
          <p:nvPr/>
        </p:nvCxnSpPr>
        <p:spPr>
          <a:xfrm flipV="1">
            <a:off x="5817220" y="2120087"/>
            <a:ext cx="1" cy="25347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76DBC73-37E3-40F4-9EA6-A1474F675135}"/>
              </a:ext>
            </a:extLst>
          </p:cNvPr>
          <p:cNvSpPr txBox="1"/>
          <p:nvPr/>
        </p:nvSpPr>
        <p:spPr>
          <a:xfrm>
            <a:off x="5103540" y="2203185"/>
            <a:ext cx="738664" cy="2324210"/>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Научно доказанная связь</a:t>
            </a:r>
          </a:p>
        </p:txBody>
      </p:sp>
      <p:sp>
        <p:nvSpPr>
          <p:cNvPr id="13" name="TextBox 12">
            <a:extLst>
              <a:ext uri="{FF2B5EF4-FFF2-40B4-BE49-F238E27FC236}">
                <a16:creationId xmlns:a16="http://schemas.microsoft.com/office/drawing/2014/main" id="{5FE64648-A6FF-48FE-A895-DE9A2B69E3CE}"/>
              </a:ext>
            </a:extLst>
          </p:cNvPr>
          <p:cNvSpPr txBox="1"/>
          <p:nvPr/>
        </p:nvSpPr>
        <p:spPr>
          <a:xfrm>
            <a:off x="5928733" y="3974591"/>
            <a:ext cx="3791415" cy="369332"/>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Функциональная грамотность</a:t>
            </a:r>
          </a:p>
        </p:txBody>
      </p:sp>
      <p:sp>
        <p:nvSpPr>
          <p:cNvPr id="15" name="TextBox 14">
            <a:extLst>
              <a:ext uri="{FF2B5EF4-FFF2-40B4-BE49-F238E27FC236}">
                <a16:creationId xmlns:a16="http://schemas.microsoft.com/office/drawing/2014/main" id="{9ECE2ADC-2D37-4DCA-9FD8-2346726FB4A3}"/>
              </a:ext>
            </a:extLst>
          </p:cNvPr>
          <p:cNvSpPr txBox="1"/>
          <p:nvPr/>
        </p:nvSpPr>
        <p:spPr>
          <a:xfrm>
            <a:off x="5928733" y="2203186"/>
            <a:ext cx="3791415" cy="1200329"/>
          </a:xfrm>
          <a:prstGeom prst="rect">
            <a:avLst/>
          </a:prstGeom>
          <a:noFill/>
          <a:ln w="28575">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«мягкие» навыки (навыки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XXI </a:t>
            </a: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века): критическое мышление, креативность, коллаборация, кооперация</a:t>
            </a:r>
          </a:p>
        </p:txBody>
      </p:sp>
      <p:pic>
        <p:nvPicPr>
          <p:cNvPr id="4" name="Рисунок 3"/>
          <p:cNvPicPr>
            <a:picLocks noChangeAspect="1"/>
          </p:cNvPicPr>
          <p:nvPr/>
        </p:nvPicPr>
        <p:blipFill>
          <a:blip r:embed="rId3"/>
          <a:stretch>
            <a:fillRect/>
          </a:stretch>
        </p:blipFill>
        <p:spPr>
          <a:xfrm>
            <a:off x="670560" y="1330960"/>
            <a:ext cx="3034059" cy="4236720"/>
          </a:xfrm>
          <a:prstGeom prst="rect">
            <a:avLst/>
          </a:prstGeom>
        </p:spPr>
      </p:pic>
    </p:spTree>
    <p:extLst>
      <p:ext uri="{BB962C8B-B14F-4D97-AF65-F5344CB8AC3E}">
        <p14:creationId xmlns:p14="http://schemas.microsoft.com/office/powerpoint/2010/main" val="2120548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5452F4-4A30-B741-866A-D25F9FCF7D1C}"/>
              </a:ext>
            </a:extLst>
          </p:cNvPr>
          <p:cNvSpPr>
            <a:spLocks noGrp="1"/>
          </p:cNvSpPr>
          <p:nvPr>
            <p:ph type="title"/>
          </p:nvPr>
        </p:nvSpPr>
        <p:spPr>
          <a:xfrm>
            <a:off x="1981200" y="0"/>
            <a:ext cx="8229600" cy="1143000"/>
          </a:xfrm>
        </p:spPr>
        <p:txBody>
          <a:bodyPr/>
          <a:lstStyle/>
          <a:p>
            <a:r>
              <a:rPr lang="ru-RU" dirty="0" smtClean="0">
                <a:solidFill>
                  <a:schemeClr val="bg1"/>
                </a:solidFill>
              </a:rPr>
              <a:t>Запросы поколения</a:t>
            </a:r>
            <a:endParaRPr lang="ru-RU" dirty="0">
              <a:solidFill>
                <a:schemeClr val="bg1"/>
              </a:solidFill>
            </a:endParaRPr>
          </a:p>
        </p:txBody>
      </p:sp>
      <p:sp>
        <p:nvSpPr>
          <p:cNvPr id="3" name="Объект 2">
            <a:extLst>
              <a:ext uri="{FF2B5EF4-FFF2-40B4-BE49-F238E27FC236}">
                <a16:creationId xmlns:a16="http://schemas.microsoft.com/office/drawing/2014/main" id="{710CEE9D-9EF1-8446-BD06-D3DE0FE50D38}"/>
              </a:ext>
            </a:extLst>
          </p:cNvPr>
          <p:cNvSpPr>
            <a:spLocks noGrp="1"/>
          </p:cNvSpPr>
          <p:nvPr>
            <p:ph idx="1"/>
          </p:nvPr>
        </p:nvSpPr>
        <p:spPr/>
        <p:txBody>
          <a:bodyPr/>
          <a:lstStyle/>
          <a:p>
            <a:pPr marL="0" indent="0">
              <a:buNone/>
            </a:pPr>
            <a:r>
              <a:rPr lang="ru-RU" sz="2000" dirty="0" smtClean="0"/>
              <a:t> </a:t>
            </a:r>
            <a:endParaRPr lang="ru-RU" sz="2000" dirty="0"/>
          </a:p>
          <a:p>
            <a:endParaRPr lang="ru-RU" dirty="0"/>
          </a:p>
          <a:p>
            <a:endParaRPr lang="ru-RU" dirty="0"/>
          </a:p>
        </p:txBody>
      </p:sp>
      <p:sp>
        <p:nvSpPr>
          <p:cNvPr id="4" name="Номер слайда 3">
            <a:extLst>
              <a:ext uri="{FF2B5EF4-FFF2-40B4-BE49-F238E27FC236}">
                <a16:creationId xmlns:a16="http://schemas.microsoft.com/office/drawing/2014/main" id="{C0D308DE-52A0-DF4B-AE1E-173C4A9B90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39BBA5-987C-43AC-9D7E-6E9B07F0A3AC}" type="slidenum">
              <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ru-RU"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
        <p:nvSpPr>
          <p:cNvPr id="7" name="Прямоугольник 6"/>
          <p:cNvSpPr/>
          <p:nvPr/>
        </p:nvSpPr>
        <p:spPr>
          <a:xfrm>
            <a:off x="461818" y="5832365"/>
            <a:ext cx="1160087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Calibri"/>
                <a:ea typeface="+mn-ea"/>
                <a:cs typeface="+mn-cs"/>
              </a:rPr>
              <a:t>По каким направлениям Вы хотели бы пройти дополнительное обучение, курсы, посетить мастер-классы?</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prstClr val="black"/>
                </a:solidFill>
                <a:effectLst/>
                <a:uLnTx/>
                <a:uFillTx/>
                <a:latin typeface="Calibri"/>
                <a:ea typeface="+mn-ea"/>
                <a:cs typeface="+mn-cs"/>
              </a:rPr>
              <a:t>Молодежь 14-17 лет  (в </a:t>
            </a:r>
            <a:r>
              <a:rPr kumimoji="0" lang="ru-RU" sz="1600" b="0" i="0" u="none" strike="noStrike" kern="1200" cap="none" spc="0" normalizeH="0" baseline="0" noProof="0" dirty="0">
                <a:ln>
                  <a:noFill/>
                </a:ln>
                <a:solidFill>
                  <a:prstClr val="black"/>
                </a:solidFill>
                <a:effectLst/>
                <a:uLnTx/>
                <a:uFillTx/>
                <a:latin typeface="Calibri"/>
                <a:ea typeface="+mn-ea"/>
                <a:cs typeface="+mn-cs"/>
              </a:rPr>
              <a:t>% от </a:t>
            </a:r>
            <a:r>
              <a:rPr kumimoji="0" lang="ru-RU" sz="1600" b="0" i="0" u="none" strike="noStrike" kern="1200" cap="none" spc="0" normalizeH="0" baseline="0" noProof="0" dirty="0" smtClean="0">
                <a:ln>
                  <a:noFill/>
                </a:ln>
                <a:solidFill>
                  <a:prstClr val="black"/>
                </a:solidFill>
                <a:effectLst/>
                <a:uLnTx/>
                <a:uFillTx/>
                <a:latin typeface="Calibri"/>
                <a:ea typeface="+mn-ea"/>
                <a:cs typeface="+mn-cs"/>
              </a:rPr>
              <a:t>опрошенных), РБК, 2019</a:t>
            </a:r>
            <a:endParaRPr kumimoji="0" lang="ru-RU" sz="16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9" name="Таблица 8"/>
          <p:cNvGraphicFramePr>
            <a:graphicFrameLocks noGrp="1"/>
          </p:cNvGraphicFramePr>
          <p:nvPr>
            <p:extLst/>
          </p:nvPr>
        </p:nvGraphicFramePr>
        <p:xfrm>
          <a:off x="1025235" y="1414253"/>
          <a:ext cx="9273310" cy="4218045"/>
        </p:xfrm>
        <a:graphic>
          <a:graphicData uri="http://schemas.openxmlformats.org/drawingml/2006/table">
            <a:tbl>
              <a:tblPr firstRow="1" bandRow="1">
                <a:tableStyleId>{5C22544A-7EE6-4342-B048-85BDC9FD1C3A}</a:tableStyleId>
              </a:tblPr>
              <a:tblGrid>
                <a:gridCol w="7690997">
                  <a:extLst>
                    <a:ext uri="{9D8B030D-6E8A-4147-A177-3AD203B41FA5}">
                      <a16:colId xmlns:a16="http://schemas.microsoft.com/office/drawing/2014/main" val="2707824662"/>
                    </a:ext>
                  </a:extLst>
                </a:gridCol>
                <a:gridCol w="1582313">
                  <a:extLst>
                    <a:ext uri="{9D8B030D-6E8A-4147-A177-3AD203B41FA5}">
                      <a16:colId xmlns:a16="http://schemas.microsoft.com/office/drawing/2014/main" val="1231406494"/>
                    </a:ext>
                  </a:extLst>
                </a:gridCol>
              </a:tblGrid>
              <a:tr h="778587">
                <a:tc>
                  <a:txBody>
                    <a:bodyPr/>
                    <a:lstStyle/>
                    <a:p>
                      <a:r>
                        <a:rPr lang="ru-RU" sz="2000" b="0" i="0" kern="1200" dirty="0" smtClean="0">
                          <a:solidFill>
                            <a:schemeClr val="tx1"/>
                          </a:solidFill>
                          <a:effectLst/>
                          <a:latin typeface="+mn-lt"/>
                          <a:ea typeface="+mn-ea"/>
                          <a:cs typeface="+mn-cs"/>
                        </a:rPr>
                        <a:t>Курсы для повышения личной эффективности (целеполагание, креативное мышление и др.)</a:t>
                      </a:r>
                      <a:endParaRPr lang="ru-RU" sz="2000" b="0" i="0" kern="1200" dirty="0">
                        <a:solidFill>
                          <a:schemeClr val="tx1"/>
                        </a:solidFill>
                        <a:effectLst/>
                        <a:latin typeface="+mn-lt"/>
                        <a:ea typeface="+mn-ea"/>
                        <a:cs typeface="+mn-cs"/>
                      </a:endParaRPr>
                    </a:p>
                  </a:txBody>
                  <a:tcPr>
                    <a:solidFill>
                      <a:schemeClr val="accent1">
                        <a:lumMod val="20000"/>
                        <a:lumOff val="80000"/>
                      </a:schemeClr>
                    </a:solidFill>
                  </a:tcPr>
                </a:tc>
                <a:tc>
                  <a:txBody>
                    <a:bodyPr/>
                    <a:lstStyle/>
                    <a:p>
                      <a:r>
                        <a:rPr lang="ru-RU" sz="2200" b="0" dirty="0" smtClean="0">
                          <a:solidFill>
                            <a:schemeClr val="tx1"/>
                          </a:solidFill>
                        </a:rPr>
                        <a:t>25</a:t>
                      </a:r>
                      <a:endParaRPr lang="ru-RU" sz="2200" b="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2600499246"/>
                  </a:ext>
                </a:extLst>
              </a:tr>
              <a:tr h="467233">
                <a:tc>
                  <a:txBody>
                    <a:bodyPr/>
                    <a:lstStyle/>
                    <a:p>
                      <a:r>
                        <a:rPr lang="ru-RU" sz="2000" b="0" i="0" kern="1200" dirty="0" smtClean="0">
                          <a:solidFill>
                            <a:schemeClr val="tx1"/>
                          </a:solidFill>
                          <a:effectLst/>
                          <a:latin typeface="+mn-lt"/>
                          <a:ea typeface="+mn-ea"/>
                          <a:cs typeface="+mn-cs"/>
                        </a:rPr>
                        <a:t>Профориентация, чтобы определиться с выбором профессии</a:t>
                      </a:r>
                      <a:endParaRPr lang="ru-RU" sz="2000" dirty="0">
                        <a:solidFill>
                          <a:schemeClr val="tx1"/>
                        </a:solidFill>
                      </a:endParaRPr>
                    </a:p>
                  </a:txBody>
                  <a:tcPr>
                    <a:solidFill>
                      <a:schemeClr val="accent1">
                        <a:lumMod val="20000"/>
                        <a:lumOff val="80000"/>
                      </a:schemeClr>
                    </a:solidFill>
                  </a:tcPr>
                </a:tc>
                <a:tc>
                  <a:txBody>
                    <a:bodyPr/>
                    <a:lstStyle/>
                    <a:p>
                      <a:r>
                        <a:rPr lang="ru-RU" sz="2200" dirty="0" smtClean="0">
                          <a:solidFill>
                            <a:schemeClr val="tx1"/>
                          </a:solidFill>
                        </a:rPr>
                        <a:t>23</a:t>
                      </a:r>
                      <a:endParaRPr lang="ru-RU" sz="220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894449017"/>
                  </a:ext>
                </a:extLst>
              </a:tr>
              <a:tr h="451086">
                <a:tc>
                  <a:txBody>
                    <a:bodyPr/>
                    <a:lstStyle/>
                    <a:p>
                      <a:r>
                        <a:rPr lang="ru-RU" sz="2000" b="0" i="0" kern="1200" dirty="0" smtClean="0">
                          <a:solidFill>
                            <a:schemeClr val="tx1"/>
                          </a:solidFill>
                          <a:effectLst/>
                          <a:latin typeface="+mn-lt"/>
                          <a:ea typeface="+mn-ea"/>
                          <a:cs typeface="+mn-cs"/>
                        </a:rPr>
                        <a:t>Курсы по отдельным школьным предметам</a:t>
                      </a:r>
                      <a:endParaRPr lang="ru-RU" sz="2000" dirty="0">
                        <a:solidFill>
                          <a:schemeClr val="tx1"/>
                        </a:solidFill>
                      </a:endParaRPr>
                    </a:p>
                  </a:txBody>
                  <a:tcPr>
                    <a:solidFill>
                      <a:schemeClr val="accent1">
                        <a:lumMod val="20000"/>
                        <a:lumOff val="80000"/>
                      </a:schemeClr>
                    </a:solidFill>
                  </a:tcPr>
                </a:tc>
                <a:tc>
                  <a:txBody>
                    <a:bodyPr/>
                    <a:lstStyle/>
                    <a:p>
                      <a:r>
                        <a:rPr lang="ru-RU" sz="2200" dirty="0" smtClean="0">
                          <a:solidFill>
                            <a:schemeClr val="tx1"/>
                          </a:solidFill>
                        </a:rPr>
                        <a:t>21</a:t>
                      </a:r>
                      <a:endParaRPr lang="ru-RU" sz="220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2928989666"/>
                  </a:ext>
                </a:extLst>
              </a:tr>
              <a:tr h="778587">
                <a:tc>
                  <a:txBody>
                    <a:bodyPr/>
                    <a:lstStyle/>
                    <a:p>
                      <a:r>
                        <a:rPr lang="ru-RU" sz="2000" b="0" i="0" kern="1200" dirty="0" smtClean="0">
                          <a:solidFill>
                            <a:schemeClr val="tx1"/>
                          </a:solidFill>
                          <a:effectLst/>
                          <a:latin typeface="+mn-lt"/>
                          <a:ea typeface="+mn-ea"/>
                          <a:cs typeface="+mn-cs"/>
                        </a:rPr>
                        <a:t>Курсы по развитию коммуникативных навыков (техники переговоров, </a:t>
                      </a:r>
                      <a:r>
                        <a:rPr lang="ru-RU" sz="2000" b="0" i="0" kern="1200" dirty="0" err="1" smtClean="0">
                          <a:solidFill>
                            <a:schemeClr val="tx1"/>
                          </a:solidFill>
                          <a:effectLst/>
                          <a:latin typeface="+mn-lt"/>
                          <a:ea typeface="+mn-ea"/>
                          <a:cs typeface="+mn-cs"/>
                        </a:rPr>
                        <a:t>самопрезентация</a:t>
                      </a:r>
                      <a:r>
                        <a:rPr lang="ru-RU" sz="2000" b="0" i="0" kern="1200" dirty="0" smtClean="0">
                          <a:solidFill>
                            <a:schemeClr val="tx1"/>
                          </a:solidFill>
                          <a:effectLst/>
                          <a:latin typeface="+mn-lt"/>
                          <a:ea typeface="+mn-ea"/>
                          <a:cs typeface="+mn-cs"/>
                        </a:rPr>
                        <a:t>, деловая переписка и др.)</a:t>
                      </a:r>
                      <a:endParaRPr lang="ru-RU" sz="2000" dirty="0">
                        <a:solidFill>
                          <a:schemeClr val="tx1"/>
                        </a:solidFill>
                      </a:endParaRPr>
                    </a:p>
                  </a:txBody>
                  <a:tcPr>
                    <a:solidFill>
                      <a:schemeClr val="accent1">
                        <a:lumMod val="20000"/>
                        <a:lumOff val="80000"/>
                      </a:schemeClr>
                    </a:solidFill>
                  </a:tcPr>
                </a:tc>
                <a:tc>
                  <a:txBody>
                    <a:bodyPr/>
                    <a:lstStyle/>
                    <a:p>
                      <a:r>
                        <a:rPr lang="ru-RU" sz="2200" dirty="0" smtClean="0">
                          <a:solidFill>
                            <a:schemeClr val="tx1"/>
                          </a:solidFill>
                        </a:rPr>
                        <a:t>20</a:t>
                      </a:r>
                      <a:endParaRPr lang="ru-RU" sz="220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173835524"/>
                  </a:ext>
                </a:extLst>
              </a:tr>
              <a:tr h="963965">
                <a:tc>
                  <a:txBody>
                    <a:bodyPr/>
                    <a:lstStyle/>
                    <a:p>
                      <a:r>
                        <a:rPr lang="ru-RU" sz="2000" b="0" i="0" kern="1200" dirty="0" smtClean="0">
                          <a:solidFill>
                            <a:schemeClr val="tx1"/>
                          </a:solidFill>
                          <a:effectLst/>
                          <a:latin typeface="+mn-lt"/>
                          <a:ea typeface="+mn-ea"/>
                          <a:cs typeface="+mn-cs"/>
                        </a:rPr>
                        <a:t>Курсы по развитию управленческих навыков (планирование, управление командой, проектами и др.)</a:t>
                      </a:r>
                      <a:endParaRPr lang="ru-RU" sz="2000" dirty="0">
                        <a:solidFill>
                          <a:schemeClr val="tx1"/>
                        </a:solidFill>
                      </a:endParaRPr>
                    </a:p>
                  </a:txBody>
                  <a:tcPr>
                    <a:solidFill>
                      <a:schemeClr val="accent1">
                        <a:lumMod val="20000"/>
                        <a:lumOff val="80000"/>
                      </a:schemeClr>
                    </a:solidFill>
                  </a:tcPr>
                </a:tc>
                <a:tc>
                  <a:txBody>
                    <a:bodyPr/>
                    <a:lstStyle/>
                    <a:p>
                      <a:r>
                        <a:rPr lang="ru-RU" sz="2200" dirty="0" smtClean="0">
                          <a:solidFill>
                            <a:schemeClr val="tx1"/>
                          </a:solidFill>
                        </a:rPr>
                        <a:t>20</a:t>
                      </a:r>
                      <a:endParaRPr lang="ru-RU" sz="220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849408996"/>
                  </a:ext>
                </a:extLst>
              </a:tr>
              <a:tr h="778587">
                <a:tc>
                  <a:txBody>
                    <a:bodyPr/>
                    <a:lstStyle/>
                    <a:p>
                      <a:r>
                        <a:rPr lang="ru-RU" sz="2000" b="0" i="0" kern="1200" dirty="0" smtClean="0">
                          <a:solidFill>
                            <a:schemeClr val="tx1"/>
                          </a:solidFill>
                          <a:effectLst/>
                          <a:latin typeface="+mn-lt"/>
                          <a:ea typeface="+mn-ea"/>
                          <a:cs typeface="+mn-cs"/>
                        </a:rPr>
                        <a:t>Курсы по развитию управленческих навыков (планирование, управление командой, проектами и др.)</a:t>
                      </a:r>
                      <a:endParaRPr lang="ru-RU" sz="2000" dirty="0">
                        <a:solidFill>
                          <a:schemeClr val="tx1"/>
                        </a:solidFill>
                      </a:endParaRPr>
                    </a:p>
                  </a:txBody>
                  <a:tcPr>
                    <a:solidFill>
                      <a:schemeClr val="accent1">
                        <a:lumMod val="20000"/>
                        <a:lumOff val="80000"/>
                      </a:schemeClr>
                    </a:solidFill>
                  </a:tcPr>
                </a:tc>
                <a:tc>
                  <a:txBody>
                    <a:bodyPr/>
                    <a:lstStyle/>
                    <a:p>
                      <a:r>
                        <a:rPr lang="ru-RU" sz="2200" dirty="0" smtClean="0">
                          <a:solidFill>
                            <a:schemeClr val="tx1"/>
                          </a:solidFill>
                        </a:rPr>
                        <a:t>17</a:t>
                      </a:r>
                      <a:endParaRPr lang="ru-RU" sz="2200" dirty="0">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590643446"/>
                  </a:ext>
                </a:extLst>
              </a:tr>
            </a:tbl>
          </a:graphicData>
        </a:graphic>
      </p:graphicFrame>
    </p:spTree>
    <p:extLst>
      <p:ext uri="{BB962C8B-B14F-4D97-AF65-F5344CB8AC3E}">
        <p14:creationId xmlns:p14="http://schemas.microsoft.com/office/powerpoint/2010/main" val="299771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a:extLst>
              <a:ext uri="{FF2B5EF4-FFF2-40B4-BE49-F238E27FC236}">
                <a16:creationId xmlns:a16="http://schemas.microsoft.com/office/drawing/2014/main" id="{88F5FB77-9780-C6BA-17E5-DEB638246A76}"/>
              </a:ext>
            </a:extLst>
          </p:cNvPr>
          <p:cNvGrpSpPr/>
          <p:nvPr/>
        </p:nvGrpSpPr>
        <p:grpSpPr>
          <a:xfrm>
            <a:off x="1679767" y="386066"/>
            <a:ext cx="8307173" cy="6222566"/>
            <a:chOff x="3327863" y="493776"/>
            <a:chExt cx="7260009" cy="6222566"/>
          </a:xfrm>
        </p:grpSpPr>
        <p:grpSp>
          <p:nvGrpSpPr>
            <p:cNvPr id="10" name="Группа 9">
              <a:extLst>
                <a:ext uri="{FF2B5EF4-FFF2-40B4-BE49-F238E27FC236}">
                  <a16:creationId xmlns:a16="http://schemas.microsoft.com/office/drawing/2014/main" id="{4A0C9B99-8716-C32F-6343-3EC8CADE8E3E}"/>
                </a:ext>
              </a:extLst>
            </p:cNvPr>
            <p:cNvGrpSpPr/>
            <p:nvPr/>
          </p:nvGrpSpPr>
          <p:grpSpPr>
            <a:xfrm>
              <a:off x="3327863" y="493776"/>
              <a:ext cx="7240687" cy="6222566"/>
              <a:chOff x="3468877" y="497826"/>
              <a:chExt cx="7240687" cy="6222566"/>
            </a:xfrm>
          </p:grpSpPr>
          <p:sp>
            <p:nvSpPr>
              <p:cNvPr id="2" name="Oval 8">
                <a:extLst>
                  <a:ext uri="{FF2B5EF4-FFF2-40B4-BE49-F238E27FC236}">
                    <a16:creationId xmlns:a16="http://schemas.microsoft.com/office/drawing/2014/main" id="{3175A6DC-086D-CF44-B118-497EEFBEF81B}"/>
                  </a:ext>
                </a:extLst>
              </p:cNvPr>
              <p:cNvSpPr/>
              <p:nvPr/>
            </p:nvSpPr>
            <p:spPr>
              <a:xfrm>
                <a:off x="3934692" y="665018"/>
                <a:ext cx="6774872" cy="5888182"/>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white"/>
                  </a:solidFill>
                  <a:effectLst/>
                  <a:uLnTx/>
                  <a:uFillTx/>
                  <a:latin typeface="Arial"/>
                  <a:ea typeface="Arial Unicode MS"/>
                  <a:cs typeface="+mn-cs"/>
                </a:endParaRPr>
              </a:p>
            </p:txBody>
          </p:sp>
          <p:pic>
            <p:nvPicPr>
              <p:cNvPr id="5" name="Рисунок 4">
                <a:extLst>
                  <a:ext uri="{FF2B5EF4-FFF2-40B4-BE49-F238E27FC236}">
                    <a16:creationId xmlns:a16="http://schemas.microsoft.com/office/drawing/2014/main" id="{C432EFCF-5874-9486-46F6-7AE54A8F4DA1}"/>
                  </a:ext>
                </a:extLst>
              </p:cNvPr>
              <p:cNvPicPr>
                <a:picLocks noChangeAspect="1"/>
              </p:cNvPicPr>
              <p:nvPr/>
            </p:nvPicPr>
            <p:blipFill>
              <a:blip r:embed="rId2"/>
              <a:stretch>
                <a:fillRect/>
              </a:stretch>
            </p:blipFill>
            <p:spPr>
              <a:xfrm>
                <a:off x="3468877" y="497826"/>
                <a:ext cx="3853251" cy="6222566"/>
              </a:xfrm>
              <a:prstGeom prst="rect">
                <a:avLst/>
              </a:prstGeom>
            </p:spPr>
          </p:pic>
        </p:grpSp>
        <p:sp>
          <p:nvSpPr>
            <p:cNvPr id="6" name="Rectangle 7">
              <a:extLst>
                <a:ext uri="{FF2B5EF4-FFF2-40B4-BE49-F238E27FC236}">
                  <a16:creationId xmlns:a16="http://schemas.microsoft.com/office/drawing/2014/main" id="{20EEAE9E-1573-A748-50C6-F7FE0BC47F2E}"/>
                </a:ext>
              </a:extLst>
            </p:cNvPr>
            <p:cNvSpPr/>
            <p:nvPr/>
          </p:nvSpPr>
          <p:spPr>
            <a:xfrm>
              <a:off x="6306799" y="4948688"/>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7" name="Pie 24">
              <a:extLst>
                <a:ext uri="{FF2B5EF4-FFF2-40B4-BE49-F238E27FC236}">
                  <a16:creationId xmlns:a16="http://schemas.microsoft.com/office/drawing/2014/main" id="{FE343967-38BC-946E-5B55-FC6E0F2C6C95}"/>
                </a:ext>
              </a:extLst>
            </p:cNvPr>
            <p:cNvSpPr/>
            <p:nvPr/>
          </p:nvSpPr>
          <p:spPr>
            <a:xfrm>
              <a:off x="5441785" y="5165084"/>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8" name="Rounded Rectangle 10">
              <a:extLst>
                <a:ext uri="{FF2B5EF4-FFF2-40B4-BE49-F238E27FC236}">
                  <a16:creationId xmlns:a16="http://schemas.microsoft.com/office/drawing/2014/main" id="{0058CDFC-7CA8-AEA5-A7EC-05F345695946}"/>
                </a:ext>
              </a:extLst>
            </p:cNvPr>
            <p:cNvSpPr/>
            <p:nvPr/>
          </p:nvSpPr>
          <p:spPr>
            <a:xfrm>
              <a:off x="4884068" y="3947840"/>
              <a:ext cx="412995" cy="51034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1" name="Oval 21">
              <a:extLst>
                <a:ext uri="{FF2B5EF4-FFF2-40B4-BE49-F238E27FC236}">
                  <a16:creationId xmlns:a16="http://schemas.microsoft.com/office/drawing/2014/main" id="{413A7FF7-C803-BA2C-6287-952A2A6240E2}"/>
                </a:ext>
              </a:extLst>
            </p:cNvPr>
            <p:cNvSpPr/>
            <p:nvPr/>
          </p:nvSpPr>
          <p:spPr>
            <a:xfrm rot="20700000">
              <a:off x="5865448" y="3669861"/>
              <a:ext cx="442231" cy="387582"/>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2" name="Oval 21">
              <a:extLst>
                <a:ext uri="{FF2B5EF4-FFF2-40B4-BE49-F238E27FC236}">
                  <a16:creationId xmlns:a16="http://schemas.microsoft.com/office/drawing/2014/main" id="{ADB70109-0905-F690-1268-4A3234B71EA1}"/>
                </a:ext>
              </a:extLst>
            </p:cNvPr>
            <p:cNvSpPr/>
            <p:nvPr/>
          </p:nvSpPr>
          <p:spPr>
            <a:xfrm rot="20700000">
              <a:off x="6064920" y="2967175"/>
              <a:ext cx="531280" cy="477532"/>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3" name="Parallelogram 15">
              <a:extLst>
                <a:ext uri="{FF2B5EF4-FFF2-40B4-BE49-F238E27FC236}">
                  <a16:creationId xmlns:a16="http://schemas.microsoft.com/office/drawing/2014/main" id="{B95ADDA9-0CEB-E47F-98A0-69E6AAD23D54}"/>
                </a:ext>
              </a:extLst>
            </p:cNvPr>
            <p:cNvSpPr/>
            <p:nvPr/>
          </p:nvSpPr>
          <p:spPr>
            <a:xfrm rot="16200000">
              <a:off x="5463111" y="1232808"/>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4" name="Round Same Side Corner Rectangle 36">
              <a:extLst>
                <a:ext uri="{FF2B5EF4-FFF2-40B4-BE49-F238E27FC236}">
                  <a16:creationId xmlns:a16="http://schemas.microsoft.com/office/drawing/2014/main" id="{7428A255-2065-32E3-62B2-F1156C5CF2DC}"/>
                </a:ext>
              </a:extLst>
            </p:cNvPr>
            <p:cNvSpPr>
              <a:spLocks noChangeAspect="1"/>
            </p:cNvSpPr>
            <p:nvPr/>
          </p:nvSpPr>
          <p:spPr>
            <a:xfrm>
              <a:off x="4401072" y="2579635"/>
              <a:ext cx="484332" cy="382921"/>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rgbClr val="0A7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17" name="Round Same Side Corner Rectangle 8">
              <a:extLst>
                <a:ext uri="{FF2B5EF4-FFF2-40B4-BE49-F238E27FC236}">
                  <a16:creationId xmlns:a16="http://schemas.microsoft.com/office/drawing/2014/main" id="{E9DDC193-8B63-C88E-EEDD-DBB8E65B399A}"/>
                </a:ext>
              </a:extLst>
            </p:cNvPr>
            <p:cNvSpPr/>
            <p:nvPr/>
          </p:nvSpPr>
          <p:spPr>
            <a:xfrm>
              <a:off x="8238546" y="2816748"/>
              <a:ext cx="339280" cy="377400"/>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8" name="Round Same Side Corner Rectangle 8">
              <a:extLst>
                <a:ext uri="{FF2B5EF4-FFF2-40B4-BE49-F238E27FC236}">
                  <a16:creationId xmlns:a16="http://schemas.microsoft.com/office/drawing/2014/main" id="{E0A48C5D-59BE-656B-3725-64032813F2F0}"/>
                </a:ext>
              </a:extLst>
            </p:cNvPr>
            <p:cNvSpPr/>
            <p:nvPr/>
          </p:nvSpPr>
          <p:spPr>
            <a:xfrm>
              <a:off x="7838812" y="2816748"/>
              <a:ext cx="339280" cy="377400"/>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19" name="Rounded Rectangle 51">
              <a:extLst>
                <a:ext uri="{FF2B5EF4-FFF2-40B4-BE49-F238E27FC236}">
                  <a16:creationId xmlns:a16="http://schemas.microsoft.com/office/drawing/2014/main" id="{37FD337A-94D7-1AA9-7988-CE49D7FCEC2A}"/>
                </a:ext>
              </a:extLst>
            </p:cNvPr>
            <p:cNvSpPr/>
            <p:nvPr/>
          </p:nvSpPr>
          <p:spPr>
            <a:xfrm rot="16200000" flipH="1">
              <a:off x="7794220" y="953190"/>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Shape 36">
              <a:extLst>
                <a:ext uri="{FF2B5EF4-FFF2-40B4-BE49-F238E27FC236}">
                  <a16:creationId xmlns:a16="http://schemas.microsoft.com/office/drawing/2014/main" id="{0F129FD3-EB0D-1751-F0D0-4B6508A3AB62}"/>
                </a:ext>
              </a:extLst>
            </p:cNvPr>
            <p:cNvSpPr/>
            <p:nvPr/>
          </p:nvSpPr>
          <p:spPr>
            <a:xfrm>
              <a:off x="8503062" y="4180461"/>
              <a:ext cx="724692" cy="681180"/>
            </a:xfrm>
            <a:custGeom>
              <a:avLst/>
              <a:gdLst>
                <a:gd name="connsiteX0" fmla="*/ 1663345 w 1873170"/>
                <a:gd name="connsiteY0" fmla="*/ 829592 h 1692747"/>
                <a:gd name="connsiteX1" fmla="*/ 1782942 w 1873170"/>
                <a:gd name="connsiteY1" fmla="*/ 932506 h 1692747"/>
                <a:gd name="connsiteX2" fmla="*/ 1697795 w 1873170"/>
                <a:gd name="connsiteY2" fmla="*/ 1086336 h 1692747"/>
                <a:gd name="connsiteX3" fmla="*/ 1727910 w 1873170"/>
                <a:gd name="connsiteY3" fmla="*/ 1113202 h 1692747"/>
                <a:gd name="connsiteX4" fmla="*/ 1802442 w 1873170"/>
                <a:gd name="connsiteY4" fmla="*/ 1237999 h 1692747"/>
                <a:gd name="connsiteX5" fmla="*/ 1873074 w 1873170"/>
                <a:gd name="connsiteY5" fmla="*/ 1564074 h 1692747"/>
                <a:gd name="connsiteX6" fmla="*/ 1873074 w 1873170"/>
                <a:gd name="connsiteY6" fmla="*/ 1577724 h 1692747"/>
                <a:gd name="connsiteX7" fmla="*/ 1731593 w 1873170"/>
                <a:gd name="connsiteY7" fmla="*/ 1577724 h 1692747"/>
                <a:gd name="connsiteX8" fmla="*/ 1731593 w 1873170"/>
                <a:gd name="connsiteY8" fmla="*/ 1692747 h 1692747"/>
                <a:gd name="connsiteX9" fmla="*/ 1577114 w 1873170"/>
                <a:gd name="connsiteY9" fmla="*/ 1692747 h 1692747"/>
                <a:gd name="connsiteX10" fmla="*/ 1577114 w 1873170"/>
                <a:gd name="connsiteY10" fmla="*/ 1578374 h 1692747"/>
                <a:gd name="connsiteX11" fmla="*/ 1436934 w 1873170"/>
                <a:gd name="connsiteY11" fmla="*/ 1578374 h 1692747"/>
                <a:gd name="connsiteX12" fmla="*/ 1437151 w 1873170"/>
                <a:gd name="connsiteY12" fmla="*/ 1526809 h 1692747"/>
                <a:gd name="connsiteX13" fmla="*/ 1512332 w 1873170"/>
                <a:gd name="connsiteY13" fmla="*/ 1222616 h 1692747"/>
                <a:gd name="connsiteX14" fmla="*/ 1570614 w 1873170"/>
                <a:gd name="connsiteY14" fmla="*/ 1124251 h 1692747"/>
                <a:gd name="connsiteX15" fmla="*/ 1609830 w 1873170"/>
                <a:gd name="connsiteY15" fmla="*/ 1085686 h 1692747"/>
                <a:gd name="connsiteX16" fmla="*/ 1531398 w 1873170"/>
                <a:gd name="connsiteY16" fmla="*/ 1008988 h 1692747"/>
                <a:gd name="connsiteX17" fmla="*/ 1527499 w 1873170"/>
                <a:gd name="connsiteY17" fmla="*/ 925140 h 1692747"/>
                <a:gd name="connsiteX18" fmla="*/ 1663345 w 1873170"/>
                <a:gd name="connsiteY18" fmla="*/ 829592 h 1692747"/>
                <a:gd name="connsiteX19" fmla="*/ 231945 w 1873170"/>
                <a:gd name="connsiteY19" fmla="*/ 502840 h 1692747"/>
                <a:gd name="connsiteX20" fmla="*/ 364243 w 1873170"/>
                <a:gd name="connsiteY20" fmla="*/ 561365 h 1692747"/>
                <a:gd name="connsiteX21" fmla="*/ 311378 w 1873170"/>
                <a:gd name="connsiteY21" fmla="*/ 843458 h 1692747"/>
                <a:gd name="connsiteX22" fmla="*/ 352760 w 1873170"/>
                <a:gd name="connsiteY22" fmla="*/ 859925 h 1692747"/>
                <a:gd name="connsiteX23" fmla="*/ 416892 w 1873170"/>
                <a:gd name="connsiteY23" fmla="*/ 917990 h 1692747"/>
                <a:gd name="connsiteX24" fmla="*/ 418842 w 1873170"/>
                <a:gd name="connsiteY24" fmla="*/ 931639 h 1692747"/>
                <a:gd name="connsiteX25" fmla="*/ 355360 w 1873170"/>
                <a:gd name="connsiteY25" fmla="*/ 1196400 h 1692747"/>
                <a:gd name="connsiteX26" fmla="*/ 338894 w 1873170"/>
                <a:gd name="connsiteY26" fmla="*/ 1406561 h 1692747"/>
                <a:gd name="connsiteX27" fmla="*/ 339327 w 1873170"/>
                <a:gd name="connsiteY27" fmla="*/ 1413278 h 1692747"/>
                <a:gd name="connsiteX28" fmla="*/ 407142 w 1873170"/>
                <a:gd name="connsiteY28" fmla="*/ 1413278 h 1692747"/>
                <a:gd name="connsiteX29" fmla="*/ 402376 w 1873170"/>
                <a:gd name="connsiteY29" fmla="*/ 1424328 h 1692747"/>
                <a:gd name="connsiteX30" fmla="*/ 351894 w 1873170"/>
                <a:gd name="connsiteY30" fmla="*/ 1503625 h 1692747"/>
                <a:gd name="connsiteX31" fmla="*/ 346044 w 1873170"/>
                <a:gd name="connsiteY31" fmla="*/ 1516842 h 1692747"/>
                <a:gd name="connsiteX32" fmla="*/ 345833 w 1873170"/>
                <a:gd name="connsiteY32" fmla="*/ 1692747 h 1692747"/>
                <a:gd name="connsiteX33" fmla="*/ 117464 w 1873170"/>
                <a:gd name="connsiteY33" fmla="*/ 1692747 h 1692747"/>
                <a:gd name="connsiteX34" fmla="*/ 117249 w 1873170"/>
                <a:gd name="connsiteY34" fmla="*/ 1518575 h 1692747"/>
                <a:gd name="connsiteX35" fmla="*/ 113999 w 1873170"/>
                <a:gd name="connsiteY35" fmla="*/ 1506659 h 1692747"/>
                <a:gd name="connsiteX36" fmla="*/ 23001 w 1873170"/>
                <a:gd name="connsiteY36" fmla="*/ 1317297 h 1692747"/>
                <a:gd name="connsiteX37" fmla="*/ 7402 w 1873170"/>
                <a:gd name="connsiteY37" fmla="*/ 1028270 h 1692747"/>
                <a:gd name="connsiteX38" fmla="*/ 36651 w 1873170"/>
                <a:gd name="connsiteY38" fmla="*/ 933590 h 1692747"/>
                <a:gd name="connsiteX39" fmla="*/ 143465 w 1873170"/>
                <a:gd name="connsiteY39" fmla="*/ 846708 h 1692747"/>
                <a:gd name="connsiteX40" fmla="*/ 152998 w 1873170"/>
                <a:gd name="connsiteY40" fmla="*/ 843892 h 1692747"/>
                <a:gd name="connsiteX41" fmla="*/ 99483 w 1873170"/>
                <a:gd name="connsiteY41" fmla="*/ 560498 h 1692747"/>
                <a:gd name="connsiteX42" fmla="*/ 231945 w 1873170"/>
                <a:gd name="connsiteY42" fmla="*/ 502840 h 1692747"/>
                <a:gd name="connsiteX43" fmla="*/ 715018 w 1873170"/>
                <a:gd name="connsiteY43" fmla="*/ 141258 h 1692747"/>
                <a:gd name="connsiteX44" fmla="*/ 947062 w 1873170"/>
                <a:gd name="connsiteY44" fmla="*/ 325421 h 1692747"/>
                <a:gd name="connsiteX45" fmla="*/ 795616 w 1873170"/>
                <a:gd name="connsiteY45" fmla="*/ 606647 h 1692747"/>
                <a:gd name="connsiteX46" fmla="*/ 840032 w 1873170"/>
                <a:gd name="connsiteY46" fmla="*/ 655829 h 1692747"/>
                <a:gd name="connsiteX47" fmla="*/ 951612 w 1873170"/>
                <a:gd name="connsiteY47" fmla="*/ 853858 h 1692747"/>
                <a:gd name="connsiteX48" fmla="*/ 1049327 w 1873170"/>
                <a:gd name="connsiteY48" fmla="*/ 1224133 h 1692747"/>
                <a:gd name="connsiteX49" fmla="*/ 1062543 w 1873170"/>
                <a:gd name="connsiteY49" fmla="*/ 1374929 h 1692747"/>
                <a:gd name="connsiteX50" fmla="*/ 1062543 w 1873170"/>
                <a:gd name="connsiteY50" fmla="*/ 1387062 h 1692747"/>
                <a:gd name="connsiteX51" fmla="*/ 841115 w 1873170"/>
                <a:gd name="connsiteY51" fmla="*/ 1387062 h 1692747"/>
                <a:gd name="connsiteX52" fmla="*/ 841115 w 1873170"/>
                <a:gd name="connsiteY52" fmla="*/ 1692747 h 1692747"/>
                <a:gd name="connsiteX53" fmla="*/ 586538 w 1873170"/>
                <a:gd name="connsiteY53" fmla="*/ 1692747 h 1692747"/>
                <a:gd name="connsiteX54" fmla="*/ 586538 w 1873170"/>
                <a:gd name="connsiteY54" fmla="*/ 1387712 h 1692747"/>
                <a:gd name="connsiteX55" fmla="*/ 364027 w 1873170"/>
                <a:gd name="connsiteY55" fmla="*/ 1387712 h 1692747"/>
                <a:gd name="connsiteX56" fmla="*/ 367493 w 1873170"/>
                <a:gd name="connsiteY56" fmla="*/ 1315130 h 1692747"/>
                <a:gd name="connsiteX57" fmla="*/ 423392 w 1873170"/>
                <a:gd name="connsiteY57" fmla="*/ 1008121 h 1692747"/>
                <a:gd name="connsiteX58" fmla="*/ 534106 w 1873170"/>
                <a:gd name="connsiteY58" fmla="*/ 732961 h 1692747"/>
                <a:gd name="connsiteX59" fmla="*/ 633987 w 1873170"/>
                <a:gd name="connsiteY59" fmla="*/ 610331 h 1692747"/>
                <a:gd name="connsiteX60" fmla="*/ 635720 w 1873170"/>
                <a:gd name="connsiteY60" fmla="*/ 607731 h 1692747"/>
                <a:gd name="connsiteX61" fmla="*/ 480591 w 1873170"/>
                <a:gd name="connsiteY61" fmla="*/ 326287 h 1692747"/>
                <a:gd name="connsiteX62" fmla="*/ 715018 w 1873170"/>
                <a:gd name="connsiteY62" fmla="*/ 141258 h 1692747"/>
                <a:gd name="connsiteX63" fmla="*/ 1244755 w 1873170"/>
                <a:gd name="connsiteY63" fmla="*/ 429 h 1692747"/>
                <a:gd name="connsiteX64" fmla="*/ 1466400 w 1873170"/>
                <a:gd name="connsiteY64" fmla="*/ 186758 h 1692747"/>
                <a:gd name="connsiteX65" fmla="*/ 1335103 w 1873170"/>
                <a:gd name="connsiteY65" fmla="*/ 467767 h 1692747"/>
                <a:gd name="connsiteX66" fmla="*/ 1338570 w 1873170"/>
                <a:gd name="connsiteY66" fmla="*/ 469934 h 1692747"/>
                <a:gd name="connsiteX67" fmla="*/ 1516882 w 1873170"/>
                <a:gd name="connsiteY67" fmla="*/ 643263 h 1692747"/>
                <a:gd name="connsiteX68" fmla="*/ 1545048 w 1873170"/>
                <a:gd name="connsiteY68" fmla="*/ 840642 h 1692747"/>
                <a:gd name="connsiteX69" fmla="*/ 1540931 w 1873170"/>
                <a:gd name="connsiteY69" fmla="*/ 851042 h 1692747"/>
                <a:gd name="connsiteX70" fmla="*/ 1524249 w 1873170"/>
                <a:gd name="connsiteY70" fmla="*/ 1051237 h 1692747"/>
                <a:gd name="connsiteX71" fmla="*/ 1526632 w 1873170"/>
                <a:gd name="connsiteY71" fmla="*/ 1060986 h 1692747"/>
                <a:gd name="connsiteX72" fmla="*/ 1425884 w 1873170"/>
                <a:gd name="connsiteY72" fmla="*/ 1329646 h 1692747"/>
                <a:gd name="connsiteX73" fmla="*/ 1389702 w 1873170"/>
                <a:gd name="connsiteY73" fmla="*/ 1378179 h 1692747"/>
                <a:gd name="connsiteX74" fmla="*/ 1384935 w 1873170"/>
                <a:gd name="connsiteY74" fmla="*/ 1389445 h 1692747"/>
                <a:gd name="connsiteX75" fmla="*/ 1384723 w 1873170"/>
                <a:gd name="connsiteY75" fmla="*/ 1692747 h 1692747"/>
                <a:gd name="connsiteX76" fmla="*/ 1070559 w 1873170"/>
                <a:gd name="connsiteY76" fmla="*/ 1692747 h 1692747"/>
                <a:gd name="connsiteX77" fmla="*/ 1070559 w 1873170"/>
                <a:gd name="connsiteY77" fmla="*/ 1415228 h 1692747"/>
                <a:gd name="connsiteX78" fmla="*/ 1088109 w 1873170"/>
                <a:gd name="connsiteY78" fmla="*/ 1413494 h 1692747"/>
                <a:gd name="connsiteX79" fmla="*/ 1087893 w 1873170"/>
                <a:gd name="connsiteY79" fmla="*/ 1346546 h 1692747"/>
                <a:gd name="connsiteX80" fmla="*/ 1035027 w 1873170"/>
                <a:gd name="connsiteY80" fmla="*/ 1022637 h 1692747"/>
                <a:gd name="connsiteX81" fmla="*/ 921930 w 1873170"/>
                <a:gd name="connsiteY81" fmla="*/ 729928 h 1692747"/>
                <a:gd name="connsiteX82" fmla="*/ 919546 w 1873170"/>
                <a:gd name="connsiteY82" fmla="*/ 720828 h 1692747"/>
                <a:gd name="connsiteX83" fmla="*/ 977612 w 1873170"/>
                <a:gd name="connsiteY83" fmla="*/ 562882 h 1692747"/>
                <a:gd name="connsiteX84" fmla="*/ 1112375 w 1873170"/>
                <a:gd name="connsiteY84" fmla="*/ 471017 h 1692747"/>
                <a:gd name="connsiteX85" fmla="*/ 1121475 w 1873170"/>
                <a:gd name="connsiteY85" fmla="*/ 468417 h 1692747"/>
                <a:gd name="connsiteX86" fmla="*/ 999061 w 1873170"/>
                <a:gd name="connsiteY86" fmla="*/ 337554 h 1692747"/>
                <a:gd name="connsiteX87" fmla="*/ 996895 w 1873170"/>
                <a:gd name="connsiteY87" fmla="*/ 159892 h 1692747"/>
                <a:gd name="connsiteX88" fmla="*/ 1244755 w 1873170"/>
                <a:gd name="connsiteY88" fmla="*/ 429 h 169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873170" h="1692747">
                  <a:moveTo>
                    <a:pt x="1663345" y="829592"/>
                  </a:moveTo>
                  <a:cubicBezTo>
                    <a:pt x="1718594" y="832625"/>
                    <a:pt x="1770809" y="876391"/>
                    <a:pt x="1782942" y="932506"/>
                  </a:cubicBezTo>
                  <a:cubicBezTo>
                    <a:pt x="1795942" y="993605"/>
                    <a:pt x="1766909" y="1059253"/>
                    <a:pt x="1697795" y="1086336"/>
                  </a:cubicBezTo>
                  <a:cubicBezTo>
                    <a:pt x="1707977" y="1095219"/>
                    <a:pt x="1718811" y="1103452"/>
                    <a:pt x="1727910" y="1113202"/>
                  </a:cubicBezTo>
                  <a:cubicBezTo>
                    <a:pt x="1761926" y="1149168"/>
                    <a:pt x="1784026" y="1192716"/>
                    <a:pt x="1802442" y="1237999"/>
                  </a:cubicBezTo>
                  <a:cubicBezTo>
                    <a:pt x="1844907" y="1342429"/>
                    <a:pt x="1869173" y="1451193"/>
                    <a:pt x="1873074" y="1564074"/>
                  </a:cubicBezTo>
                  <a:cubicBezTo>
                    <a:pt x="1873290" y="1568407"/>
                    <a:pt x="1873074" y="1572524"/>
                    <a:pt x="1873074" y="1577724"/>
                  </a:cubicBezTo>
                  <a:cubicBezTo>
                    <a:pt x="1825408" y="1577724"/>
                    <a:pt x="1779043" y="1577724"/>
                    <a:pt x="1731593" y="1577724"/>
                  </a:cubicBezTo>
                  <a:lnTo>
                    <a:pt x="1731593" y="1692747"/>
                  </a:lnTo>
                  <a:lnTo>
                    <a:pt x="1577114" y="1692747"/>
                  </a:lnTo>
                  <a:lnTo>
                    <a:pt x="1577114" y="1578374"/>
                  </a:lnTo>
                  <a:cubicBezTo>
                    <a:pt x="1530532" y="1578374"/>
                    <a:pt x="1483733" y="1578374"/>
                    <a:pt x="1436934" y="1578374"/>
                  </a:cubicBezTo>
                  <a:cubicBezTo>
                    <a:pt x="1436934" y="1560391"/>
                    <a:pt x="1435634" y="1543491"/>
                    <a:pt x="1437151" y="1526809"/>
                  </a:cubicBezTo>
                  <a:cubicBezTo>
                    <a:pt x="1446034" y="1421511"/>
                    <a:pt x="1470083" y="1319680"/>
                    <a:pt x="1512332" y="1222616"/>
                  </a:cubicBezTo>
                  <a:cubicBezTo>
                    <a:pt x="1527715" y="1187517"/>
                    <a:pt x="1545481" y="1153501"/>
                    <a:pt x="1570614" y="1124251"/>
                  </a:cubicBezTo>
                  <a:cubicBezTo>
                    <a:pt x="1582531" y="1110385"/>
                    <a:pt x="1596613" y="1098469"/>
                    <a:pt x="1609830" y="1085686"/>
                  </a:cubicBezTo>
                  <a:cubicBezTo>
                    <a:pt x="1573864" y="1071603"/>
                    <a:pt x="1546348" y="1046687"/>
                    <a:pt x="1531398" y="1008988"/>
                  </a:cubicBezTo>
                  <a:cubicBezTo>
                    <a:pt x="1520565" y="981472"/>
                    <a:pt x="1519699" y="953522"/>
                    <a:pt x="1527499" y="925140"/>
                  </a:cubicBezTo>
                  <a:cubicBezTo>
                    <a:pt x="1542231" y="871408"/>
                    <a:pt x="1595097" y="825909"/>
                    <a:pt x="1663345" y="829592"/>
                  </a:cubicBezTo>
                  <a:close/>
                  <a:moveTo>
                    <a:pt x="231945" y="502840"/>
                  </a:moveTo>
                  <a:cubicBezTo>
                    <a:pt x="280125" y="502975"/>
                    <a:pt x="328278" y="522475"/>
                    <a:pt x="364243" y="561365"/>
                  </a:cubicBezTo>
                  <a:cubicBezTo>
                    <a:pt x="438125" y="641096"/>
                    <a:pt x="425342" y="787126"/>
                    <a:pt x="311378" y="843458"/>
                  </a:cubicBezTo>
                  <a:cubicBezTo>
                    <a:pt x="324811" y="848875"/>
                    <a:pt x="339327" y="853641"/>
                    <a:pt x="352760" y="859925"/>
                  </a:cubicBezTo>
                  <a:cubicBezTo>
                    <a:pt x="379843" y="872708"/>
                    <a:pt x="401076" y="892641"/>
                    <a:pt x="416892" y="917990"/>
                  </a:cubicBezTo>
                  <a:cubicBezTo>
                    <a:pt x="419059" y="921673"/>
                    <a:pt x="420142" y="927523"/>
                    <a:pt x="418842" y="931639"/>
                  </a:cubicBezTo>
                  <a:cubicBezTo>
                    <a:pt x="390892" y="1018304"/>
                    <a:pt x="369443" y="1106485"/>
                    <a:pt x="355360" y="1196400"/>
                  </a:cubicBezTo>
                  <a:cubicBezTo>
                    <a:pt x="344310" y="1265948"/>
                    <a:pt x="337377" y="1335929"/>
                    <a:pt x="338894" y="1406561"/>
                  </a:cubicBezTo>
                  <a:cubicBezTo>
                    <a:pt x="338894" y="1408295"/>
                    <a:pt x="339111" y="1410028"/>
                    <a:pt x="339327" y="1413278"/>
                  </a:cubicBezTo>
                  <a:cubicBezTo>
                    <a:pt x="361210" y="1413278"/>
                    <a:pt x="383093" y="1413278"/>
                    <a:pt x="407142" y="1413278"/>
                  </a:cubicBezTo>
                  <a:cubicBezTo>
                    <a:pt x="404975" y="1418261"/>
                    <a:pt x="404109" y="1421511"/>
                    <a:pt x="402376" y="1424328"/>
                  </a:cubicBezTo>
                  <a:cubicBezTo>
                    <a:pt x="385693" y="1450760"/>
                    <a:pt x="368576" y="1476976"/>
                    <a:pt x="351894" y="1503625"/>
                  </a:cubicBezTo>
                  <a:cubicBezTo>
                    <a:pt x="349293" y="1507742"/>
                    <a:pt x="346044" y="1512292"/>
                    <a:pt x="346044" y="1516842"/>
                  </a:cubicBezTo>
                  <a:lnTo>
                    <a:pt x="345833" y="1692747"/>
                  </a:lnTo>
                  <a:lnTo>
                    <a:pt x="117464" y="1692747"/>
                  </a:lnTo>
                  <a:lnTo>
                    <a:pt x="117249" y="1518575"/>
                  </a:lnTo>
                  <a:cubicBezTo>
                    <a:pt x="117249" y="1514459"/>
                    <a:pt x="116383" y="1509476"/>
                    <a:pt x="113999" y="1506659"/>
                  </a:cubicBezTo>
                  <a:cubicBezTo>
                    <a:pt x="66767" y="1451627"/>
                    <a:pt x="40118" y="1386412"/>
                    <a:pt x="23001" y="1317297"/>
                  </a:cubicBezTo>
                  <a:cubicBezTo>
                    <a:pt x="-615" y="1222183"/>
                    <a:pt x="-6464" y="1125551"/>
                    <a:pt x="7402" y="1028270"/>
                  </a:cubicBezTo>
                  <a:cubicBezTo>
                    <a:pt x="12168" y="995338"/>
                    <a:pt x="21051" y="963489"/>
                    <a:pt x="36651" y="933590"/>
                  </a:cubicBezTo>
                  <a:cubicBezTo>
                    <a:pt x="59834" y="889391"/>
                    <a:pt x="95367" y="860358"/>
                    <a:pt x="143465" y="846708"/>
                  </a:cubicBezTo>
                  <a:cubicBezTo>
                    <a:pt x="146499" y="845842"/>
                    <a:pt x="149532" y="844975"/>
                    <a:pt x="152998" y="843892"/>
                  </a:cubicBezTo>
                  <a:cubicBezTo>
                    <a:pt x="37518" y="787126"/>
                    <a:pt x="24518" y="640663"/>
                    <a:pt x="99483" y="560498"/>
                  </a:cubicBezTo>
                  <a:cubicBezTo>
                    <a:pt x="135557" y="521933"/>
                    <a:pt x="183764" y="502704"/>
                    <a:pt x="231945" y="502840"/>
                  </a:cubicBezTo>
                  <a:close/>
                  <a:moveTo>
                    <a:pt x="715018" y="141258"/>
                  </a:moveTo>
                  <a:cubicBezTo>
                    <a:pt x="824866" y="141475"/>
                    <a:pt x="921496" y="218173"/>
                    <a:pt x="947062" y="325421"/>
                  </a:cubicBezTo>
                  <a:cubicBezTo>
                    <a:pt x="974795" y="442635"/>
                    <a:pt x="910447" y="567648"/>
                    <a:pt x="795616" y="606647"/>
                  </a:cubicBezTo>
                  <a:cubicBezTo>
                    <a:pt x="809699" y="622247"/>
                    <a:pt x="825515" y="638496"/>
                    <a:pt x="840032" y="655829"/>
                  </a:cubicBezTo>
                  <a:cubicBezTo>
                    <a:pt x="889430" y="714978"/>
                    <a:pt x="923013" y="783010"/>
                    <a:pt x="951612" y="853858"/>
                  </a:cubicBezTo>
                  <a:cubicBezTo>
                    <a:pt x="999711" y="973022"/>
                    <a:pt x="1032210" y="1096736"/>
                    <a:pt x="1049327" y="1224133"/>
                  </a:cubicBezTo>
                  <a:cubicBezTo>
                    <a:pt x="1056043" y="1274181"/>
                    <a:pt x="1058426" y="1324663"/>
                    <a:pt x="1062543" y="1374929"/>
                  </a:cubicBezTo>
                  <a:cubicBezTo>
                    <a:pt x="1062760" y="1378395"/>
                    <a:pt x="1062543" y="1382078"/>
                    <a:pt x="1062543" y="1387062"/>
                  </a:cubicBezTo>
                  <a:cubicBezTo>
                    <a:pt x="988662" y="1387062"/>
                    <a:pt x="915430" y="1387062"/>
                    <a:pt x="841115" y="1387062"/>
                  </a:cubicBezTo>
                  <a:lnTo>
                    <a:pt x="841115" y="1692747"/>
                  </a:lnTo>
                  <a:lnTo>
                    <a:pt x="586538" y="1692747"/>
                  </a:lnTo>
                  <a:lnTo>
                    <a:pt x="586538" y="1387712"/>
                  </a:lnTo>
                  <a:cubicBezTo>
                    <a:pt x="513306" y="1387712"/>
                    <a:pt x="439425" y="1387712"/>
                    <a:pt x="364027" y="1387712"/>
                  </a:cubicBezTo>
                  <a:cubicBezTo>
                    <a:pt x="365110" y="1362362"/>
                    <a:pt x="365543" y="1338746"/>
                    <a:pt x="367493" y="1315130"/>
                  </a:cubicBezTo>
                  <a:cubicBezTo>
                    <a:pt x="375943" y="1210916"/>
                    <a:pt x="395009" y="1108652"/>
                    <a:pt x="423392" y="1008121"/>
                  </a:cubicBezTo>
                  <a:cubicBezTo>
                    <a:pt x="450475" y="912573"/>
                    <a:pt x="484057" y="819409"/>
                    <a:pt x="534106" y="732961"/>
                  </a:cubicBezTo>
                  <a:cubicBezTo>
                    <a:pt x="560755" y="686812"/>
                    <a:pt x="591304" y="643480"/>
                    <a:pt x="633987" y="610331"/>
                  </a:cubicBezTo>
                  <a:cubicBezTo>
                    <a:pt x="634853" y="609680"/>
                    <a:pt x="635070" y="608597"/>
                    <a:pt x="635720" y="607731"/>
                  </a:cubicBezTo>
                  <a:cubicBezTo>
                    <a:pt x="518073" y="568082"/>
                    <a:pt x="452858" y="443285"/>
                    <a:pt x="480591" y="326287"/>
                  </a:cubicBezTo>
                  <a:cubicBezTo>
                    <a:pt x="506373" y="216874"/>
                    <a:pt x="603221" y="141042"/>
                    <a:pt x="715018" y="141258"/>
                  </a:cubicBezTo>
                  <a:close/>
                  <a:moveTo>
                    <a:pt x="1244755" y="429"/>
                  </a:moveTo>
                  <a:cubicBezTo>
                    <a:pt x="1348753" y="6279"/>
                    <a:pt x="1440617" y="82977"/>
                    <a:pt x="1466400" y="186758"/>
                  </a:cubicBezTo>
                  <a:cubicBezTo>
                    <a:pt x="1492833" y="293355"/>
                    <a:pt x="1446251" y="411219"/>
                    <a:pt x="1335103" y="467767"/>
                  </a:cubicBezTo>
                  <a:cubicBezTo>
                    <a:pt x="1336403" y="468634"/>
                    <a:pt x="1337486" y="469717"/>
                    <a:pt x="1338570" y="469934"/>
                  </a:cubicBezTo>
                  <a:cubicBezTo>
                    <a:pt x="1431734" y="492900"/>
                    <a:pt x="1487633" y="554649"/>
                    <a:pt x="1516882" y="643263"/>
                  </a:cubicBezTo>
                  <a:cubicBezTo>
                    <a:pt x="1538115" y="707395"/>
                    <a:pt x="1543965" y="773693"/>
                    <a:pt x="1545048" y="840642"/>
                  </a:cubicBezTo>
                  <a:cubicBezTo>
                    <a:pt x="1545048" y="844108"/>
                    <a:pt x="1543315" y="848441"/>
                    <a:pt x="1540931" y="851042"/>
                  </a:cubicBezTo>
                  <a:cubicBezTo>
                    <a:pt x="1487633" y="911057"/>
                    <a:pt x="1481566" y="984505"/>
                    <a:pt x="1524249" y="1051237"/>
                  </a:cubicBezTo>
                  <a:cubicBezTo>
                    <a:pt x="1525982" y="1054053"/>
                    <a:pt x="1527282" y="1057953"/>
                    <a:pt x="1526632" y="1060986"/>
                  </a:cubicBezTo>
                  <a:cubicBezTo>
                    <a:pt x="1508432" y="1156317"/>
                    <a:pt x="1479400" y="1247532"/>
                    <a:pt x="1425884" y="1329646"/>
                  </a:cubicBezTo>
                  <a:cubicBezTo>
                    <a:pt x="1414835" y="1346546"/>
                    <a:pt x="1401618" y="1361929"/>
                    <a:pt x="1389702" y="1378179"/>
                  </a:cubicBezTo>
                  <a:cubicBezTo>
                    <a:pt x="1387319" y="1381429"/>
                    <a:pt x="1384935" y="1385545"/>
                    <a:pt x="1384935" y="1389445"/>
                  </a:cubicBezTo>
                  <a:lnTo>
                    <a:pt x="1384723" y="1692747"/>
                  </a:lnTo>
                  <a:lnTo>
                    <a:pt x="1070559" y="1692747"/>
                  </a:lnTo>
                  <a:lnTo>
                    <a:pt x="1070559" y="1415228"/>
                  </a:lnTo>
                  <a:cubicBezTo>
                    <a:pt x="1076626" y="1414578"/>
                    <a:pt x="1081826" y="1414144"/>
                    <a:pt x="1088109" y="1413494"/>
                  </a:cubicBezTo>
                  <a:cubicBezTo>
                    <a:pt x="1088109" y="1390962"/>
                    <a:pt x="1088976" y="1368862"/>
                    <a:pt x="1087893" y="1346546"/>
                  </a:cubicBezTo>
                  <a:cubicBezTo>
                    <a:pt x="1082476" y="1236699"/>
                    <a:pt x="1063626" y="1128801"/>
                    <a:pt x="1035027" y="1022637"/>
                  </a:cubicBezTo>
                  <a:cubicBezTo>
                    <a:pt x="1007728" y="921023"/>
                    <a:pt x="973062" y="822226"/>
                    <a:pt x="921930" y="729928"/>
                  </a:cubicBezTo>
                  <a:cubicBezTo>
                    <a:pt x="920413" y="727328"/>
                    <a:pt x="919113" y="723645"/>
                    <a:pt x="919546" y="720828"/>
                  </a:cubicBezTo>
                  <a:cubicBezTo>
                    <a:pt x="929079" y="664496"/>
                    <a:pt x="944463" y="610331"/>
                    <a:pt x="977612" y="562882"/>
                  </a:cubicBezTo>
                  <a:cubicBezTo>
                    <a:pt x="1010978" y="515216"/>
                    <a:pt x="1056910" y="485967"/>
                    <a:pt x="1112375" y="471017"/>
                  </a:cubicBezTo>
                  <a:cubicBezTo>
                    <a:pt x="1114759" y="470367"/>
                    <a:pt x="1116925" y="469717"/>
                    <a:pt x="1121475" y="468417"/>
                  </a:cubicBezTo>
                  <a:cubicBezTo>
                    <a:pt x="1063843" y="438735"/>
                    <a:pt x="1022461" y="396269"/>
                    <a:pt x="999061" y="337554"/>
                  </a:cubicBezTo>
                  <a:cubicBezTo>
                    <a:pt x="975662" y="278839"/>
                    <a:pt x="974795" y="219257"/>
                    <a:pt x="996895" y="159892"/>
                  </a:cubicBezTo>
                  <a:cubicBezTo>
                    <a:pt x="1035027" y="57411"/>
                    <a:pt x="1133608" y="-5855"/>
                    <a:pt x="1244755" y="429"/>
                  </a:cubicBezTo>
                  <a:close/>
                </a:path>
              </a:pathLst>
            </a:custGeom>
            <a:solidFill>
              <a:srgbClr val="0070C0"/>
            </a:solidFill>
            <a:ln w="600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21" name="Isosceles Triangle 57">
              <a:extLst>
                <a:ext uri="{FF2B5EF4-FFF2-40B4-BE49-F238E27FC236}">
                  <a16:creationId xmlns:a16="http://schemas.microsoft.com/office/drawing/2014/main" id="{5E7C9678-79B5-B1A5-8D71-E449A761AF28}"/>
                </a:ext>
              </a:extLst>
            </p:cNvPr>
            <p:cNvSpPr/>
            <p:nvPr/>
          </p:nvSpPr>
          <p:spPr>
            <a:xfrm>
              <a:off x="8865408" y="1324047"/>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white"/>
                </a:solidFill>
                <a:effectLst/>
                <a:uLnTx/>
                <a:uFillTx/>
                <a:latin typeface="Arial"/>
                <a:ea typeface="Arial Unicode MS"/>
                <a:cs typeface="+mn-cs"/>
              </a:endParaRPr>
            </a:p>
          </p:txBody>
        </p:sp>
        <p:sp>
          <p:nvSpPr>
            <p:cNvPr id="22" name="Freeform 19">
              <a:extLst>
                <a:ext uri="{FF2B5EF4-FFF2-40B4-BE49-F238E27FC236}">
                  <a16:creationId xmlns:a16="http://schemas.microsoft.com/office/drawing/2014/main" id="{7901BFD5-C248-4207-D65D-A9D0F51931CB}"/>
                </a:ext>
              </a:extLst>
            </p:cNvPr>
            <p:cNvSpPr/>
            <p:nvPr/>
          </p:nvSpPr>
          <p:spPr>
            <a:xfrm>
              <a:off x="7646929" y="5465039"/>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3" name="Rounded Rectangle 5">
              <a:extLst>
                <a:ext uri="{FF2B5EF4-FFF2-40B4-BE49-F238E27FC236}">
                  <a16:creationId xmlns:a16="http://schemas.microsoft.com/office/drawing/2014/main" id="{89164A65-D1EA-2069-EC4A-7184014764D2}"/>
                </a:ext>
              </a:extLst>
            </p:cNvPr>
            <p:cNvSpPr/>
            <p:nvPr/>
          </p:nvSpPr>
          <p:spPr>
            <a:xfrm flipH="1">
              <a:off x="7565467" y="3820070"/>
              <a:ext cx="702098" cy="541566"/>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white"/>
                </a:solidFill>
                <a:effectLst/>
                <a:uLnTx/>
                <a:uFillTx/>
                <a:latin typeface="Arial"/>
                <a:ea typeface="Arial Unicode MS"/>
                <a:cs typeface="+mn-cs"/>
              </a:endParaRPr>
            </a:p>
          </p:txBody>
        </p:sp>
        <p:sp>
          <p:nvSpPr>
            <p:cNvPr id="24" name="Скругленная прямоугольная выноска 23">
              <a:extLst>
                <a:ext uri="{FF2B5EF4-FFF2-40B4-BE49-F238E27FC236}">
                  <a16:creationId xmlns:a16="http://schemas.microsoft.com/office/drawing/2014/main" id="{25E78737-6D7E-BC96-83CA-82650351EB74}"/>
                </a:ext>
              </a:extLst>
            </p:cNvPr>
            <p:cNvSpPr/>
            <p:nvPr/>
          </p:nvSpPr>
          <p:spPr>
            <a:xfrm>
              <a:off x="9458919" y="3831907"/>
              <a:ext cx="540366" cy="471926"/>
            </a:xfrm>
            <a:prstGeom prst="wedgeRoundRectCallout">
              <a:avLst>
                <a:gd name="adj1" fmla="val -54448"/>
                <a:gd name="adj2" fmla="val 114585"/>
                <a:gd name="adj3" fmla="val 16667"/>
              </a:avLst>
            </a:prstGeom>
            <a:solidFill>
              <a:srgbClr val="00B0F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prstClr val="white"/>
                  </a:solidFill>
                  <a:effectLst/>
                  <a:uLnTx/>
                  <a:uFillTx/>
                  <a:latin typeface="Arial"/>
                  <a:ea typeface="Arial Unicode MS"/>
                  <a:cs typeface="+mn-cs"/>
                </a:rPr>
                <a:t>?</a:t>
              </a:r>
            </a:p>
          </p:txBody>
        </p:sp>
        <p:sp>
          <p:nvSpPr>
            <p:cNvPr id="26" name="TextBox 25">
              <a:extLst>
                <a:ext uri="{FF2B5EF4-FFF2-40B4-BE49-F238E27FC236}">
                  <a16:creationId xmlns:a16="http://schemas.microsoft.com/office/drawing/2014/main" id="{C20E5D56-9C38-BDC4-DEA1-8539F3E7B877}"/>
                </a:ext>
              </a:extLst>
            </p:cNvPr>
            <p:cNvSpPr txBox="1"/>
            <p:nvPr/>
          </p:nvSpPr>
          <p:spPr>
            <a:xfrm>
              <a:off x="5195655" y="1920852"/>
              <a:ext cx="1654143" cy="492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7807"/>
                  </a:solidFill>
                  <a:effectLst/>
                  <a:uLnTx/>
                  <a:uFillTx/>
                  <a:latin typeface="Arial"/>
                  <a:ea typeface="Arial Unicode MS"/>
                  <a:cs typeface="+mn-cs"/>
                </a:rPr>
                <a:t>ПРЕДМЕТНЫЕ ЗНАНИЯ</a:t>
              </a:r>
            </a:p>
          </p:txBody>
        </p:sp>
        <p:sp>
          <p:nvSpPr>
            <p:cNvPr id="27" name="TextBox 26">
              <a:extLst>
                <a:ext uri="{FF2B5EF4-FFF2-40B4-BE49-F238E27FC236}">
                  <a16:creationId xmlns:a16="http://schemas.microsoft.com/office/drawing/2014/main" id="{B421606A-B2A2-B364-9030-4042361D1387}"/>
                </a:ext>
              </a:extLst>
            </p:cNvPr>
            <p:cNvSpPr txBox="1"/>
            <p:nvPr/>
          </p:nvSpPr>
          <p:spPr>
            <a:xfrm>
              <a:off x="4130894" y="3094864"/>
              <a:ext cx="2065372" cy="6924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7807"/>
                  </a:solidFill>
                  <a:effectLst/>
                  <a:uLnTx/>
                  <a:uFillTx/>
                  <a:latin typeface="Arial"/>
                  <a:ea typeface="Arial Unicode MS"/>
                  <a:cs typeface="+mn-cs"/>
                </a:rPr>
                <a:t>МАТЕМАТИЧЕСКИЕ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7807"/>
                  </a:solidFill>
                  <a:effectLst/>
                  <a:uLnTx/>
                  <a:uFillTx/>
                  <a:latin typeface="Arial"/>
                  <a:ea typeface="Arial Unicode MS"/>
                  <a:cs typeface="+mn-cs"/>
                </a:rPr>
                <a:t>И СТАТИСТИЧЕСКИЕ ЗНАНИЯ</a:t>
              </a:r>
            </a:p>
          </p:txBody>
        </p:sp>
        <p:sp>
          <p:nvSpPr>
            <p:cNvPr id="28" name="TextBox 27">
              <a:extLst>
                <a:ext uri="{FF2B5EF4-FFF2-40B4-BE49-F238E27FC236}">
                  <a16:creationId xmlns:a16="http://schemas.microsoft.com/office/drawing/2014/main" id="{142FB545-9478-5214-92EA-C571E7CD98B9}"/>
                </a:ext>
              </a:extLst>
            </p:cNvPr>
            <p:cNvSpPr txBox="1"/>
            <p:nvPr/>
          </p:nvSpPr>
          <p:spPr>
            <a:xfrm>
              <a:off x="4361905" y="4666724"/>
              <a:ext cx="2065372" cy="492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smtClean="0">
                  <a:ln>
                    <a:noFill/>
                  </a:ln>
                  <a:solidFill>
                    <a:srgbClr val="007807"/>
                  </a:solidFill>
                  <a:effectLst/>
                  <a:uLnTx/>
                  <a:uFillTx/>
                  <a:latin typeface="Arial"/>
                  <a:ea typeface="Arial Unicode MS"/>
                  <a:cs typeface="+mn-cs"/>
                </a:rPr>
                <a:t>НАВЫКИ </a:t>
              </a:r>
              <a:r>
                <a:rPr kumimoji="0" lang="ru-RU" sz="1300" b="0" i="0" u="none" strike="noStrike" kern="1200" cap="none" spc="0" normalizeH="0" baseline="0" noProof="0" dirty="0">
                  <a:ln>
                    <a:noFill/>
                  </a:ln>
                  <a:solidFill>
                    <a:srgbClr val="007807"/>
                  </a:solidFill>
                  <a:effectLst/>
                  <a:uLnTx/>
                  <a:uFillTx/>
                  <a:latin typeface="Arial"/>
                  <a:ea typeface="Arial Unicode MS"/>
                  <a:cs typeface="+mn-cs"/>
                </a:rPr>
                <a:t>РАБОТЫ С ДАННЫМИ</a:t>
              </a:r>
            </a:p>
          </p:txBody>
        </p:sp>
        <p:sp>
          <p:nvSpPr>
            <p:cNvPr id="29" name="TextBox 28">
              <a:extLst>
                <a:ext uri="{FF2B5EF4-FFF2-40B4-BE49-F238E27FC236}">
                  <a16:creationId xmlns:a16="http://schemas.microsoft.com/office/drawing/2014/main" id="{142DC096-BFFB-C285-8B49-311AB7793AC2}"/>
                </a:ext>
              </a:extLst>
            </p:cNvPr>
            <p:cNvSpPr txBox="1"/>
            <p:nvPr/>
          </p:nvSpPr>
          <p:spPr>
            <a:xfrm>
              <a:off x="7320939" y="1569312"/>
              <a:ext cx="1114148" cy="492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РЕШЕНИЕ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ПРОБЛЕМ</a:t>
              </a:r>
            </a:p>
          </p:txBody>
        </p:sp>
        <p:sp>
          <p:nvSpPr>
            <p:cNvPr id="30" name="TextBox 29">
              <a:extLst>
                <a:ext uri="{FF2B5EF4-FFF2-40B4-BE49-F238E27FC236}">
                  <a16:creationId xmlns:a16="http://schemas.microsoft.com/office/drawing/2014/main" id="{58894DF3-B9EE-1B22-E7F3-D04078CE81A5}"/>
                </a:ext>
              </a:extLst>
            </p:cNvPr>
            <p:cNvSpPr txBox="1"/>
            <p:nvPr/>
          </p:nvSpPr>
          <p:spPr>
            <a:xfrm>
              <a:off x="7877318" y="2074583"/>
              <a:ext cx="2065372"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smtClean="0">
                  <a:ln>
                    <a:noFill/>
                  </a:ln>
                  <a:solidFill>
                    <a:srgbClr val="002060"/>
                  </a:solidFill>
                  <a:effectLst/>
                  <a:uLnTx/>
                  <a:uFillTx/>
                  <a:latin typeface="Arial"/>
                  <a:ea typeface="Arial Unicode MS"/>
                  <a:cs typeface="+mn-cs"/>
                </a:rPr>
                <a:t>СТОРИТЕЛИНГ</a:t>
              </a:r>
              <a:endParaRPr kumimoji="0" lang="ru-RU" sz="1300" b="0" i="0" u="none" strike="noStrike" kern="1200" cap="none" spc="0" normalizeH="0" baseline="0" noProof="0" dirty="0">
                <a:ln>
                  <a:noFill/>
                </a:ln>
                <a:solidFill>
                  <a:srgbClr val="002060"/>
                </a:solidFill>
                <a:effectLst/>
                <a:uLnTx/>
                <a:uFillTx/>
                <a:latin typeface="Arial"/>
                <a:ea typeface="Arial Unicode MS"/>
                <a:cs typeface="+mn-cs"/>
              </a:endParaRPr>
            </a:p>
          </p:txBody>
        </p:sp>
        <p:sp>
          <p:nvSpPr>
            <p:cNvPr id="31" name="TextBox 30">
              <a:extLst>
                <a:ext uri="{FF2B5EF4-FFF2-40B4-BE49-F238E27FC236}">
                  <a16:creationId xmlns:a16="http://schemas.microsoft.com/office/drawing/2014/main" id="{AB8D8341-4D6D-9D9D-1609-B36FAB60521C}"/>
                </a:ext>
              </a:extLst>
            </p:cNvPr>
            <p:cNvSpPr txBox="1"/>
            <p:nvPr/>
          </p:nvSpPr>
          <p:spPr>
            <a:xfrm>
              <a:off x="8522500" y="2733906"/>
              <a:ext cx="2065372"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КОЛЛАБОРАЦИЯ</a:t>
              </a:r>
            </a:p>
          </p:txBody>
        </p:sp>
        <p:sp>
          <p:nvSpPr>
            <p:cNvPr id="32" name="TextBox 31">
              <a:extLst>
                <a:ext uri="{FF2B5EF4-FFF2-40B4-BE49-F238E27FC236}">
                  <a16:creationId xmlns:a16="http://schemas.microsoft.com/office/drawing/2014/main" id="{8771FB86-2DFF-63F0-2556-6016B6D973D8}"/>
                </a:ext>
              </a:extLst>
            </p:cNvPr>
            <p:cNvSpPr txBox="1"/>
            <p:nvPr/>
          </p:nvSpPr>
          <p:spPr>
            <a:xfrm>
              <a:off x="8320918" y="3508876"/>
              <a:ext cx="2065372"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ЛЮБОЗНАТЕЛЬНОСТЬ</a:t>
              </a:r>
            </a:p>
          </p:txBody>
        </p:sp>
        <p:sp>
          <p:nvSpPr>
            <p:cNvPr id="33" name="TextBox 32">
              <a:extLst>
                <a:ext uri="{FF2B5EF4-FFF2-40B4-BE49-F238E27FC236}">
                  <a16:creationId xmlns:a16="http://schemas.microsoft.com/office/drawing/2014/main" id="{8D962A81-0D25-D1EF-8A46-B623E33B4BA2}"/>
                </a:ext>
              </a:extLst>
            </p:cNvPr>
            <p:cNvSpPr txBox="1"/>
            <p:nvPr/>
          </p:nvSpPr>
          <p:spPr>
            <a:xfrm>
              <a:off x="7749341" y="4861641"/>
              <a:ext cx="2065372"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КОММУНИКАЦИЯ</a:t>
              </a:r>
            </a:p>
          </p:txBody>
        </p:sp>
        <p:sp>
          <p:nvSpPr>
            <p:cNvPr id="35" name="TextBox 34">
              <a:extLst>
                <a:ext uri="{FF2B5EF4-FFF2-40B4-BE49-F238E27FC236}">
                  <a16:creationId xmlns:a16="http://schemas.microsoft.com/office/drawing/2014/main" id="{0E843BDA-B519-8B1D-8B3F-26C081E2A533}"/>
                </a:ext>
              </a:extLst>
            </p:cNvPr>
            <p:cNvSpPr txBox="1"/>
            <p:nvPr/>
          </p:nvSpPr>
          <p:spPr>
            <a:xfrm>
              <a:off x="8083565" y="5507840"/>
              <a:ext cx="2065372"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2060"/>
                  </a:solidFill>
                  <a:effectLst/>
                  <a:uLnTx/>
                  <a:uFillTx/>
                  <a:latin typeface="Arial"/>
                  <a:ea typeface="Arial Unicode MS"/>
                  <a:cs typeface="+mn-cs"/>
                </a:rPr>
                <a:t>КРЕАТИВНОСТЬ</a:t>
              </a:r>
            </a:p>
          </p:txBody>
        </p:sp>
        <p:sp>
          <p:nvSpPr>
            <p:cNvPr id="36" name="TextBox 35">
              <a:extLst>
                <a:ext uri="{FF2B5EF4-FFF2-40B4-BE49-F238E27FC236}">
                  <a16:creationId xmlns:a16="http://schemas.microsoft.com/office/drawing/2014/main" id="{2127510F-96D7-8045-3097-A731D2567165}"/>
                </a:ext>
              </a:extLst>
            </p:cNvPr>
            <p:cNvSpPr txBox="1"/>
            <p:nvPr/>
          </p:nvSpPr>
          <p:spPr>
            <a:xfrm>
              <a:off x="6079174" y="5661968"/>
              <a:ext cx="5842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rgbClr val="007807"/>
                  </a:solidFill>
                  <a:effectLst/>
                  <a:uLnTx/>
                  <a:uFillTx/>
                  <a:latin typeface="Arial"/>
                  <a:ea typeface="Arial Unicode MS"/>
                  <a:cs typeface="+mn-cs"/>
                </a:rPr>
                <a:t>%</a:t>
              </a:r>
            </a:p>
          </p:txBody>
        </p:sp>
      </p:grpSp>
      <p:sp>
        <p:nvSpPr>
          <p:cNvPr id="4" name="TextBox 3"/>
          <p:cNvSpPr txBox="1"/>
          <p:nvPr/>
        </p:nvSpPr>
        <p:spPr>
          <a:xfrm>
            <a:off x="680720" y="553258"/>
            <a:ext cx="242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HARD    </a:t>
            </a:r>
            <a:r>
              <a:rPr kumimoji="0" lang="ru-RU" sz="2400" b="0" i="0" u="none" strike="noStrike" kern="1200" cap="none" spc="0" normalizeH="0" baseline="0" noProof="0" dirty="0" smtClean="0">
                <a:ln>
                  <a:noFill/>
                </a:ln>
                <a:solidFill>
                  <a:prstClr val="black"/>
                </a:solidFill>
                <a:effectLst/>
                <a:uLnTx/>
                <a:uFillTx/>
                <a:latin typeface="Calibri" panose="020F0502020204030204"/>
                <a:ea typeface="+mn-ea"/>
                <a:cs typeface="+mn-cs"/>
              </a:rPr>
              <a:t>ЖЕСТКИЕ </a:t>
            </a:r>
            <a:endPar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TextBox 33"/>
          <p:cNvSpPr txBox="1"/>
          <p:nvPr/>
        </p:nvSpPr>
        <p:spPr>
          <a:xfrm>
            <a:off x="9398000" y="560008"/>
            <a:ext cx="24282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prstClr val="black"/>
                </a:solidFill>
                <a:effectLst/>
                <a:uLnTx/>
                <a:uFillTx/>
                <a:latin typeface="Calibri" panose="020F0502020204030204"/>
                <a:ea typeface="+mn-ea"/>
                <a:cs typeface="+mn-cs"/>
              </a:rPr>
              <a:t>МЯГКИЕ </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SOFT    </a:t>
            </a:r>
            <a:r>
              <a:rPr kumimoji="0" lang="ru-RU"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5855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Блок-схема: узел 2"/>
          <p:cNvSpPr/>
          <p:nvPr/>
        </p:nvSpPr>
        <p:spPr>
          <a:xfrm>
            <a:off x="3007360" y="680720"/>
            <a:ext cx="6228080" cy="5496560"/>
          </a:xfrm>
          <a:prstGeom prst="flowChartConnector">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Arial"/>
              <a:cs typeface="+mn-cs"/>
            </a:endParaRPr>
          </a:p>
        </p:txBody>
      </p:sp>
      <p:sp>
        <p:nvSpPr>
          <p:cNvPr id="4" name="Блок-схема: узел 3"/>
          <p:cNvSpPr/>
          <p:nvPr/>
        </p:nvSpPr>
        <p:spPr>
          <a:xfrm>
            <a:off x="4457700" y="2018268"/>
            <a:ext cx="3271520" cy="3373120"/>
          </a:xfrm>
          <a:prstGeom prst="flowChartConnector">
            <a:avLst/>
          </a:prstGeom>
          <a:solidFill>
            <a:schemeClr val="accent1">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Arial"/>
              <a:cs typeface="+mn-cs"/>
            </a:endParaRPr>
          </a:p>
        </p:txBody>
      </p:sp>
      <p:sp>
        <p:nvSpPr>
          <p:cNvPr id="6" name="Блок-схема: узел 5"/>
          <p:cNvSpPr/>
          <p:nvPr/>
        </p:nvSpPr>
        <p:spPr>
          <a:xfrm>
            <a:off x="5247640" y="3089533"/>
            <a:ext cx="1691640" cy="164592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white"/>
                </a:solidFill>
                <a:effectLst/>
                <a:uLnTx/>
                <a:uFillTx/>
                <a:latin typeface="Arial"/>
                <a:cs typeface="+mn-cs"/>
              </a:rPr>
              <a:t>Self Skills</a:t>
            </a:r>
            <a:endParaRPr kumimoji="0" lang="ru-RU" sz="1800" b="0" i="0" u="none" strike="noStrike" kern="1200" cap="none" spc="0" normalizeH="0" baseline="0" noProof="0" dirty="0">
              <a:ln>
                <a:noFill/>
              </a:ln>
              <a:solidFill>
                <a:prstClr val="white"/>
              </a:solidFill>
              <a:effectLst/>
              <a:uLnTx/>
              <a:uFillTx/>
              <a:latin typeface="Arial"/>
              <a:cs typeface="+mn-cs"/>
            </a:endParaRPr>
          </a:p>
        </p:txBody>
      </p:sp>
      <p:sp>
        <p:nvSpPr>
          <p:cNvPr id="7" name="TextBox 6"/>
          <p:cNvSpPr txBox="1"/>
          <p:nvPr/>
        </p:nvSpPr>
        <p:spPr>
          <a:xfrm>
            <a:off x="5237480" y="1111350"/>
            <a:ext cx="22047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Arial"/>
                <a:cs typeface="+mn-cs"/>
              </a:rPr>
              <a:t>Hard Skills</a:t>
            </a:r>
            <a:endParaRPr kumimoji="0" lang="ru-RU" sz="2400" b="0" i="0" u="none" strike="noStrike" kern="1200" cap="none" spc="0" normalizeH="0" baseline="0" noProof="0" dirty="0">
              <a:ln>
                <a:noFill/>
              </a:ln>
              <a:solidFill>
                <a:prstClr val="black"/>
              </a:solidFill>
              <a:effectLst/>
              <a:uLnTx/>
              <a:uFillTx/>
              <a:latin typeface="Arial"/>
              <a:cs typeface="+mn-cs"/>
            </a:endParaRPr>
          </a:p>
        </p:txBody>
      </p:sp>
      <p:sp>
        <p:nvSpPr>
          <p:cNvPr id="8" name="TextBox 7"/>
          <p:cNvSpPr txBox="1"/>
          <p:nvPr/>
        </p:nvSpPr>
        <p:spPr>
          <a:xfrm>
            <a:off x="5384800" y="2468880"/>
            <a:ext cx="165608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smtClean="0">
                <a:ln>
                  <a:noFill/>
                </a:ln>
                <a:solidFill>
                  <a:prstClr val="black"/>
                </a:solidFill>
                <a:effectLst/>
                <a:uLnTx/>
                <a:uFillTx/>
                <a:latin typeface="Arial"/>
                <a:cs typeface="+mn-cs"/>
              </a:rPr>
              <a:t>Soft Skills</a:t>
            </a:r>
            <a:endParaRPr kumimoji="0" lang="ru-RU" sz="2200" b="0" i="0" u="none" strike="noStrike" kern="1200" cap="none" spc="0" normalizeH="0" baseline="0" noProof="0" dirty="0">
              <a:ln>
                <a:noFill/>
              </a:ln>
              <a:solidFill>
                <a:prstClr val="black"/>
              </a:solidFill>
              <a:effectLst/>
              <a:uLnTx/>
              <a:uFillTx/>
              <a:latin typeface="Arial"/>
              <a:cs typeface="+mn-cs"/>
            </a:endParaRPr>
          </a:p>
        </p:txBody>
      </p:sp>
    </p:spTree>
    <p:extLst>
      <p:ext uri="{BB962C8B-B14F-4D97-AF65-F5344CB8AC3E}">
        <p14:creationId xmlns:p14="http://schemas.microsoft.com/office/powerpoint/2010/main" val="406887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7">
            <a:extLst>
              <a:ext uri="{FF2B5EF4-FFF2-40B4-BE49-F238E27FC236}">
                <a16:creationId xmlns:a16="http://schemas.microsoft.com/office/drawing/2014/main" id="{B5FBE9EB-72BF-43DB-9057-6DF5B7C92797}"/>
              </a:ext>
            </a:extLst>
          </p:cNvPr>
          <p:cNvGraphicFramePr/>
          <p:nvPr/>
        </p:nvGraphicFramePr>
        <p:xfrm>
          <a:off x="4115308" y="1310646"/>
          <a:ext cx="1084922" cy="11144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7">
            <a:extLst>
              <a:ext uri="{FF2B5EF4-FFF2-40B4-BE49-F238E27FC236}">
                <a16:creationId xmlns:a16="http://schemas.microsoft.com/office/drawing/2014/main" id="{D06F91FC-EFAA-4ADC-A8D0-39173093684B}"/>
              </a:ext>
            </a:extLst>
          </p:cNvPr>
          <p:cNvGraphicFramePr/>
          <p:nvPr/>
        </p:nvGraphicFramePr>
        <p:xfrm>
          <a:off x="6258563" y="1491092"/>
          <a:ext cx="2175164" cy="18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7">
            <a:extLst>
              <a:ext uri="{FF2B5EF4-FFF2-40B4-BE49-F238E27FC236}">
                <a16:creationId xmlns:a16="http://schemas.microsoft.com/office/drawing/2014/main" id="{B2B26A49-17D9-473F-BBCB-65CCBCC05F14}"/>
              </a:ext>
            </a:extLst>
          </p:cNvPr>
          <p:cNvGraphicFramePr/>
          <p:nvPr/>
        </p:nvGraphicFramePr>
        <p:xfrm>
          <a:off x="9229033" y="1500451"/>
          <a:ext cx="1782088" cy="1800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FF2B5EF4-FFF2-40B4-BE49-F238E27FC236}">
                <a16:creationId xmlns:a16="http://schemas.microsoft.com/office/drawing/2014/main" id="{C8F1ADC8-3D3F-4427-BDA5-AC09F9DB7195}"/>
              </a:ext>
            </a:extLst>
          </p:cNvPr>
          <p:cNvSpPr txBox="1"/>
          <p:nvPr/>
        </p:nvSpPr>
        <p:spPr>
          <a:xfrm>
            <a:off x="80259" y="3560392"/>
            <a:ext cx="2958840"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Включение содержания, </a:t>
            </a:r>
            <a:r>
              <a:rPr kumimoji="0" lang="ru-RU" altLang="ko-KR" sz="1300" b="0" i="0" u="none" strike="noStrike" kern="1200" cap="none" spc="0" normalizeH="0" baseline="0" noProof="0" dirty="0" smtClean="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направленного </a:t>
            </a: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на повышение осведомленности о глобальной повестке, целях устойчивого развития и повышение вовлеченности в мировое сообщество.</a:t>
            </a:r>
            <a:endParaRPr kumimoji="0" lang="en-US"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endParaRPr>
          </a:p>
        </p:txBody>
      </p:sp>
      <p:sp>
        <p:nvSpPr>
          <p:cNvPr id="11" name="TextBox 10">
            <a:extLst>
              <a:ext uri="{FF2B5EF4-FFF2-40B4-BE49-F238E27FC236}">
                <a16:creationId xmlns:a16="http://schemas.microsoft.com/office/drawing/2014/main" id="{F615525A-2EEB-40A7-8CF7-A18EA0201D4F}"/>
              </a:ext>
            </a:extLst>
          </p:cNvPr>
          <p:cNvSpPr txBox="1"/>
          <p:nvPr/>
        </p:nvSpPr>
        <p:spPr>
          <a:xfrm>
            <a:off x="3028920" y="3602983"/>
            <a:ext cx="3121532"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Включение содержания, </a:t>
            </a:r>
            <a:r>
              <a:rPr kumimoji="0" lang="ru-RU" altLang="ko-KR" sz="1300" b="0" i="0" u="none" strike="noStrike" kern="1200" cap="none" spc="0" normalizeH="0" baseline="0" noProof="0" dirty="0" smtClean="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усиливающего </a:t>
            </a: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навыки, необходимые для инновационного развития, в т.ч. навыки решения задач, аналитическое мышление, креативность и системный анализ.</a:t>
            </a:r>
            <a:endParaRPr kumimoji="0" lang="en-US"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endParaRPr>
          </a:p>
        </p:txBody>
      </p:sp>
      <p:graphicFrame>
        <p:nvGraphicFramePr>
          <p:cNvPr id="14" name="Chart 7">
            <a:extLst>
              <a:ext uri="{FF2B5EF4-FFF2-40B4-BE49-F238E27FC236}">
                <a16:creationId xmlns:a16="http://schemas.microsoft.com/office/drawing/2014/main" id="{03793C4C-F5B9-451D-BF3D-0246E8B41D1A}"/>
              </a:ext>
            </a:extLst>
          </p:cNvPr>
          <p:cNvGraphicFramePr/>
          <p:nvPr/>
        </p:nvGraphicFramePr>
        <p:xfrm>
          <a:off x="585544" y="1393886"/>
          <a:ext cx="2163469" cy="1994411"/>
        </p:xfrm>
        <a:graphic>
          <a:graphicData uri="http://schemas.openxmlformats.org/drawingml/2006/chart">
            <c:chart xmlns:c="http://schemas.openxmlformats.org/drawingml/2006/chart" xmlns:r="http://schemas.openxmlformats.org/officeDocument/2006/relationships" r:id="rId5"/>
          </a:graphicData>
        </a:graphic>
      </p:graphicFrame>
      <p:sp>
        <p:nvSpPr>
          <p:cNvPr id="25" name="직사각형 113">
            <a:extLst>
              <a:ext uri="{FF2B5EF4-FFF2-40B4-BE49-F238E27FC236}">
                <a16:creationId xmlns:a16="http://schemas.microsoft.com/office/drawing/2014/main" id="{F4F36EE5-8E39-018D-E088-247CC817D986}"/>
              </a:ext>
            </a:extLst>
          </p:cNvPr>
          <p:cNvSpPr>
            <a:spLocks noChangeArrowheads="1"/>
          </p:cNvSpPr>
          <p:nvPr/>
        </p:nvSpPr>
        <p:spPr bwMode="auto">
          <a:xfrm>
            <a:off x="1" y="2561862"/>
            <a:ext cx="3096944" cy="735747"/>
          </a:xfrm>
          <a:prstGeom prst="roundRect">
            <a:avLst>
              <a:gd name="adj" fmla="val 50000"/>
            </a:avLst>
          </a:prstGeom>
          <a:solidFill>
            <a:schemeClr val="accent5">
              <a:lumMod val="40000"/>
              <a:lumOff val="60000"/>
              <a:alpha val="36000"/>
            </a:schemeClr>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Навыки </a:t>
            </a:r>
            <a:r>
              <a:rPr kumimoji="0" lang="ru-RU" altLang="ko-KR" sz="1400" b="1" i="0" u="none" strike="noStrike" kern="1200" cap="none" spc="0" normalizeH="0" baseline="0" noProof="0" dirty="0" smtClean="0">
                <a:ln>
                  <a:noFill/>
                </a:ln>
                <a:solidFill>
                  <a:srgbClr val="0070C0"/>
                </a:solidFill>
                <a:effectLst/>
                <a:uLnTx/>
                <a:uFillTx/>
                <a:latin typeface="Arial"/>
                <a:ea typeface="Arial Unicode MS"/>
                <a:cs typeface="Arial" charset="0"/>
              </a:rPr>
              <a:t>глобального</a:t>
            </a:r>
            <a:endPar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 гражданства</a:t>
            </a:r>
            <a:endParaRPr kumimoji="0" lang="ko-KR" altLang="en-US" sz="1400" b="1" i="0" u="none" strike="noStrike" kern="1200" cap="none" spc="0" normalizeH="0" baseline="0" noProof="0" dirty="0">
              <a:ln>
                <a:noFill/>
              </a:ln>
              <a:solidFill>
                <a:srgbClr val="0070C0"/>
              </a:solidFill>
              <a:effectLst/>
              <a:uLnTx/>
              <a:uFillTx/>
              <a:latin typeface="Arial"/>
              <a:ea typeface="Arial Unicode MS"/>
              <a:cs typeface="+mn-cs"/>
            </a:endParaRPr>
          </a:p>
        </p:txBody>
      </p:sp>
      <p:sp>
        <p:nvSpPr>
          <p:cNvPr id="26" name="직사각형 113">
            <a:extLst>
              <a:ext uri="{FF2B5EF4-FFF2-40B4-BE49-F238E27FC236}">
                <a16:creationId xmlns:a16="http://schemas.microsoft.com/office/drawing/2014/main" id="{D663DC58-92AD-C1D8-C1D4-96E9D4F4CFE7}"/>
              </a:ext>
            </a:extLst>
          </p:cNvPr>
          <p:cNvSpPr>
            <a:spLocks noChangeArrowheads="1"/>
          </p:cNvSpPr>
          <p:nvPr/>
        </p:nvSpPr>
        <p:spPr bwMode="auto">
          <a:xfrm>
            <a:off x="9139186" y="2568378"/>
            <a:ext cx="3052814" cy="735747"/>
          </a:xfrm>
          <a:prstGeom prst="roundRect">
            <a:avLst>
              <a:gd name="adj" fmla="val 50000"/>
            </a:avLst>
          </a:prstGeom>
          <a:solidFill>
            <a:schemeClr val="accent5">
              <a:lumMod val="40000"/>
              <a:lumOff val="60000"/>
              <a:alpha val="36000"/>
            </a:schemeClr>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Навыки межличностного общения</a:t>
            </a:r>
            <a:endParaRPr kumimoji="0" lang="ko-KR" altLang="en-US" sz="1400" b="1" i="0" u="none" strike="noStrike" kern="1200" cap="none" spc="0" normalizeH="0" baseline="0" noProof="0" dirty="0">
              <a:ln>
                <a:noFill/>
              </a:ln>
              <a:solidFill>
                <a:srgbClr val="0070C0"/>
              </a:solidFill>
              <a:effectLst/>
              <a:uLnTx/>
              <a:uFillTx/>
              <a:latin typeface="Arial"/>
              <a:ea typeface="Arial Unicode MS"/>
              <a:cs typeface="+mn-cs"/>
            </a:endParaRPr>
          </a:p>
        </p:txBody>
      </p:sp>
      <p:sp>
        <p:nvSpPr>
          <p:cNvPr id="27" name="직사각형 113">
            <a:extLst>
              <a:ext uri="{FF2B5EF4-FFF2-40B4-BE49-F238E27FC236}">
                <a16:creationId xmlns:a16="http://schemas.microsoft.com/office/drawing/2014/main" id="{9578E0EC-F330-FD24-055B-E4F6DCC08D82}"/>
              </a:ext>
            </a:extLst>
          </p:cNvPr>
          <p:cNvSpPr>
            <a:spLocks noChangeArrowheads="1"/>
          </p:cNvSpPr>
          <p:nvPr/>
        </p:nvSpPr>
        <p:spPr bwMode="auto">
          <a:xfrm>
            <a:off x="6150452" y="2568378"/>
            <a:ext cx="2988734" cy="735747"/>
          </a:xfrm>
          <a:prstGeom prst="roundRect">
            <a:avLst>
              <a:gd name="adj" fmla="val 50000"/>
            </a:avLst>
          </a:prstGeom>
          <a:solidFill>
            <a:schemeClr val="accent5">
              <a:lumMod val="40000"/>
              <a:lumOff val="60000"/>
              <a:alpha val="36000"/>
            </a:schemeClr>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 Технологические </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навыки</a:t>
            </a:r>
            <a:endParaRPr kumimoji="0" lang="ko-KR" altLang="en-US" sz="1400" b="1" i="0" u="none" strike="noStrike" kern="1200" cap="none" spc="0" normalizeH="0" baseline="0" noProof="0" dirty="0">
              <a:ln>
                <a:noFill/>
              </a:ln>
              <a:solidFill>
                <a:srgbClr val="0070C0"/>
              </a:solidFill>
              <a:effectLst/>
              <a:uLnTx/>
              <a:uFillTx/>
              <a:latin typeface="Arial"/>
              <a:ea typeface="Arial Unicode MS"/>
              <a:cs typeface="+mn-cs"/>
            </a:endParaRPr>
          </a:p>
        </p:txBody>
      </p:sp>
      <p:sp>
        <p:nvSpPr>
          <p:cNvPr id="28" name="직사각형 113">
            <a:extLst>
              <a:ext uri="{FF2B5EF4-FFF2-40B4-BE49-F238E27FC236}">
                <a16:creationId xmlns:a16="http://schemas.microsoft.com/office/drawing/2014/main" id="{EAB30DB5-55E3-9D75-47F2-BC17B8F9369C}"/>
              </a:ext>
            </a:extLst>
          </p:cNvPr>
          <p:cNvSpPr>
            <a:spLocks noChangeArrowheads="1"/>
          </p:cNvSpPr>
          <p:nvPr/>
        </p:nvSpPr>
        <p:spPr bwMode="auto">
          <a:xfrm>
            <a:off x="3096945" y="2568378"/>
            <a:ext cx="3063506" cy="735747"/>
          </a:xfrm>
          <a:prstGeom prst="roundRect">
            <a:avLst>
              <a:gd name="adj" fmla="val 50000"/>
            </a:avLst>
          </a:prstGeom>
          <a:solidFill>
            <a:schemeClr val="accent5">
              <a:lumMod val="40000"/>
              <a:lumOff val="60000"/>
              <a:alpha val="36000"/>
            </a:schemeClr>
          </a:solidFill>
          <a:ln w="9525">
            <a:noFill/>
            <a:miter lim="800000"/>
            <a:headEnd/>
            <a:tailEnd/>
          </a:ln>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ru-RU" altLang="ko-KR" sz="1400" b="1" i="0" u="none" strike="noStrike" kern="1200" cap="none" spc="0" normalizeH="0" baseline="0" noProof="0" dirty="0">
                <a:ln>
                  <a:noFill/>
                </a:ln>
                <a:solidFill>
                  <a:srgbClr val="0070C0"/>
                </a:solidFill>
                <a:effectLst/>
                <a:uLnTx/>
                <a:uFillTx/>
                <a:latin typeface="Arial"/>
                <a:ea typeface="Arial Unicode MS"/>
                <a:cs typeface="Arial" charset="0"/>
              </a:rPr>
              <a:t>Навыки инновационной и креативной деятельности</a:t>
            </a:r>
            <a:endParaRPr kumimoji="0" lang="ko-KR" altLang="en-US" sz="1400" b="1" i="0" u="none" strike="noStrike" kern="1200" cap="none" spc="0" normalizeH="0" baseline="0" noProof="0" dirty="0">
              <a:ln>
                <a:noFill/>
              </a:ln>
              <a:solidFill>
                <a:srgbClr val="0070C0"/>
              </a:solidFill>
              <a:effectLst/>
              <a:uLnTx/>
              <a:uFillTx/>
              <a:latin typeface="Arial"/>
              <a:ea typeface="Arial Unicode MS"/>
              <a:cs typeface="+mn-cs"/>
            </a:endParaRPr>
          </a:p>
        </p:txBody>
      </p:sp>
      <p:sp>
        <p:nvSpPr>
          <p:cNvPr id="30" name="TextBox 29">
            <a:extLst>
              <a:ext uri="{FF2B5EF4-FFF2-40B4-BE49-F238E27FC236}">
                <a16:creationId xmlns:a16="http://schemas.microsoft.com/office/drawing/2014/main" id="{D8B923C0-29D4-CBE0-1D45-427094EDB60B}"/>
              </a:ext>
            </a:extLst>
          </p:cNvPr>
          <p:cNvSpPr txBox="1"/>
          <p:nvPr/>
        </p:nvSpPr>
        <p:spPr>
          <a:xfrm>
            <a:off x="6160451" y="3622871"/>
            <a:ext cx="312153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Включение содержания, опирающиеся на развитие цифровых умений и навыков, в т.ч. программирование, цифровую ответственность и использование технологий.</a:t>
            </a:r>
            <a:endParaRPr kumimoji="0" lang="en-US"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endParaRPr>
          </a:p>
        </p:txBody>
      </p:sp>
      <p:sp>
        <p:nvSpPr>
          <p:cNvPr id="31" name="TextBox 30">
            <a:extLst>
              <a:ext uri="{FF2B5EF4-FFF2-40B4-BE49-F238E27FC236}">
                <a16:creationId xmlns:a16="http://schemas.microsoft.com/office/drawing/2014/main" id="{2350DBE7-EFA3-341E-BF8D-374B955CBEA6}"/>
              </a:ext>
            </a:extLst>
          </p:cNvPr>
          <p:cNvSpPr txBox="1"/>
          <p:nvPr/>
        </p:nvSpPr>
        <p:spPr>
          <a:xfrm>
            <a:off x="9141152" y="3628724"/>
            <a:ext cx="3050848"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rPr>
              <a:t>Включение содержания, направленные на развитие межличностном эмоциональном интеллекте (т.е. эмпатии, кооперации, переговорах, лидерстве и социальной сознательности).</a:t>
            </a:r>
            <a:endParaRPr kumimoji="0" lang="en-US" altLang="ko-KR" sz="13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Arial Unicode MS"/>
              <a:cs typeface="Calibri" panose="020F0502020204030204" pitchFamily="34" charset="0"/>
            </a:endParaRPr>
          </a:p>
        </p:txBody>
      </p:sp>
      <p:sp>
        <p:nvSpPr>
          <p:cNvPr id="33" name="TextBox 32">
            <a:extLst>
              <a:ext uri="{FF2B5EF4-FFF2-40B4-BE49-F238E27FC236}">
                <a16:creationId xmlns:a16="http://schemas.microsoft.com/office/drawing/2014/main" id="{B6154B8D-4630-C459-6412-F6B002C7ADFD}"/>
              </a:ext>
            </a:extLst>
          </p:cNvPr>
          <p:cNvSpPr txBox="1"/>
          <p:nvPr/>
        </p:nvSpPr>
        <p:spPr>
          <a:xfrm>
            <a:off x="3497943" y="1494971"/>
            <a:ext cx="56938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Arial"/>
                <a:ea typeface="Arial Unicode MS"/>
                <a:cs typeface="+mn-cs"/>
              </a:rPr>
              <a:t>      </a:t>
            </a:r>
          </a:p>
        </p:txBody>
      </p:sp>
    </p:spTree>
    <p:extLst>
      <p:ext uri="{BB962C8B-B14F-4D97-AF65-F5344CB8AC3E}">
        <p14:creationId xmlns:p14="http://schemas.microsoft.com/office/powerpoint/2010/main" val="4149011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000000"/>
              </a:solidFill>
              <a:effectLst/>
              <a:uLnTx/>
              <a:uFillTx/>
              <a:latin typeface="Helvetica Light"/>
              <a:sym typeface="Helvetica Light"/>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marL="0" marR="0" lvl="0" indent="0" algn="r" defTabSz="410766" rtl="0" eaLnBrk="1" fontAlgn="auto" latinLnBrk="0" hangingPunct="0">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253957"/>
                </a:solidFill>
                <a:effectLst/>
                <a:uLnTx/>
                <a:uFillTx/>
                <a:latin typeface="Arial Narrow"/>
                <a:sym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
        <p:nvSpPr>
          <p:cNvPr id="9" name="Подзаголовок 2"/>
          <p:cNvSpPr txBox="1">
            <a:spLocks/>
          </p:cNvSpPr>
          <p:nvPr/>
        </p:nvSpPr>
        <p:spPr>
          <a:xfrm>
            <a:off x="1213093" y="2346960"/>
            <a:ext cx="4573202" cy="3677920"/>
          </a:xfrm>
          <a:prstGeom prst="rect">
            <a:avLst/>
          </a:prstGeom>
        </p:spPr>
        <p:txBody>
          <a:bodyPr>
            <a:noAutofit/>
          </a:bodyPr>
          <a:lst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9pPr>
          </a:lstStyle>
          <a:p>
            <a:pPr marL="308681" marR="0" lvl="0" indent="-308681" algn="l" defTabSz="410766" rtl="0" eaLnBrk="1" fontAlgn="auto" latinLnBrk="0" hangingPunct="1">
              <a:lnSpc>
                <a:spcPct val="100000"/>
              </a:lnSpc>
              <a:spcBef>
                <a:spcPts val="2950"/>
              </a:spcBef>
              <a:spcAft>
                <a:spcPts val="0"/>
              </a:spcAft>
              <a:buClrTx/>
              <a:buSzPct val="75000"/>
              <a:buFontTx/>
              <a:buChar char="•"/>
              <a:tabLst/>
              <a:defRPr/>
            </a:pPr>
            <a:r>
              <a:rPr kumimoji="0" lang="en-US" sz="2400" b="1" i="0" u="none" strike="noStrike" kern="0" cap="none" spc="0" normalizeH="0" baseline="0" noProof="0" dirty="0">
                <a:ln>
                  <a:noFill/>
                </a:ln>
                <a:solidFill>
                  <a:srgbClr val="253957"/>
                </a:solidFill>
                <a:effectLst/>
                <a:uLnTx/>
                <a:uFillTx/>
                <a:latin typeface="Arial Narrow"/>
                <a:ea typeface="+mn-ea"/>
                <a:cs typeface="+mn-cs"/>
                <a:sym typeface="Helvetica Light"/>
              </a:rPr>
              <a:t>V</a:t>
            </a:r>
            <a:r>
              <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rPr>
              <a:t>olatility — </a:t>
            </a:r>
            <a:r>
              <a:rPr kumimoji="0" lang="ru-RU" sz="2400" b="0" i="0" u="none" strike="noStrike" kern="0" cap="none" spc="0" normalizeH="0" baseline="0" noProof="0" dirty="0">
                <a:ln>
                  <a:noFill/>
                </a:ln>
                <a:solidFill>
                  <a:srgbClr val="253957"/>
                </a:solidFill>
                <a:effectLst/>
                <a:uLnTx/>
                <a:uFillTx/>
                <a:latin typeface="Arial Narrow"/>
                <a:ea typeface="+mn-ea"/>
                <a:cs typeface="+mn-cs"/>
                <a:sym typeface="Helvetica Light"/>
              </a:rPr>
              <a:t>Нестабильность</a:t>
            </a:r>
            <a:endPar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endParaRPr>
          </a:p>
          <a:p>
            <a:pPr marL="308681" marR="0" lvl="0" indent="-308681" algn="l" defTabSz="410766" rtl="0" eaLnBrk="1" fontAlgn="auto" latinLnBrk="0" hangingPunct="1">
              <a:lnSpc>
                <a:spcPct val="100000"/>
              </a:lnSpc>
              <a:spcBef>
                <a:spcPts val="2950"/>
              </a:spcBef>
              <a:spcAft>
                <a:spcPts val="0"/>
              </a:spcAft>
              <a:buClrTx/>
              <a:buSzPct val="75000"/>
              <a:buFontTx/>
              <a:buChar char="•"/>
              <a:tabLst/>
              <a:defRPr/>
            </a:pPr>
            <a:r>
              <a:rPr kumimoji="0" lang="en-US" sz="2400" b="1" i="0" u="none" strike="noStrike" kern="0" cap="none" spc="0" normalizeH="0" baseline="0" noProof="0" dirty="0">
                <a:ln>
                  <a:noFill/>
                </a:ln>
                <a:solidFill>
                  <a:srgbClr val="253957"/>
                </a:solidFill>
                <a:effectLst/>
                <a:uLnTx/>
                <a:uFillTx/>
                <a:latin typeface="Arial Narrow"/>
                <a:ea typeface="+mn-ea"/>
                <a:cs typeface="+mn-cs"/>
                <a:sym typeface="Helvetica Light"/>
              </a:rPr>
              <a:t>U</a:t>
            </a:r>
            <a:r>
              <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rPr>
              <a:t>ncertainty — </a:t>
            </a:r>
            <a:r>
              <a:rPr kumimoji="0" lang="ru-RU" sz="2400" b="0" i="0" u="none" strike="noStrike" kern="0" cap="none" spc="0" normalizeH="0" baseline="0" noProof="0" dirty="0">
                <a:ln>
                  <a:noFill/>
                </a:ln>
                <a:solidFill>
                  <a:srgbClr val="253957"/>
                </a:solidFill>
                <a:effectLst/>
                <a:uLnTx/>
                <a:uFillTx/>
                <a:latin typeface="Arial Narrow"/>
                <a:ea typeface="+mn-ea"/>
                <a:cs typeface="+mn-cs"/>
                <a:sym typeface="Helvetica Light"/>
              </a:rPr>
              <a:t>Неопределенность</a:t>
            </a:r>
            <a:endPar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endParaRPr>
          </a:p>
          <a:p>
            <a:pPr marL="308681" marR="0" lvl="0" indent="-308681" algn="l" defTabSz="410766" rtl="0" eaLnBrk="1" fontAlgn="auto" latinLnBrk="0" hangingPunct="1">
              <a:lnSpc>
                <a:spcPct val="100000"/>
              </a:lnSpc>
              <a:spcBef>
                <a:spcPts val="2950"/>
              </a:spcBef>
              <a:spcAft>
                <a:spcPts val="0"/>
              </a:spcAft>
              <a:buClrTx/>
              <a:buSzPct val="75000"/>
              <a:buFontTx/>
              <a:buChar char="•"/>
              <a:tabLst/>
              <a:defRPr/>
            </a:pPr>
            <a:r>
              <a:rPr kumimoji="0" lang="en-US" sz="2400" b="1" i="0" u="none" strike="noStrike" kern="0" cap="none" spc="0" normalizeH="0" baseline="0" noProof="0" dirty="0">
                <a:ln>
                  <a:noFill/>
                </a:ln>
                <a:solidFill>
                  <a:srgbClr val="253957"/>
                </a:solidFill>
                <a:effectLst/>
                <a:uLnTx/>
                <a:uFillTx/>
                <a:latin typeface="Arial Narrow"/>
                <a:ea typeface="+mn-ea"/>
                <a:cs typeface="+mn-cs"/>
                <a:sym typeface="Helvetica Light"/>
              </a:rPr>
              <a:t>C</a:t>
            </a:r>
            <a:r>
              <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rPr>
              <a:t>omplexity — </a:t>
            </a:r>
            <a:r>
              <a:rPr kumimoji="0" lang="ru-RU" sz="2400" b="0" i="0" u="none" strike="noStrike" kern="0" cap="none" spc="0" normalizeH="0" baseline="0" noProof="0" dirty="0">
                <a:ln>
                  <a:noFill/>
                </a:ln>
                <a:solidFill>
                  <a:srgbClr val="253957"/>
                </a:solidFill>
                <a:effectLst/>
                <a:uLnTx/>
                <a:uFillTx/>
                <a:latin typeface="Arial Narrow"/>
                <a:ea typeface="+mn-ea"/>
                <a:cs typeface="+mn-cs"/>
                <a:sym typeface="Helvetica Light"/>
              </a:rPr>
              <a:t>Сложность </a:t>
            </a:r>
            <a:endPar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endParaRPr>
          </a:p>
          <a:p>
            <a:pPr marL="308681" marR="0" lvl="0" indent="-308681" algn="l" defTabSz="410766" rtl="0" eaLnBrk="1" fontAlgn="auto" latinLnBrk="0" hangingPunct="1">
              <a:lnSpc>
                <a:spcPct val="100000"/>
              </a:lnSpc>
              <a:spcBef>
                <a:spcPts val="2950"/>
              </a:spcBef>
              <a:spcAft>
                <a:spcPts val="0"/>
              </a:spcAft>
              <a:buClrTx/>
              <a:buSzPct val="75000"/>
              <a:buFontTx/>
              <a:buChar char="•"/>
              <a:tabLst/>
              <a:defRPr/>
            </a:pPr>
            <a:r>
              <a:rPr kumimoji="0" lang="en-US" sz="2400" b="1" i="0" u="none" strike="noStrike" kern="0" cap="none" spc="0" normalizeH="0" baseline="0" noProof="0" dirty="0" err="1">
                <a:ln>
                  <a:noFill/>
                </a:ln>
                <a:solidFill>
                  <a:srgbClr val="253957"/>
                </a:solidFill>
                <a:effectLst/>
                <a:uLnTx/>
                <a:uFillTx/>
                <a:latin typeface="Arial Narrow"/>
                <a:ea typeface="+mn-ea"/>
                <a:cs typeface="+mn-cs"/>
                <a:sym typeface="Helvetica Light"/>
              </a:rPr>
              <a:t>A</a:t>
            </a:r>
            <a:r>
              <a:rPr kumimoji="0" lang="en-US" sz="2400" b="0" i="0" u="none" strike="noStrike" kern="0" cap="none" spc="0" normalizeH="0" baseline="0" noProof="0" dirty="0" err="1">
                <a:ln>
                  <a:noFill/>
                </a:ln>
                <a:solidFill>
                  <a:srgbClr val="253957"/>
                </a:solidFill>
                <a:effectLst/>
                <a:uLnTx/>
                <a:uFillTx/>
                <a:latin typeface="Arial Narrow"/>
                <a:ea typeface="+mn-ea"/>
                <a:cs typeface="+mn-cs"/>
                <a:sym typeface="Helvetica Light"/>
              </a:rPr>
              <a:t>mbiguilty</a:t>
            </a:r>
            <a:r>
              <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rPr>
              <a:t> — </a:t>
            </a:r>
            <a:r>
              <a:rPr kumimoji="0" lang="ru-RU" sz="2400" b="0" i="0" u="none" strike="noStrike" kern="0" cap="none" spc="0" normalizeH="0" baseline="0" noProof="0" dirty="0">
                <a:ln>
                  <a:noFill/>
                </a:ln>
                <a:solidFill>
                  <a:srgbClr val="253957"/>
                </a:solidFill>
                <a:effectLst/>
                <a:uLnTx/>
                <a:uFillTx/>
                <a:latin typeface="Arial Narrow"/>
                <a:ea typeface="+mn-ea"/>
                <a:cs typeface="+mn-cs"/>
                <a:sym typeface="Helvetica Light"/>
              </a:rPr>
              <a:t>Неоднозначность</a:t>
            </a:r>
            <a:r>
              <a:rPr kumimoji="0" lang="en-US" sz="2400" b="0" i="0" u="none" strike="noStrike" kern="0" cap="none" spc="0" normalizeH="0" baseline="0" noProof="0" dirty="0">
                <a:ln>
                  <a:noFill/>
                </a:ln>
                <a:solidFill>
                  <a:srgbClr val="253957"/>
                </a:solidFill>
                <a:effectLst/>
                <a:uLnTx/>
                <a:uFillTx/>
                <a:latin typeface="Arial Narrow"/>
                <a:ea typeface="+mn-ea"/>
                <a:cs typeface="+mn-cs"/>
                <a:sym typeface="Helvetica Light"/>
              </a:rPr>
              <a:t> </a:t>
            </a:r>
            <a:endParaRPr kumimoji="0" lang="ru-RU" sz="2400" b="0" i="0" u="none" strike="noStrike" kern="0" cap="none" spc="0" normalizeH="0" baseline="0" noProof="0" dirty="0">
              <a:ln>
                <a:noFill/>
              </a:ln>
              <a:solidFill>
                <a:srgbClr val="253957"/>
              </a:solidFill>
              <a:effectLst/>
              <a:uLnTx/>
              <a:uFillTx/>
              <a:latin typeface="Arial Narrow"/>
              <a:ea typeface="+mn-ea"/>
              <a:cs typeface="+mn-cs"/>
              <a:sym typeface="Helvetica Light"/>
            </a:endParaRPr>
          </a:p>
        </p:txBody>
      </p:sp>
      <p:pic>
        <p:nvPicPr>
          <p:cNvPr id="3" name="Рисунок 2"/>
          <p:cNvPicPr>
            <a:picLocks noChangeAspect="1"/>
          </p:cNvPicPr>
          <p:nvPr/>
        </p:nvPicPr>
        <p:blipFill>
          <a:blip r:embed="rId4"/>
          <a:stretch>
            <a:fillRect/>
          </a:stretch>
        </p:blipFill>
        <p:spPr>
          <a:xfrm>
            <a:off x="6614160" y="2082800"/>
            <a:ext cx="4815840" cy="3759200"/>
          </a:xfrm>
          <a:prstGeom prst="rect">
            <a:avLst/>
          </a:prstGeom>
        </p:spPr>
      </p:pic>
    </p:spTree>
    <p:extLst>
      <p:ext uri="{BB962C8B-B14F-4D97-AF65-F5344CB8AC3E}">
        <p14:creationId xmlns:p14="http://schemas.microsoft.com/office/powerpoint/2010/main" val="3200203532"/>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b="1" dirty="0"/>
              <a:t>Образование 2030 </a:t>
            </a:r>
            <a:r>
              <a:rPr lang="en-US" b="1" dirty="0" smtClean="0"/>
              <a:t/>
            </a:r>
            <a:br>
              <a:rPr lang="en-US" b="1" dirty="0" smtClean="0"/>
            </a:br>
            <a:r>
              <a:rPr lang="en-US" b="1" dirty="0" smtClean="0"/>
              <a:t>(</a:t>
            </a:r>
            <a:r>
              <a:rPr lang="en-US" b="1" dirty="0"/>
              <a:t>Future of Education and Skills: Education 2030)</a:t>
            </a:r>
            <a:br>
              <a:rPr lang="en-US" b="1" dirty="0"/>
            </a:br>
            <a:endParaRPr lang="ru-RU" dirty="0"/>
          </a:p>
        </p:txBody>
      </p:sp>
      <p:pic>
        <p:nvPicPr>
          <p:cNvPr id="4" name="Объект 3"/>
          <p:cNvPicPr>
            <a:picLocks noGrp="1" noChangeAspect="1"/>
          </p:cNvPicPr>
          <p:nvPr>
            <p:ph idx="1"/>
          </p:nvPr>
        </p:nvPicPr>
        <p:blipFill>
          <a:blip r:embed="rId2"/>
          <a:stretch>
            <a:fillRect/>
          </a:stretch>
        </p:blipFill>
        <p:spPr>
          <a:xfrm>
            <a:off x="975360" y="1340768"/>
            <a:ext cx="10378440" cy="5256584"/>
          </a:xfrm>
          <a:prstGeom prst="rect">
            <a:avLst/>
          </a:prstGeom>
        </p:spPr>
      </p:pic>
      <p:sp>
        <p:nvSpPr>
          <p:cNvPr id="5" name="Прямоугольник 4"/>
          <p:cNvSpPr/>
          <p:nvPr/>
        </p:nvSpPr>
        <p:spPr>
          <a:xfrm>
            <a:off x="1847528" y="6228020"/>
            <a:ext cx="504056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https://www.oecd.org/education/2030-project/</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533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сылка" hidden="1">
            <a:extLst>
              <a:ext uri="{FF2B5EF4-FFF2-40B4-BE49-F238E27FC236}">
                <a16:creationId xmlns:a16="http://schemas.microsoft.com/office/drawing/2014/main" id="{AC0CBA2E-A8EE-4ED1-AF1C-FFE1E5F45D11}"/>
              </a:ext>
            </a:extLst>
          </p:cNvPr>
          <p:cNvSpPr/>
          <p:nvPr/>
        </p:nvSpPr>
        <p:spPr>
          <a:xfrm>
            <a:off x="3168650" y="501650"/>
            <a:ext cx="5854700" cy="5854700"/>
          </a:xfrm>
          <a:custGeom>
            <a:avLst/>
            <a:gdLst>
              <a:gd name="connsiteX0" fmla="*/ 2927350 w 5854700"/>
              <a:gd name="connsiteY0" fmla="*/ 1442350 h 5854700"/>
              <a:gd name="connsiteX1" fmla="*/ 1442350 w 5854700"/>
              <a:gd name="connsiteY1" fmla="*/ 2927350 h 5854700"/>
              <a:gd name="connsiteX2" fmla="*/ 2927350 w 5854700"/>
              <a:gd name="connsiteY2" fmla="*/ 4412350 h 5854700"/>
              <a:gd name="connsiteX3" fmla="*/ 4412350 w 5854700"/>
              <a:gd name="connsiteY3" fmla="*/ 2927350 h 5854700"/>
              <a:gd name="connsiteX4" fmla="*/ 2927350 w 5854700"/>
              <a:gd name="connsiteY4" fmla="*/ 1442350 h 5854700"/>
              <a:gd name="connsiteX5" fmla="*/ 2927350 w 5854700"/>
              <a:gd name="connsiteY5" fmla="*/ 0 h 5854700"/>
              <a:gd name="connsiteX6" fmla="*/ 5854700 w 5854700"/>
              <a:gd name="connsiteY6" fmla="*/ 2927350 h 5854700"/>
              <a:gd name="connsiteX7" fmla="*/ 2927350 w 5854700"/>
              <a:gd name="connsiteY7" fmla="*/ 5854700 h 5854700"/>
              <a:gd name="connsiteX8" fmla="*/ 0 w 5854700"/>
              <a:gd name="connsiteY8" fmla="*/ 2927350 h 5854700"/>
              <a:gd name="connsiteX9" fmla="*/ 2927350 w 5854700"/>
              <a:gd name="connsiteY9" fmla="*/ 0 h 585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54700" h="5854700">
                <a:moveTo>
                  <a:pt x="2927350" y="1442350"/>
                </a:moveTo>
                <a:cubicBezTo>
                  <a:pt x="2107207" y="1442350"/>
                  <a:pt x="1442350" y="2107207"/>
                  <a:pt x="1442350" y="2927350"/>
                </a:cubicBezTo>
                <a:cubicBezTo>
                  <a:pt x="1442350" y="3747493"/>
                  <a:pt x="2107207" y="4412350"/>
                  <a:pt x="2927350" y="4412350"/>
                </a:cubicBezTo>
                <a:cubicBezTo>
                  <a:pt x="3747493" y="4412350"/>
                  <a:pt x="4412350" y="3747493"/>
                  <a:pt x="4412350" y="2927350"/>
                </a:cubicBezTo>
                <a:cubicBezTo>
                  <a:pt x="4412350" y="2107207"/>
                  <a:pt x="3747493" y="1442350"/>
                  <a:pt x="2927350" y="1442350"/>
                </a:cubicBezTo>
                <a:close/>
                <a:moveTo>
                  <a:pt x="2927350" y="0"/>
                </a:moveTo>
                <a:cubicBezTo>
                  <a:pt x="4544081" y="0"/>
                  <a:pt x="5854700" y="1310619"/>
                  <a:pt x="5854700" y="2927350"/>
                </a:cubicBezTo>
                <a:cubicBezTo>
                  <a:pt x="5854700" y="4544081"/>
                  <a:pt x="4544081" y="5854700"/>
                  <a:pt x="2927350" y="5854700"/>
                </a:cubicBezTo>
                <a:cubicBezTo>
                  <a:pt x="1310619" y="5854700"/>
                  <a:pt x="0" y="4544081"/>
                  <a:pt x="0" y="2927350"/>
                </a:cubicBezTo>
                <a:cubicBezTo>
                  <a:pt x="0" y="1310619"/>
                  <a:pt x="1310619" y="0"/>
                  <a:pt x="292735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Овал 21" hidden="1">
            <a:extLst>
              <a:ext uri="{FF2B5EF4-FFF2-40B4-BE49-F238E27FC236}">
                <a16:creationId xmlns:a16="http://schemas.microsoft.com/office/drawing/2014/main" id="{222C5F0B-6EFC-4407-96C1-A95810130485}"/>
              </a:ext>
            </a:extLst>
          </p:cNvPr>
          <p:cNvSpPr/>
          <p:nvPr/>
        </p:nvSpPr>
        <p:spPr>
          <a:xfrm>
            <a:off x="5239105" y="2187426"/>
            <a:ext cx="2475000" cy="2475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0793BF5C-BF80-4E25-98FA-1540AD46C215}"/>
              </a:ext>
            </a:extLst>
          </p:cNvPr>
          <p:cNvSpPr txBox="1"/>
          <p:nvPr/>
        </p:nvSpPr>
        <p:spPr>
          <a:xfrm>
            <a:off x="1408247" y="1039879"/>
            <a:ext cx="34644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FF8807"/>
                </a:solidFill>
                <a:effectLst/>
                <a:uLnTx/>
                <a:uFillTx/>
                <a:latin typeface="Calibri" panose="020F0502020204030204"/>
                <a:ea typeface="+mn-ea"/>
                <a:cs typeface="+mn-cs"/>
              </a:rPr>
              <a:t>Базовая грамотность</a:t>
            </a:r>
          </a:p>
        </p:txBody>
      </p:sp>
      <p:sp>
        <p:nvSpPr>
          <p:cNvPr id="10" name="TextBox 9">
            <a:extLst>
              <a:ext uri="{FF2B5EF4-FFF2-40B4-BE49-F238E27FC236}">
                <a16:creationId xmlns:a16="http://schemas.microsoft.com/office/drawing/2014/main" id="{D47B7618-8B2D-49C6-A7E3-05C5B7A10FE6}"/>
              </a:ext>
            </a:extLst>
          </p:cNvPr>
          <p:cNvSpPr txBox="1"/>
          <p:nvPr/>
        </p:nvSpPr>
        <p:spPr>
          <a:xfrm>
            <a:off x="7289639" y="1077603"/>
            <a:ext cx="3660490"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9F2936"/>
                </a:solidFill>
                <a:effectLst/>
                <a:uLnTx/>
                <a:uFillTx/>
                <a:latin typeface="Calibri" panose="020F0502020204030204"/>
                <a:ea typeface="+mn-ea"/>
                <a:cs typeface="+mn-cs"/>
              </a:rPr>
              <a:t>Области компетенций</a:t>
            </a:r>
          </a:p>
        </p:txBody>
      </p:sp>
      <p:sp>
        <p:nvSpPr>
          <p:cNvPr id="14" name="TextBox 13">
            <a:extLst>
              <a:ext uri="{FF2B5EF4-FFF2-40B4-BE49-F238E27FC236}">
                <a16:creationId xmlns:a16="http://schemas.microsoft.com/office/drawing/2014/main" id="{3367ADDC-A27C-46D5-9EDF-9D615E25AED7}"/>
              </a:ext>
            </a:extLst>
          </p:cNvPr>
          <p:cNvSpPr txBox="1"/>
          <p:nvPr/>
        </p:nvSpPr>
        <p:spPr>
          <a:xfrm>
            <a:off x="1429735" y="4046444"/>
            <a:ext cx="231960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1B587C"/>
                </a:solidFill>
                <a:effectLst/>
                <a:uLnTx/>
                <a:uFillTx/>
                <a:latin typeface="Calibri" panose="020F0502020204030204"/>
                <a:ea typeface="+mn-ea"/>
                <a:cs typeface="+mn-cs"/>
              </a:rPr>
              <a:t>Компетенции</a:t>
            </a:r>
          </a:p>
        </p:txBody>
      </p:sp>
      <p:sp>
        <p:nvSpPr>
          <p:cNvPr id="15" name="TextBox 14">
            <a:extLst>
              <a:ext uri="{FF2B5EF4-FFF2-40B4-BE49-F238E27FC236}">
                <a16:creationId xmlns:a16="http://schemas.microsoft.com/office/drawing/2014/main" id="{3CE912DD-8514-464F-834A-AAE3748D54AE}"/>
              </a:ext>
            </a:extLst>
          </p:cNvPr>
          <p:cNvSpPr txBox="1"/>
          <p:nvPr/>
        </p:nvSpPr>
        <p:spPr>
          <a:xfrm>
            <a:off x="7376225" y="4085158"/>
            <a:ext cx="322716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4E8542"/>
                </a:solidFill>
                <a:effectLst/>
                <a:uLnTx/>
                <a:uFillTx/>
                <a:latin typeface="Calibri" panose="020F0502020204030204"/>
                <a:ea typeface="+mn-ea"/>
                <a:cs typeface="+mn-cs"/>
              </a:rPr>
              <a:t>Качества характера</a:t>
            </a:r>
          </a:p>
        </p:txBody>
      </p:sp>
      <p:sp>
        <p:nvSpPr>
          <p:cNvPr id="16" name="TextBox 15">
            <a:extLst>
              <a:ext uri="{FF2B5EF4-FFF2-40B4-BE49-F238E27FC236}">
                <a16:creationId xmlns:a16="http://schemas.microsoft.com/office/drawing/2014/main" id="{E3A01A6F-A756-49C3-9B2C-B087071F51D4}"/>
              </a:ext>
            </a:extLst>
          </p:cNvPr>
          <p:cNvSpPr txBox="1"/>
          <p:nvPr/>
        </p:nvSpPr>
        <p:spPr>
          <a:xfrm>
            <a:off x="1627502" y="1555970"/>
            <a:ext cx="3825000" cy="181588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smtClean="0">
                <a:ln>
                  <a:noFill/>
                </a:ln>
                <a:solidFill>
                  <a:srgbClr val="323232">
                    <a:lumMod val="90000"/>
                    <a:lumOff val="10000"/>
                  </a:srgbClr>
                </a:solidFill>
                <a:effectLst/>
                <a:uLnTx/>
                <a:uFillTx/>
                <a:latin typeface="Calibri" panose="020F0502020204030204"/>
                <a:ea typeface="+mn-ea"/>
                <a:cs typeface="+mn-cs"/>
              </a:rPr>
              <a:t>Числовая   </a:t>
            </a: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грамотность</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Научная грамотность</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Предпринимательская грамотность</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Цели устойчивого развития</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Культурная и гражданская грамотность</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3FD9044-A803-4A65-8C64-DF4946832B33}"/>
              </a:ext>
            </a:extLst>
          </p:cNvPr>
          <p:cNvSpPr txBox="1"/>
          <p:nvPr/>
        </p:nvSpPr>
        <p:spPr>
          <a:xfrm>
            <a:off x="7683282" y="1629317"/>
            <a:ext cx="3352867" cy="132343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Информационная грамотность и безопасность </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Цифровые коммуникации</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Социально-гуманитарная </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err="1">
                <a:ln>
                  <a:noFill/>
                </a:ln>
                <a:solidFill>
                  <a:srgbClr val="323232">
                    <a:lumMod val="90000"/>
                    <a:lumOff val="10000"/>
                  </a:srgbClr>
                </a:solidFill>
                <a:effectLst/>
                <a:uLnTx/>
                <a:uFillTx/>
                <a:latin typeface="Calibri" panose="020F0502020204030204"/>
                <a:ea typeface="+mn-ea"/>
                <a:cs typeface="+mn-cs"/>
              </a:rPr>
              <a:t>Межпредметность</a:t>
            </a: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834F56A-61F2-4EAF-B63C-7CB885971BD9}"/>
              </a:ext>
            </a:extLst>
          </p:cNvPr>
          <p:cNvSpPr txBox="1"/>
          <p:nvPr/>
        </p:nvSpPr>
        <p:spPr>
          <a:xfrm>
            <a:off x="7683283" y="4761305"/>
            <a:ext cx="3473320" cy="206210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Социально-культурное </a:t>
            </a:r>
            <a:r>
              <a:rPr kumimoji="0" lang="ru-RU" sz="1600" b="0" i="0" u="none" strike="noStrike" kern="1200" cap="none" spc="0" normalizeH="0" baseline="0" noProof="0" dirty="0" smtClean="0">
                <a:ln>
                  <a:noFill/>
                </a:ln>
                <a:solidFill>
                  <a:srgbClr val="323232">
                    <a:lumMod val="90000"/>
                    <a:lumOff val="10000"/>
                  </a:srgbClr>
                </a:solidFill>
                <a:effectLst/>
                <a:uLnTx/>
                <a:uFillTx/>
                <a:latin typeface="Calibri" panose="020F0502020204030204"/>
                <a:ea typeface="+mn-ea"/>
                <a:cs typeface="+mn-cs"/>
              </a:rPr>
              <a:t>осознанность  </a:t>
            </a: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smtClean="0">
                <a:ln>
                  <a:noFill/>
                </a:ln>
                <a:solidFill>
                  <a:srgbClr val="323232">
                    <a:lumMod val="90000"/>
                    <a:lumOff val="10000"/>
                  </a:srgbClr>
                </a:solidFill>
                <a:effectLst/>
                <a:uLnTx/>
                <a:uFillTx/>
                <a:latin typeface="Calibri" panose="020F0502020204030204"/>
                <a:ea typeface="+mn-ea"/>
                <a:cs typeface="+mn-cs"/>
              </a:rPr>
              <a:t>Экологическая  осознанность</a:t>
            </a: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Эмпатия</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Социальные, когнитивные и эмоциональные навыки</a:t>
            </a:r>
            <a:r>
              <a:rPr kumimoji="0" lang="en-US" sz="1600" b="0" i="0" u="none" strike="noStrike" kern="1200" cap="none" spc="0" normalizeH="0" baseline="30000" noProof="0" dirty="0">
                <a:ln>
                  <a:noFill/>
                </a:ln>
                <a:solidFill>
                  <a:srgbClr val="323232">
                    <a:lumMod val="90000"/>
                    <a:lumOff val="10000"/>
                  </a:srgbClr>
                </a:solidFill>
                <a:effectLst/>
                <a:uLnTx/>
                <a:uFillTx/>
                <a:latin typeface="Calibri" panose="020F0502020204030204"/>
                <a:ea typeface="+mn-ea"/>
                <a:cs typeface="+mn-cs"/>
              </a:rPr>
              <a:t>1</a:t>
            </a: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endPar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F2E02FB-0CC6-421E-8EB2-01FC1C46E98C}"/>
              </a:ext>
            </a:extLst>
          </p:cNvPr>
          <p:cNvSpPr txBox="1"/>
          <p:nvPr/>
        </p:nvSpPr>
        <p:spPr>
          <a:xfrm>
            <a:off x="1722786" y="4733368"/>
            <a:ext cx="3172034" cy="107721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Уверенность в себе</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Целеустремленность</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Ответственность</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ru-RU" sz="16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Умение адаптироваться </a:t>
            </a:r>
          </a:p>
        </p:txBody>
      </p:sp>
      <p:cxnSp>
        <p:nvCxnSpPr>
          <p:cNvPr id="25" name="Прямая соединительная линия 24">
            <a:extLst>
              <a:ext uri="{FF2B5EF4-FFF2-40B4-BE49-F238E27FC236}">
                <a16:creationId xmlns:a16="http://schemas.microsoft.com/office/drawing/2014/main" id="{5C90002E-59E8-4B14-B930-B6928144881E}"/>
              </a:ext>
            </a:extLst>
          </p:cNvPr>
          <p:cNvCxnSpPr>
            <a:cxnSpLocks/>
          </p:cNvCxnSpPr>
          <p:nvPr/>
        </p:nvCxnSpPr>
        <p:spPr>
          <a:xfrm>
            <a:off x="1549579" y="3439649"/>
            <a:ext cx="38250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a:extLst>
              <a:ext uri="{FF2B5EF4-FFF2-40B4-BE49-F238E27FC236}">
                <a16:creationId xmlns:a16="http://schemas.microsoft.com/office/drawing/2014/main" id="{33E6D7D8-FE62-4964-8B23-06215104FAFD}"/>
              </a:ext>
            </a:extLst>
          </p:cNvPr>
          <p:cNvCxnSpPr>
            <a:cxnSpLocks/>
          </p:cNvCxnSpPr>
          <p:nvPr/>
        </p:nvCxnSpPr>
        <p:spPr>
          <a:xfrm flipV="1">
            <a:off x="5374579" y="1021860"/>
            <a:ext cx="0" cy="142405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a:extLst>
              <a:ext uri="{FF2B5EF4-FFF2-40B4-BE49-F238E27FC236}">
                <a16:creationId xmlns:a16="http://schemas.microsoft.com/office/drawing/2014/main" id="{EFCC08B5-A00B-4FDA-BBE6-465FE03F0839}"/>
              </a:ext>
            </a:extLst>
          </p:cNvPr>
          <p:cNvCxnSpPr>
            <a:cxnSpLocks/>
          </p:cNvCxnSpPr>
          <p:nvPr/>
        </p:nvCxnSpPr>
        <p:spPr>
          <a:xfrm>
            <a:off x="3229819" y="1036215"/>
            <a:ext cx="216762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59" name="Прямая соединительная линия 58">
            <a:extLst>
              <a:ext uri="{FF2B5EF4-FFF2-40B4-BE49-F238E27FC236}">
                <a16:creationId xmlns:a16="http://schemas.microsoft.com/office/drawing/2014/main" id="{D02F49CD-A92C-4321-BEB2-92DBF5A90EFD}"/>
              </a:ext>
            </a:extLst>
          </p:cNvPr>
          <p:cNvCxnSpPr/>
          <p:nvPr/>
        </p:nvCxnSpPr>
        <p:spPr>
          <a:xfrm>
            <a:off x="1627502" y="6264000"/>
            <a:ext cx="3825000"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a:extLst>
              <a:ext uri="{FF2B5EF4-FFF2-40B4-BE49-F238E27FC236}">
                <a16:creationId xmlns:a16="http://schemas.microsoft.com/office/drawing/2014/main" id="{D9A6CD46-0DA7-423E-BD6A-53E9012C0F53}"/>
              </a:ext>
            </a:extLst>
          </p:cNvPr>
          <p:cNvCxnSpPr>
            <a:cxnSpLocks/>
          </p:cNvCxnSpPr>
          <p:nvPr/>
        </p:nvCxnSpPr>
        <p:spPr>
          <a:xfrm flipV="1">
            <a:off x="5452502" y="4049278"/>
            <a:ext cx="0" cy="1424055"/>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a:extLst>
              <a:ext uri="{FF2B5EF4-FFF2-40B4-BE49-F238E27FC236}">
                <a16:creationId xmlns:a16="http://schemas.microsoft.com/office/drawing/2014/main" id="{B4565D60-1376-43E6-98EC-C031A0ED05D2}"/>
              </a:ext>
            </a:extLst>
          </p:cNvPr>
          <p:cNvCxnSpPr>
            <a:cxnSpLocks/>
          </p:cNvCxnSpPr>
          <p:nvPr/>
        </p:nvCxnSpPr>
        <p:spPr>
          <a:xfrm>
            <a:off x="3222199" y="4056571"/>
            <a:ext cx="2232208" cy="5147"/>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Прямая соединительная линия 62">
            <a:extLst>
              <a:ext uri="{FF2B5EF4-FFF2-40B4-BE49-F238E27FC236}">
                <a16:creationId xmlns:a16="http://schemas.microsoft.com/office/drawing/2014/main" id="{93129991-4F62-4422-98A9-EF0EDAFF072E}"/>
              </a:ext>
            </a:extLst>
          </p:cNvPr>
          <p:cNvCxnSpPr/>
          <p:nvPr/>
        </p:nvCxnSpPr>
        <p:spPr>
          <a:xfrm>
            <a:off x="7369703" y="6264000"/>
            <a:ext cx="3825000"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69">
            <a:extLst>
              <a:ext uri="{FF2B5EF4-FFF2-40B4-BE49-F238E27FC236}">
                <a16:creationId xmlns:a16="http://schemas.microsoft.com/office/drawing/2014/main" id="{B132ABC6-B6D1-44BF-B357-C9B4C609C675}"/>
              </a:ext>
            </a:extLst>
          </p:cNvPr>
          <p:cNvCxnSpPr>
            <a:cxnSpLocks/>
          </p:cNvCxnSpPr>
          <p:nvPr/>
        </p:nvCxnSpPr>
        <p:spPr>
          <a:xfrm flipV="1">
            <a:off x="11179463" y="4037453"/>
            <a:ext cx="0" cy="142405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a:extLst>
              <a:ext uri="{FF2B5EF4-FFF2-40B4-BE49-F238E27FC236}">
                <a16:creationId xmlns:a16="http://schemas.microsoft.com/office/drawing/2014/main" id="{6E1B858A-9C16-4F68-AEDA-A674E64B6768}"/>
              </a:ext>
            </a:extLst>
          </p:cNvPr>
          <p:cNvCxnSpPr>
            <a:cxnSpLocks/>
          </p:cNvCxnSpPr>
          <p:nvPr/>
        </p:nvCxnSpPr>
        <p:spPr>
          <a:xfrm>
            <a:off x="8935294" y="4037453"/>
            <a:ext cx="2267029" cy="1435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2" name="Прямая соединительная линия 71">
            <a:extLst>
              <a:ext uri="{FF2B5EF4-FFF2-40B4-BE49-F238E27FC236}">
                <a16:creationId xmlns:a16="http://schemas.microsoft.com/office/drawing/2014/main" id="{618175B3-F569-4387-BBDF-9A04E40B0510}"/>
              </a:ext>
            </a:extLst>
          </p:cNvPr>
          <p:cNvCxnSpPr>
            <a:cxnSpLocks/>
          </p:cNvCxnSpPr>
          <p:nvPr/>
        </p:nvCxnSpPr>
        <p:spPr>
          <a:xfrm>
            <a:off x="7683282" y="3429000"/>
            <a:ext cx="349618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Прямая соединительная линия 72">
            <a:extLst>
              <a:ext uri="{FF2B5EF4-FFF2-40B4-BE49-F238E27FC236}">
                <a16:creationId xmlns:a16="http://schemas.microsoft.com/office/drawing/2014/main" id="{7001248D-F523-4927-92B0-E3D88EB8CCCB}"/>
              </a:ext>
            </a:extLst>
          </p:cNvPr>
          <p:cNvCxnSpPr>
            <a:cxnSpLocks/>
          </p:cNvCxnSpPr>
          <p:nvPr/>
        </p:nvCxnSpPr>
        <p:spPr>
          <a:xfrm flipV="1">
            <a:off x="11203140" y="1007643"/>
            <a:ext cx="0" cy="1424054"/>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Прямая соединительная линия 73">
            <a:extLst>
              <a:ext uri="{FF2B5EF4-FFF2-40B4-BE49-F238E27FC236}">
                <a16:creationId xmlns:a16="http://schemas.microsoft.com/office/drawing/2014/main" id="{EAD57F94-B088-4841-9A7A-FA87383BB068}"/>
              </a:ext>
            </a:extLst>
          </p:cNvPr>
          <p:cNvCxnSpPr>
            <a:cxnSpLocks/>
          </p:cNvCxnSpPr>
          <p:nvPr/>
        </p:nvCxnSpPr>
        <p:spPr>
          <a:xfrm flipV="1">
            <a:off x="8900844" y="1010211"/>
            <a:ext cx="2281181" cy="1421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a:extLst>
              <a:ext uri="{FF2B5EF4-FFF2-40B4-BE49-F238E27FC236}">
                <a16:creationId xmlns:a16="http://schemas.microsoft.com/office/drawing/2014/main" id="{19CB39AF-5DA2-A96B-09C1-5B66B0EF1379}"/>
              </a:ext>
            </a:extLst>
          </p:cNvPr>
          <p:cNvCxnSpPr>
            <a:cxnSpLocks/>
          </p:cNvCxnSpPr>
          <p:nvPr/>
        </p:nvCxnSpPr>
        <p:spPr>
          <a:xfrm flipV="1">
            <a:off x="5374579" y="2004945"/>
            <a:ext cx="0" cy="142405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a:extLst>
              <a:ext uri="{FF2B5EF4-FFF2-40B4-BE49-F238E27FC236}">
                <a16:creationId xmlns:a16="http://schemas.microsoft.com/office/drawing/2014/main" id="{69333B56-FDAD-4AD7-2271-82CE3C26D131}"/>
              </a:ext>
            </a:extLst>
          </p:cNvPr>
          <p:cNvCxnSpPr>
            <a:cxnSpLocks/>
          </p:cNvCxnSpPr>
          <p:nvPr/>
        </p:nvCxnSpPr>
        <p:spPr>
          <a:xfrm flipV="1">
            <a:off x="11194703" y="2015595"/>
            <a:ext cx="0" cy="1424054"/>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a:extLst>
              <a:ext uri="{FF2B5EF4-FFF2-40B4-BE49-F238E27FC236}">
                <a16:creationId xmlns:a16="http://schemas.microsoft.com/office/drawing/2014/main" id="{3E093297-1F18-1C7C-DE78-69D642A8BF77}"/>
              </a:ext>
            </a:extLst>
          </p:cNvPr>
          <p:cNvCxnSpPr>
            <a:cxnSpLocks/>
          </p:cNvCxnSpPr>
          <p:nvPr/>
        </p:nvCxnSpPr>
        <p:spPr>
          <a:xfrm flipV="1">
            <a:off x="5452502" y="4839945"/>
            <a:ext cx="0" cy="1424055"/>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a:extLst>
              <a:ext uri="{FF2B5EF4-FFF2-40B4-BE49-F238E27FC236}">
                <a16:creationId xmlns:a16="http://schemas.microsoft.com/office/drawing/2014/main" id="{278BEBDF-07D1-5B3D-C898-D13E619828FC}"/>
              </a:ext>
            </a:extLst>
          </p:cNvPr>
          <p:cNvCxnSpPr>
            <a:cxnSpLocks/>
          </p:cNvCxnSpPr>
          <p:nvPr/>
        </p:nvCxnSpPr>
        <p:spPr>
          <a:xfrm flipV="1">
            <a:off x="11194703" y="4839945"/>
            <a:ext cx="0" cy="142405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Прямоугольник 2">
            <a:extLst>
              <a:ext uri="{FF2B5EF4-FFF2-40B4-BE49-F238E27FC236}">
                <a16:creationId xmlns:a16="http://schemas.microsoft.com/office/drawing/2014/main" id="{D775683B-1DDC-876E-B25A-CDF8D0A70538}"/>
              </a:ext>
            </a:extLst>
          </p:cNvPr>
          <p:cNvSpPr/>
          <p:nvPr/>
        </p:nvSpPr>
        <p:spPr>
          <a:xfrm>
            <a:off x="209743" y="6343641"/>
            <a:ext cx="12247279"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30000" noProof="0" dirty="0">
                <a:ln>
                  <a:noFill/>
                </a:ln>
                <a:solidFill>
                  <a:prstClr val="white">
                    <a:lumMod val="65000"/>
                  </a:prstClr>
                </a:solidFill>
                <a:effectLst/>
                <a:uLnTx/>
                <a:uFillTx/>
                <a:latin typeface="Calibri" panose="020F0502020204030204"/>
                <a:ea typeface="+mn-ea"/>
                <a:cs typeface="+mn-cs"/>
              </a:rPr>
              <a:t>1 </a:t>
            </a:r>
            <a:r>
              <a:rPr kumimoji="0" lang="ru-RU" sz="12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1. Искусство коммуникации, сотрудничества, жизненная сила. 2. Системное мышление, креативное мышление, критическое мышление, умение принимать решения.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rgbClr val="323232">
                    <a:lumMod val="90000"/>
                    <a:lumOff val="10000"/>
                  </a:srgbClr>
                </a:solidFill>
                <a:effectLst/>
                <a:uLnTx/>
                <a:uFillTx/>
                <a:latin typeface="Calibri" panose="020F0502020204030204"/>
                <a:ea typeface="+mn-ea"/>
                <a:cs typeface="+mn-cs"/>
              </a:rPr>
              <a:t>  3. Самоорганизация, эмоциональный интеллект, принятие себя. </a:t>
            </a:r>
          </a:p>
        </p:txBody>
      </p:sp>
    </p:spTree>
    <p:extLst>
      <p:ext uri="{BB962C8B-B14F-4D97-AF65-F5344CB8AC3E}">
        <p14:creationId xmlns:p14="http://schemas.microsoft.com/office/powerpoint/2010/main" val="3794923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3180080" y="162560"/>
            <a:ext cx="6004560" cy="5618480"/>
          </a:xfrm>
          <a:prstGeom prst="rect">
            <a:avLst/>
          </a:prstGeom>
        </p:spPr>
      </p:pic>
      <p:sp>
        <p:nvSpPr>
          <p:cNvPr id="7" name="Прямоугольник 6"/>
          <p:cNvSpPr/>
          <p:nvPr/>
        </p:nvSpPr>
        <p:spPr>
          <a:xfrm>
            <a:off x="1493520" y="5657671"/>
            <a:ext cx="9499600" cy="923330"/>
          </a:xfrm>
          <a:prstGeom prst="rect">
            <a:avLst/>
          </a:prstGeom>
        </p:spPr>
        <p:txBody>
          <a:bodyPr wrap="square">
            <a:spAutoFit/>
          </a:bodyPr>
          <a:lstStyle/>
          <a:p>
            <a:pPr algn="ctr"/>
            <a:r>
              <a:rPr lang="ru-RU" dirty="0">
                <a:hlinkClick r:id="rId3"/>
              </a:rPr>
              <a:t>Универсальные компетентности и новая грамотность: от лозунгов к реальности – Институт образования – Национальный исследовательский университет «Высшая школа экономики» (hse.ru)</a:t>
            </a:r>
            <a:endParaRPr lang="ru-RU" dirty="0"/>
          </a:p>
        </p:txBody>
      </p:sp>
    </p:spTree>
    <p:extLst>
      <p:ext uri="{BB962C8B-B14F-4D97-AF65-F5344CB8AC3E}">
        <p14:creationId xmlns:p14="http://schemas.microsoft.com/office/powerpoint/2010/main" val="28931887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2"/>
          <p:cNvSpPr>
            <a:spLocks noGrp="1"/>
          </p:cNvSpPr>
          <p:nvPr>
            <p:ph idx="1"/>
          </p:nvPr>
        </p:nvSpPr>
        <p:spPr>
          <a:xfrm>
            <a:off x="858982" y="794327"/>
            <a:ext cx="10021454" cy="5814886"/>
          </a:xfrm>
        </p:spPr>
        <p:txBody>
          <a:bodyPr>
            <a:normAutofit fontScale="92500" lnSpcReduction="20000"/>
          </a:bodyPr>
          <a:lstStyle/>
          <a:p>
            <a:pPr marL="283770" indent="0">
              <a:lnSpc>
                <a:spcPct val="120000"/>
              </a:lnSpc>
              <a:spcAft>
                <a:spcPts val="467"/>
              </a:spcAft>
              <a:buNone/>
            </a:pPr>
            <a:r>
              <a:rPr lang="ru-RU" b="1" i="1" dirty="0"/>
              <a:t>Компетенция, компетентность</a:t>
            </a:r>
            <a:r>
              <a:rPr lang="en-GB" i="1" dirty="0"/>
              <a:t>: </a:t>
            </a:r>
            <a:r>
              <a:rPr lang="ru-RU" i="1" dirty="0"/>
              <a:t/>
            </a:r>
            <a:br>
              <a:rPr lang="ru-RU" i="1" dirty="0"/>
            </a:br>
            <a:r>
              <a:rPr lang="ru-RU" dirty="0"/>
              <a:t>способность</a:t>
            </a:r>
            <a:r>
              <a:rPr lang="en-GB" dirty="0"/>
              <a:t> </a:t>
            </a:r>
            <a:r>
              <a:rPr lang="ru-RU" dirty="0"/>
              <a:t>эффективно «включать»</a:t>
            </a:r>
            <a:r>
              <a:rPr lang="en-GB" dirty="0"/>
              <a:t> </a:t>
            </a:r>
            <a:r>
              <a:rPr lang="en-GB" dirty="0" smtClean="0"/>
              <a:t>(</a:t>
            </a:r>
            <a:r>
              <a:rPr lang="ru-RU" dirty="0"/>
              <a:t>бегло выбирать и использовать наиболее подходящие здесь и сейчас</a:t>
            </a:r>
            <a:r>
              <a:rPr lang="en-GB" dirty="0"/>
              <a:t>) </a:t>
            </a:r>
            <a:r>
              <a:rPr lang="ru-RU" dirty="0"/>
              <a:t/>
            </a:r>
            <a:br>
              <a:rPr lang="ru-RU" dirty="0"/>
            </a:br>
            <a:r>
              <a:rPr lang="ru-RU" dirty="0"/>
              <a:t>знания, навыки, установки для решения задач, </a:t>
            </a:r>
            <a:br>
              <a:rPr lang="ru-RU" dirty="0"/>
            </a:br>
            <a:r>
              <a:rPr lang="ru-RU" dirty="0"/>
              <a:t>в </a:t>
            </a:r>
            <a:r>
              <a:rPr lang="ru-RU" dirty="0" err="1"/>
              <a:t>т.ч</a:t>
            </a:r>
            <a:r>
              <a:rPr lang="ru-RU" dirty="0"/>
              <a:t>. в новых ситуациях</a:t>
            </a:r>
            <a:r>
              <a:rPr lang="en-GB" dirty="0"/>
              <a:t>. </a:t>
            </a:r>
            <a:endParaRPr lang="ru-RU" dirty="0"/>
          </a:p>
          <a:p>
            <a:pPr marL="283770" indent="0">
              <a:spcAft>
                <a:spcPts val="467"/>
              </a:spcAft>
              <a:buNone/>
            </a:pPr>
            <a:endParaRPr lang="ru-RU" dirty="0"/>
          </a:p>
          <a:p>
            <a:pPr marL="283770" indent="0">
              <a:lnSpc>
                <a:spcPct val="120000"/>
              </a:lnSpc>
              <a:spcAft>
                <a:spcPts val="467"/>
              </a:spcAft>
              <a:buNone/>
            </a:pPr>
            <a:r>
              <a:rPr lang="ru-RU" b="1" i="1" dirty="0" smtClean="0"/>
              <a:t>Грамотность, грамотности</a:t>
            </a:r>
            <a:r>
              <a:rPr lang="en-GB" dirty="0" smtClean="0"/>
              <a:t>: </a:t>
            </a:r>
            <a:endParaRPr lang="ru-RU" dirty="0" smtClean="0"/>
          </a:p>
          <a:p>
            <a:pPr marL="283770" indent="0">
              <a:lnSpc>
                <a:spcPct val="120000"/>
              </a:lnSpc>
              <a:spcAft>
                <a:spcPts val="467"/>
              </a:spcAft>
              <a:buNone/>
            </a:pPr>
            <a:r>
              <a:rPr lang="ru-RU" dirty="0" smtClean="0"/>
              <a:t>способность </a:t>
            </a:r>
            <a:r>
              <a:rPr lang="ru-RU" dirty="0"/>
              <a:t>понимать, интерпретировать, использовать и создавать текстовую и визуальную информацию</a:t>
            </a:r>
            <a:r>
              <a:rPr lang="en-GB" dirty="0"/>
              <a:t> </a:t>
            </a:r>
            <a:r>
              <a:rPr lang="ru-RU" dirty="0"/>
              <a:t>в различных форматах, контекстах и для различных задач</a:t>
            </a:r>
            <a:r>
              <a:rPr lang="en-GB" dirty="0"/>
              <a:t>. </a:t>
            </a:r>
          </a:p>
          <a:p>
            <a:pPr marL="488576" indent="-136950">
              <a:spcAft>
                <a:spcPts val="467"/>
              </a:spcAft>
            </a:pPr>
            <a:r>
              <a:rPr lang="ru-RU" sz="2000" dirty="0" smtClean="0"/>
              <a:t>Формируются </a:t>
            </a:r>
            <a:r>
              <a:rPr lang="ru-RU" sz="2000" dirty="0"/>
              <a:t>постепенно, в ходе практики</a:t>
            </a:r>
            <a:r>
              <a:rPr lang="en-GB" sz="2000" dirty="0"/>
              <a:t>.</a:t>
            </a:r>
          </a:p>
          <a:p>
            <a:pPr marL="488576" indent="-136950">
              <a:spcAft>
                <a:spcPts val="467"/>
              </a:spcAft>
            </a:pPr>
            <a:r>
              <a:rPr lang="ru-RU" sz="2000" dirty="0"/>
              <a:t>Позволяют людям достигать своих целей в том обществе, в котором они живут; полноценно использовать возможности, предлагаемые этим обществом. </a:t>
            </a:r>
          </a:p>
        </p:txBody>
      </p:sp>
    </p:spTree>
    <p:extLst>
      <p:ext uri="{BB962C8B-B14F-4D97-AF65-F5344CB8AC3E}">
        <p14:creationId xmlns:p14="http://schemas.microsoft.com/office/powerpoint/2010/main" val="5914015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489" dirty="0"/>
              <a:t> </a:t>
            </a:r>
            <a:endParaRPr lang="ru-RU" sz="2489" dirty="0"/>
          </a:p>
        </p:txBody>
      </p:sp>
      <p:sp>
        <p:nvSpPr>
          <p:cNvPr id="7" name="Прямоугольник 6"/>
          <p:cNvSpPr/>
          <p:nvPr/>
        </p:nvSpPr>
        <p:spPr>
          <a:xfrm>
            <a:off x="3249507" y="6025245"/>
            <a:ext cx="5478669" cy="265922"/>
          </a:xfrm>
          <a:prstGeom prst="rect">
            <a:avLst/>
          </a:prstGeom>
        </p:spPr>
        <p:txBody>
          <a:bodyPr wrap="square" lIns="49989" tIns="24995" rIns="49989" bIns="24995">
            <a:spAutoFit/>
          </a:bodyPr>
          <a:lstStyle/>
          <a:p>
            <a:pPr marL="0" marR="0" lvl="0" indent="0" algn="r" defTabSz="711184"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TextBox 11"/>
          <p:cNvSpPr txBox="1"/>
          <p:nvPr/>
        </p:nvSpPr>
        <p:spPr>
          <a:xfrm>
            <a:off x="3562470" y="240877"/>
            <a:ext cx="5454910" cy="433532"/>
          </a:xfrm>
          <a:prstGeom prst="rect">
            <a:avLst/>
          </a:prstGeom>
          <a:noFill/>
        </p:spPr>
        <p:txBody>
          <a:bodyPr wrap="square" lIns="49989" tIns="24995" rIns="49989" bIns="24995" rtlCol="0">
            <a:spAutoFit/>
          </a:bodyPr>
          <a:lstStyle/>
          <a:p>
            <a:pPr marL="0" marR="0" lvl="0" indent="0" algn="ctr" defTabSz="711184" rtl="0" eaLnBrk="1" fontAlgn="auto" latinLnBrk="0" hangingPunct="1">
              <a:lnSpc>
                <a:spcPct val="100000"/>
              </a:lnSpc>
              <a:spcBef>
                <a:spcPts val="0"/>
              </a:spcBef>
              <a:spcAft>
                <a:spcPts val="0"/>
              </a:spcAft>
              <a:buClrTx/>
              <a:buSzTx/>
              <a:buFontTx/>
              <a:buNone/>
              <a:tabLst/>
              <a:defRPr sz="5000" b="1" cap="all">
                <a:solidFill>
                  <a:srgbClr val="253957"/>
                </a:solidFill>
                <a:latin typeface="+mn-lt"/>
                <a:ea typeface="+mn-ea"/>
                <a:cs typeface="+mn-cs"/>
                <a:sym typeface="Arial Narrow"/>
              </a:defRPr>
            </a:pPr>
            <a:r>
              <a:rPr kumimoji="0" lang="ru-RU" sz="2489" b="1" i="0" u="none" strike="noStrike" kern="1200" cap="all" spc="0" normalizeH="0" baseline="0" noProof="0" dirty="0">
                <a:ln>
                  <a:noFill/>
                </a:ln>
                <a:solidFill>
                  <a:srgbClr val="253957"/>
                </a:solidFill>
                <a:effectLst/>
                <a:uLnTx/>
                <a:uFillTx/>
                <a:latin typeface="Arial Narrow" charset="0"/>
                <a:ea typeface="Arial Narrow" charset="0"/>
                <a:cs typeface="Arial Narrow" charset="0"/>
                <a:sym typeface="Arial Narrow"/>
              </a:rPr>
              <a:t>Универсальные компетенции</a:t>
            </a: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5360" y="1700809"/>
            <a:ext cx="8534399" cy="4752528"/>
          </a:xfrm>
          <a:prstGeom prst="rect">
            <a:avLst/>
          </a:prstGeom>
        </p:spPr>
      </p:pic>
    </p:spTree>
    <p:extLst>
      <p:ext uri="{BB962C8B-B14F-4D97-AF65-F5344CB8AC3E}">
        <p14:creationId xmlns:p14="http://schemas.microsoft.com/office/powerpoint/2010/main" val="6918669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489" dirty="0"/>
              <a:t> </a:t>
            </a:r>
            <a:endParaRPr lang="ru-RU" sz="2489" dirty="0"/>
          </a:p>
        </p:txBody>
      </p:sp>
      <p:sp>
        <p:nvSpPr>
          <p:cNvPr id="9" name="Объект 8"/>
          <p:cNvSpPr>
            <a:spLocks noGrp="1"/>
          </p:cNvSpPr>
          <p:nvPr>
            <p:ph idx="1"/>
          </p:nvPr>
        </p:nvSpPr>
        <p:spPr>
          <a:xfrm>
            <a:off x="2927284" y="1628802"/>
            <a:ext cx="6172544" cy="4525962"/>
          </a:xfrm>
        </p:spPr>
        <p:txBody>
          <a:bodyPr>
            <a:normAutofit/>
          </a:bodyPr>
          <a:lstStyle/>
          <a:p>
            <a:pPr marL="0" indent="0" algn="just">
              <a:buNone/>
            </a:pPr>
            <a:r>
              <a:rPr lang="ru-RU" sz="1322" dirty="0"/>
              <a:t> </a:t>
            </a:r>
            <a:endParaRPr lang="ru-RU" sz="1322" b="1" dirty="0"/>
          </a:p>
          <a:p>
            <a:endParaRPr lang="ru-RU" dirty="0"/>
          </a:p>
        </p:txBody>
      </p:sp>
      <p:sp>
        <p:nvSpPr>
          <p:cNvPr id="7" name="Прямоугольник 6"/>
          <p:cNvSpPr/>
          <p:nvPr/>
        </p:nvSpPr>
        <p:spPr>
          <a:xfrm>
            <a:off x="3249507" y="6025245"/>
            <a:ext cx="5478669" cy="265922"/>
          </a:xfrm>
          <a:prstGeom prst="rect">
            <a:avLst/>
          </a:prstGeom>
        </p:spPr>
        <p:txBody>
          <a:bodyPr wrap="square" lIns="49989" tIns="24995" rIns="49989" bIns="24995">
            <a:spAutoFit/>
          </a:bodyPr>
          <a:lstStyle/>
          <a:p>
            <a:pPr marL="0" marR="0" lvl="0" indent="0" algn="r" defTabSz="711184"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TextBox 11"/>
          <p:cNvSpPr txBox="1"/>
          <p:nvPr/>
        </p:nvSpPr>
        <p:spPr>
          <a:xfrm>
            <a:off x="3562470" y="240884"/>
            <a:ext cx="5454910" cy="457513"/>
          </a:xfrm>
          <a:prstGeom prst="rect">
            <a:avLst/>
          </a:prstGeom>
          <a:noFill/>
        </p:spPr>
        <p:txBody>
          <a:bodyPr wrap="square" lIns="49989" tIns="24995" rIns="49989" bIns="24995" rtlCol="0">
            <a:spAutoFit/>
          </a:bodyPr>
          <a:lstStyle/>
          <a:p>
            <a:pPr marL="0" marR="0" lvl="0" indent="0" algn="ctr" defTabSz="711184" rtl="0" eaLnBrk="1" fontAlgn="auto" latinLnBrk="0" hangingPunct="1">
              <a:lnSpc>
                <a:spcPct val="100000"/>
              </a:lnSpc>
              <a:spcBef>
                <a:spcPts val="0"/>
              </a:spcBef>
              <a:spcAft>
                <a:spcPts val="0"/>
              </a:spcAft>
              <a:buClrTx/>
              <a:buSzTx/>
              <a:buFontTx/>
              <a:buNone/>
              <a:tabLst/>
              <a:defRPr sz="5000" b="1" cap="all">
                <a:solidFill>
                  <a:srgbClr val="253957"/>
                </a:solidFill>
                <a:latin typeface="+mn-lt"/>
                <a:ea typeface="+mn-ea"/>
                <a:cs typeface="+mn-cs"/>
                <a:sym typeface="Arial Narrow"/>
              </a:defRPr>
            </a:pPr>
            <a:r>
              <a:rPr kumimoji="0" lang="ru-RU" sz="2645" b="1" i="0" u="none" strike="noStrike" kern="1200" cap="all" spc="0" normalizeH="0" baseline="0" noProof="0" dirty="0">
                <a:ln>
                  <a:noFill/>
                </a:ln>
                <a:solidFill>
                  <a:srgbClr val="253957"/>
                </a:solidFill>
                <a:effectLst/>
                <a:uLnTx/>
                <a:uFillTx/>
                <a:latin typeface="Arial Narrow" panose="020B0606020202030204" pitchFamily="34" charset="0"/>
                <a:ea typeface="+mn-ea"/>
                <a:cs typeface="+mn-cs"/>
                <a:sym typeface="Arial Narrow"/>
              </a:rPr>
              <a:t>НОВАЯ ГРАМОТНОСТЬ</a:t>
            </a:r>
          </a:p>
        </p:txBody>
      </p:sp>
      <p:pic>
        <p:nvPicPr>
          <p:cNvPr id="8" name="Рисунок 7"/>
          <p:cNvPicPr>
            <a:picLocks noChangeAspect="1"/>
          </p:cNvPicPr>
          <p:nvPr/>
        </p:nvPicPr>
        <p:blipFill rotWithShape="1">
          <a:blip r:embed="rId2">
            <a:extLst>
              <a:ext uri="{28A0092B-C50C-407E-A947-70E740481C1C}">
                <a14:useLocalDpi xmlns:a14="http://schemas.microsoft.com/office/drawing/2010/main" val="0"/>
              </a:ext>
            </a:extLst>
          </a:blip>
          <a:srcRect l="242" t="3984" b="4473"/>
          <a:stretch/>
        </p:blipFill>
        <p:spPr>
          <a:xfrm>
            <a:off x="2011680" y="1628802"/>
            <a:ext cx="7884160" cy="4738346"/>
          </a:xfrm>
          <a:prstGeom prst="rect">
            <a:avLst/>
          </a:prstGeom>
        </p:spPr>
      </p:pic>
    </p:spTree>
    <p:extLst>
      <p:ext uri="{BB962C8B-B14F-4D97-AF65-F5344CB8AC3E}">
        <p14:creationId xmlns:p14="http://schemas.microsoft.com/office/powerpoint/2010/main" val="10740457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89" b="1" dirty="0" smtClean="0">
                <a:latin typeface="Arial Narrow" panose="020B0606020202030204" pitchFamily="34" charset="0"/>
              </a:rPr>
              <a:t>ГЛОБАЛЬНАЯ </a:t>
            </a:r>
            <a:r>
              <a:rPr lang="ru-RU" sz="2489" b="1" dirty="0">
                <a:latin typeface="Arial Narrow" panose="020B0606020202030204" pitchFamily="34" charset="0"/>
              </a:rPr>
              <a:t>КОМПЕТЕНТНОСТЬ</a:t>
            </a:r>
            <a:br>
              <a:rPr lang="ru-RU" sz="2489" b="1" dirty="0">
                <a:latin typeface="Arial Narrow" panose="020B0606020202030204" pitchFamily="34" charset="0"/>
              </a:rPr>
            </a:br>
            <a:r>
              <a:rPr lang="ru-RU" sz="2200" b="1" dirty="0">
                <a:latin typeface="Arial Narrow" panose="020B0606020202030204" pitchFamily="34" charset="0"/>
              </a:rPr>
              <a:t>ОЭСР, 2017</a:t>
            </a:r>
            <a:r>
              <a:rPr lang="ru-RU" sz="2200" dirty="0"/>
              <a:t/>
            </a:r>
            <a:br>
              <a:rPr lang="ru-RU" sz="2200" dirty="0"/>
            </a:br>
            <a:endParaRPr lang="ru-RU" sz="2200" dirty="0"/>
          </a:p>
        </p:txBody>
      </p:sp>
      <p:sp>
        <p:nvSpPr>
          <p:cNvPr id="9" name="Объект 8"/>
          <p:cNvSpPr>
            <a:spLocks noGrp="1"/>
          </p:cNvSpPr>
          <p:nvPr>
            <p:ph sz="half" idx="1"/>
          </p:nvPr>
        </p:nvSpPr>
        <p:spPr/>
        <p:txBody>
          <a:bodyPr>
            <a:normAutofit fontScale="92500" lnSpcReduction="20000"/>
          </a:bodyPr>
          <a:lstStyle/>
          <a:p>
            <a:pPr marL="0" indent="0" algn="just">
              <a:buNone/>
            </a:pPr>
            <a:r>
              <a:rPr lang="ru-RU" sz="1322" dirty="0"/>
              <a:t> </a:t>
            </a:r>
            <a:endParaRPr lang="ru-RU" sz="1322" b="1" dirty="0"/>
          </a:p>
          <a:p>
            <a:r>
              <a:rPr lang="ru-RU" sz="2600" dirty="0"/>
              <a:t>Рассматривать проблемы с различных позиций: локальных, глобальных, межкультурных</a:t>
            </a:r>
          </a:p>
          <a:p>
            <a:r>
              <a:rPr lang="ru-RU" sz="2600" dirty="0"/>
              <a:t>Понимать и уважать картину мира, точку зрения других людей</a:t>
            </a:r>
          </a:p>
          <a:p>
            <a:r>
              <a:rPr lang="ru-RU" sz="2600" dirty="0"/>
              <a:t>Участвовать в открытом, тактичном и эффективном взаимодействии с представителями различных культур</a:t>
            </a:r>
          </a:p>
          <a:p>
            <a:r>
              <a:rPr lang="ru-RU" sz="2600" dirty="0"/>
              <a:t>Предпринимать усилия для обеспечения коллективного благополучия и устойчивого развития</a:t>
            </a:r>
          </a:p>
          <a:p>
            <a:endParaRPr lang="ru-RU" dirty="0"/>
          </a:p>
        </p:txBody>
      </p:sp>
      <p:sp>
        <p:nvSpPr>
          <p:cNvPr id="3" name="Текст 2"/>
          <p:cNvSpPr>
            <a:spLocks noGrp="1"/>
          </p:cNvSpPr>
          <p:nvPr>
            <p:ph sz="half" idx="2"/>
          </p:nvPr>
        </p:nvSpPr>
        <p:spPr/>
        <p:txBody>
          <a:bodyPr>
            <a:normAutofit fontScale="92500" lnSpcReduction="20000"/>
          </a:bodyPr>
          <a:lstStyle/>
          <a:p>
            <a:pPr marL="0" indent="0">
              <a:buNone/>
            </a:pPr>
            <a:endParaRPr lang="ru-RU" dirty="0"/>
          </a:p>
        </p:txBody>
      </p:sp>
      <p:sp>
        <p:nvSpPr>
          <p:cNvPr id="7" name="Прямоугольник 6"/>
          <p:cNvSpPr/>
          <p:nvPr/>
        </p:nvSpPr>
        <p:spPr>
          <a:xfrm>
            <a:off x="3249513" y="6025253"/>
            <a:ext cx="5478669" cy="349775"/>
          </a:xfrm>
          <a:prstGeom prst="rect">
            <a:avLst/>
          </a:prstGeom>
        </p:spPr>
        <p:txBody>
          <a:bodyPr wrap="square" lIns="49973" tIns="24987" rIns="49973" bIns="24987">
            <a:spAutoFit/>
          </a:bodyPr>
          <a:lstStyle/>
          <a:p>
            <a:pPr marL="0" marR="0" lvl="0" indent="0" algn="r" defTabSz="319292" rtl="0" eaLnBrk="1" fontAlgn="auto" latinLnBrk="0" hangingPunct="1">
              <a:lnSpc>
                <a:spcPct val="100000"/>
              </a:lnSpc>
              <a:spcBef>
                <a:spcPts val="0"/>
              </a:spcBef>
              <a:spcAft>
                <a:spcPts val="0"/>
              </a:spcAft>
              <a:buClrTx/>
              <a:buSzTx/>
              <a:buFontTx/>
              <a:buNone/>
              <a:tabLst/>
              <a:defRPr/>
            </a:pPr>
            <a:endParaRPr kumimoji="0" lang="ru-RU" sz="1945" b="1" i="0" u="none" strike="noStrike" kern="1200" cap="none" spc="0" normalizeH="0" baseline="0" noProof="0" dirty="0">
              <a:ln>
                <a:noFill/>
              </a:ln>
              <a:solidFill>
                <a:prstClr val="black"/>
              </a:solidFill>
              <a:effectLst/>
              <a:uLnTx/>
              <a:uFillTx/>
              <a:latin typeface="Calibri"/>
              <a:ea typeface="+mn-ea"/>
              <a:cs typeface="+mn-cs"/>
              <a:sym typeface="Helvetica Light"/>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9792" y="1825625"/>
            <a:ext cx="5311808" cy="4320481"/>
          </a:xfrm>
          <a:prstGeom prst="rect">
            <a:avLst/>
          </a:prstGeom>
        </p:spPr>
      </p:pic>
    </p:spTree>
    <p:extLst>
      <p:ext uri="{BB962C8B-B14F-4D97-AF65-F5344CB8AC3E}">
        <p14:creationId xmlns:p14="http://schemas.microsoft.com/office/powerpoint/2010/main" val="31591743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0235F5C-5015-9141-925C-C7503F22421A}"/>
              </a:ext>
            </a:extLst>
          </p:cNvPr>
          <p:cNvSpPr/>
          <p:nvPr/>
        </p:nvSpPr>
        <p:spPr>
          <a:xfrm>
            <a:off x="1332562" y="725371"/>
            <a:ext cx="9529011" cy="553997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ru-RU" sz="2400" b="0" i="1" u="none" strike="noStrike" kern="1200" cap="none" spc="0" normalizeH="0" baseline="0" noProof="0" dirty="0">
                <a:ln>
                  <a:noFill/>
                </a:ln>
                <a:solidFill>
                  <a:srgbClr val="4472C4"/>
                </a:solidFill>
                <a:effectLst/>
                <a:uLnTx/>
                <a:uFillTx/>
                <a:latin typeface="Calibri" panose="020F0502020204030204" pitchFamily="34" charset="0"/>
                <a:ea typeface="Times New Roman" panose="02020603050405020304" pitchFamily="18" charset="0"/>
                <a:cs typeface="Calibri" panose="020F0502020204030204" pitchFamily="34" charset="0"/>
              </a:rPr>
              <a:t>Экологическая грамотность</a:t>
            </a:r>
            <a:r>
              <a:rPr kumimoji="0" lang="ru-RU" sz="2400" b="0" i="0" u="none" strike="noStrike" kern="1200" cap="none" spc="0" normalizeH="0" baseline="0" noProof="0" dirty="0">
                <a:ln>
                  <a:noFill/>
                </a:ln>
                <a:solidFill>
                  <a:srgbClr val="4472C4"/>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r>
            <a:b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br>
            <a:r>
              <a:rPr kumimoji="0" lang="ru-RU" sz="24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4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знания</a:t>
            </a:r>
            <a:r>
              <a:rPr kumimoji="0" lang="ru-RU"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в областях, связанных с поддержанием желательного состояния окружающей среды и предупреждением нежелательных явлений. </a:t>
            </a:r>
            <a:endPar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ru-RU"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400" b="0" i="1" u="none" strike="noStrike" kern="1200" cap="none" spc="0" normalizeH="0" baseline="0" noProof="0" dirty="0">
                <a:ln>
                  <a:noFill/>
                </a:ln>
                <a:solidFill>
                  <a:srgbClr val="4472C4"/>
                </a:solidFill>
                <a:effectLst/>
                <a:uLnTx/>
                <a:uFillTx/>
                <a:latin typeface="Calibri" panose="020F0502020204030204" pitchFamily="34" charset="0"/>
                <a:ea typeface="Times New Roman" panose="02020603050405020304" pitchFamily="18" charset="0"/>
                <a:cs typeface="Calibri" panose="020F0502020204030204" pitchFamily="34" charset="0"/>
              </a:rPr>
              <a:t>Экологически ответственное поведение</a:t>
            </a:r>
            <a:r>
              <a:rPr kumimoji="0" lang="ru-RU" sz="2400" b="0" i="0" u="none" strike="noStrike" kern="1200" cap="none" spc="0" normalizeH="0" baseline="0" noProof="0" dirty="0">
                <a:ln>
                  <a:noFill/>
                </a:ln>
                <a:solidFill>
                  <a:srgbClr val="4472C4"/>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r>
            <a:b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br>
            <a:r>
              <a:rPr kumimoji="0" lang="ru-RU" sz="24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400" b="1"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способность действовать </a:t>
            </a:r>
            <a:r>
              <a:rPr kumimoji="0" lang="ru-RU"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определенным образом (и достигать определенного результата), чтобы содействовать поддержанию желательного состояния окружающей среды. </a:t>
            </a:r>
            <a:endPar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4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en-GB" sz="24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ru-RU" sz="24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связь приобретаемых знаний и реальных проблем в близком окружении,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демонстрация возможностей практического применения знаний  для улучшения ситуации</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действия </a:t>
            </a:r>
            <a: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основаны</a:t>
            </a:r>
            <a:r>
              <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на самостоятельных решениях, </a:t>
            </a:r>
            <a:r>
              <a:rPr kumimoji="0" lang="ru-RU" sz="2000" b="0"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а </a:t>
            </a:r>
            <a: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не внешнем принуждении </a:t>
            </a:r>
            <a:endParaRPr kumimoji="0" lang="ru-RU"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4127359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7135" y="147933"/>
            <a:ext cx="11475308" cy="193899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Calibri" panose="020F0502020204030204"/>
                <a:ea typeface="+mn-ea"/>
                <a:cs typeface="+mn-cs"/>
              </a:rPr>
              <a:t>Трансформирующая </a:t>
            </a:r>
            <a:r>
              <a:rPr kumimoji="0" lang="ru-RU" sz="2400" b="1" i="0" u="none" strike="noStrike" kern="1200" cap="none" spc="0" normalizeH="0" baseline="0" noProof="0" dirty="0" err="1" smtClean="0">
                <a:ln>
                  <a:noFill/>
                </a:ln>
                <a:solidFill>
                  <a:prstClr val="black"/>
                </a:solidFill>
                <a:effectLst/>
                <a:uLnTx/>
                <a:uFillTx/>
                <a:latin typeface="Calibri" panose="020F0502020204030204"/>
                <a:ea typeface="+mn-ea"/>
                <a:cs typeface="+mn-cs"/>
              </a:rPr>
              <a:t>агентность</a:t>
            </a:r>
            <a:r>
              <a:rPr kumimoji="0" lang="ru-RU" sz="24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ru-RU"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способность </a:t>
            </a:r>
            <a:r>
              <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rPr>
              <a:t>к </a:t>
            </a:r>
            <a:r>
              <a:rPr kumimoji="0" lang="ru-RU" sz="2400" b="0" i="0" u="none" strike="noStrike" kern="1200" cap="none" spc="0" normalizeH="0" baseline="0" noProof="0" dirty="0" err="1">
                <a:ln>
                  <a:noFill/>
                </a:ln>
                <a:solidFill>
                  <a:prstClr val="black"/>
                </a:solidFill>
                <a:effectLst/>
                <a:uLnTx/>
                <a:uFillTx/>
                <a:latin typeface="Calibri" panose="020F0502020204030204"/>
                <a:ea typeface="+mn-ea"/>
                <a:cs typeface="+mn-cs"/>
              </a:rPr>
              <a:t>проактивному</a:t>
            </a:r>
            <a:r>
              <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rPr>
              <a:t> воздействию человека на окружающую социальную среду, включая адаптацию к постоянно меняющимся внешним условиям и создание новых форм взаимодействия в различных сферах общественной жизни (</a:t>
            </a:r>
            <a:r>
              <a:rPr kumimoji="0" lang="ru-RU" sz="2400" b="0" i="0" u="none" strike="noStrike" kern="1200" cap="none" spc="0" normalizeH="0" baseline="0" noProof="0" dirty="0" err="1">
                <a:ln>
                  <a:noFill/>
                </a:ln>
                <a:solidFill>
                  <a:prstClr val="black"/>
                </a:solidFill>
                <a:effectLst/>
                <a:uLnTx/>
                <a:uFillTx/>
                <a:latin typeface="Calibri" panose="020F0502020204030204"/>
                <a:ea typeface="+mn-ea"/>
                <a:cs typeface="+mn-cs"/>
              </a:rPr>
              <a:t>Udehn</a:t>
            </a:r>
            <a:r>
              <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rPr>
              <a:t>, 2002; Сорокин, Фрумин 2020, 2022). </a:t>
            </a:r>
            <a:endParaRPr kumimoji="0" lang="ru-RU"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Прямоугольник 11"/>
          <p:cNvSpPr/>
          <p:nvPr/>
        </p:nvSpPr>
        <p:spPr>
          <a:xfrm>
            <a:off x="247135" y="1898450"/>
            <a:ext cx="11475308" cy="449353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Calibri" panose="020F0502020204030204"/>
                <a:ea typeface="+mn-ea"/>
                <a:cs typeface="+mn-cs"/>
              </a:rPr>
              <a:t>Агентность </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способность </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изменять существующие структуры и институты, а не просто укреплять их (Кузьминов и др., 2019;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Udehn</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2002</a:t>
            </a: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22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smtClean="0">
                <a:ln>
                  <a:noFill/>
                </a:ln>
                <a:solidFill>
                  <a:prstClr val="black"/>
                </a:solidFill>
                <a:effectLst/>
                <a:uLnTx/>
                <a:uFillTx/>
                <a:latin typeface="Calibri" panose="020F0502020204030204"/>
                <a:ea typeface="+mn-ea"/>
                <a:cs typeface="+mn-cs"/>
              </a:rPr>
              <a:t>Агентность </a:t>
            </a: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 зонтичное понятие, объединяющее </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такие конструкты как </a:t>
            </a:r>
            <a:r>
              <a:rPr kumimoji="0" lang="ru-RU" sz="2200" b="0" i="1" u="none" strike="noStrike" kern="1200" cap="none" spc="0" normalizeH="0" baseline="0" noProof="0" dirty="0" err="1">
                <a:ln>
                  <a:noFill/>
                </a:ln>
                <a:solidFill>
                  <a:prstClr val="black"/>
                </a:solidFill>
                <a:effectLst/>
                <a:uLnTx/>
                <a:uFillTx/>
                <a:latin typeface="Calibri" panose="020F0502020204030204"/>
                <a:ea typeface="+mn-ea"/>
                <a:cs typeface="+mn-cs"/>
              </a:rPr>
              <a:t>субъектность</a:t>
            </a:r>
            <a:r>
              <a:rPr kumimoji="0" lang="ru-RU" sz="2200" b="0" i="1" u="none" strike="noStrike" kern="1200" cap="none" spc="0" normalizeH="0" baseline="0" noProof="0" dirty="0">
                <a:ln>
                  <a:noFill/>
                </a:ln>
                <a:solidFill>
                  <a:prstClr val="black"/>
                </a:solidFill>
                <a:effectLst/>
                <a:uLnTx/>
                <a:uFillTx/>
                <a:latin typeface="Calibri" panose="020F0502020204030204"/>
                <a:ea typeface="+mn-ea"/>
                <a:cs typeface="+mn-cs"/>
              </a:rPr>
              <a:t>, автономия, самостоятельность, инициативность, </a:t>
            </a:r>
            <a:r>
              <a:rPr kumimoji="0" lang="ru-RU" sz="2200" b="0" i="1" u="none" strike="noStrike" kern="1200" cap="none" spc="0" normalizeH="0" baseline="0" noProof="0" dirty="0" err="1">
                <a:ln>
                  <a:noFill/>
                </a:ln>
                <a:solidFill>
                  <a:prstClr val="black"/>
                </a:solidFill>
                <a:effectLst/>
                <a:uLnTx/>
                <a:uFillTx/>
                <a:latin typeface="Calibri" panose="020F0502020204030204"/>
                <a:ea typeface="+mn-ea"/>
                <a:cs typeface="+mn-cs"/>
              </a:rPr>
              <a:t>самодетерминация</a:t>
            </a:r>
            <a:r>
              <a:rPr kumimoji="0" lang="ru-RU" sz="2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2200" b="0" i="1" u="none" strike="noStrike" kern="1200" cap="none" spc="0" normalizeH="0" baseline="0" noProof="0" dirty="0" err="1">
                <a:ln>
                  <a:noFill/>
                </a:ln>
                <a:solidFill>
                  <a:prstClr val="black"/>
                </a:solidFill>
                <a:effectLst/>
                <a:uLnTx/>
                <a:uFillTx/>
                <a:latin typeface="Calibri" panose="020F0502020204030204"/>
                <a:ea typeface="+mn-ea"/>
                <a:cs typeface="+mn-cs"/>
              </a:rPr>
              <a:t>саморегуляция</a:t>
            </a:r>
            <a:r>
              <a:rPr kumimoji="0" lang="ru-RU" sz="2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2200" b="0" i="1" u="none" strike="noStrike" kern="1200" cap="none" spc="0" normalizeH="0" baseline="0" noProof="0" dirty="0" err="1">
                <a:ln>
                  <a:noFill/>
                </a:ln>
                <a:solidFill>
                  <a:prstClr val="black"/>
                </a:solidFill>
                <a:effectLst/>
                <a:uLnTx/>
                <a:uFillTx/>
                <a:latin typeface="Calibri" panose="020F0502020204030204"/>
                <a:ea typeface="+mn-ea"/>
                <a:cs typeface="+mn-cs"/>
              </a:rPr>
              <a:t>проактивность</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и другие (Сорокин, Зыкова, 2021</a:t>
            </a: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22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err="1" smtClean="0">
                <a:ln>
                  <a:noFill/>
                </a:ln>
                <a:solidFill>
                  <a:prstClr val="black"/>
                </a:solidFill>
                <a:effectLst/>
                <a:uLnTx/>
                <a:uFillTx/>
                <a:latin typeface="Calibri" panose="020F0502020204030204"/>
                <a:ea typeface="+mn-ea"/>
                <a:cs typeface="+mn-cs"/>
              </a:rPr>
              <a:t>Проактивное</a:t>
            </a:r>
            <a:r>
              <a:rPr kumimoji="0" lang="ru-RU" sz="22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ru-RU" sz="2200" b="1" i="0" u="none" strike="noStrike" kern="1200" cap="none" spc="0" normalizeH="0" baseline="0" noProof="0" dirty="0">
                <a:ln>
                  <a:noFill/>
                </a:ln>
                <a:solidFill>
                  <a:prstClr val="black"/>
                </a:solidFill>
                <a:effectLst/>
                <a:uLnTx/>
                <a:uFillTx/>
                <a:latin typeface="Calibri" panose="020F0502020204030204"/>
                <a:ea typeface="+mn-ea"/>
                <a:cs typeface="+mn-cs"/>
              </a:rPr>
              <a:t>поведение, </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лежащее в основе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агентности</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является полезной характеристикой в условиях социальных трансформаций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Sorokin</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Froumin</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2022</a:t>
            </a: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2200" b="0" i="0" u="none" strike="noStrike" kern="1200" cap="none" spc="0" normalizeH="0" baseline="0" noProof="0" dirty="0" smtClean="0">
                <a:ln>
                  <a:noFill/>
                </a:ln>
                <a:solidFill>
                  <a:prstClr val="black"/>
                </a:solidFill>
                <a:effectLst/>
                <a:uLnTx/>
                <a:uFillTx/>
                <a:latin typeface="Calibri" panose="020F0502020204030204"/>
                <a:ea typeface="+mn-ea"/>
                <a:cs typeface="+mn-cs"/>
              </a:rPr>
              <a:t>Оно </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позволяет субъекту расценивать стресс или трудную ситуацию как стимул к саморазвитию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Старченкова</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2012), помогает личности «принимать вызов судьбы», осуществляя свободный выбор и принимая на себя ответственность за происходящие события (</a:t>
            </a:r>
            <a:r>
              <a:rPr kumimoji="0" lang="ru-RU" sz="2200" b="0" i="0" u="none" strike="noStrike" kern="1200" cap="none" spc="0" normalizeH="0" baseline="0" noProof="0" dirty="0" err="1">
                <a:ln>
                  <a:noFill/>
                </a:ln>
                <a:solidFill>
                  <a:prstClr val="black"/>
                </a:solidFill>
                <a:effectLst/>
                <a:uLnTx/>
                <a:uFillTx/>
                <a:latin typeface="Calibri" panose="020F0502020204030204"/>
                <a:ea typeface="+mn-ea"/>
                <a:cs typeface="+mn-cs"/>
              </a:rPr>
              <a:t>Schwarzer</a:t>
            </a:r>
            <a:r>
              <a:rPr kumimoji="0" lang="ru-RU" sz="2200" b="0" i="0" u="none" strike="noStrike" kern="1200" cap="none" spc="0" normalizeH="0" baseline="0" noProof="0" dirty="0">
                <a:ln>
                  <a:noFill/>
                </a:ln>
                <a:solidFill>
                  <a:prstClr val="black"/>
                </a:solidFill>
                <a:effectLst/>
                <a:uLnTx/>
                <a:uFillTx/>
                <a:latin typeface="Calibri" panose="020F0502020204030204"/>
                <a:ea typeface="+mn-ea"/>
                <a:cs typeface="+mn-cs"/>
              </a:rPr>
              <a:t>, 2001). </a:t>
            </a:r>
          </a:p>
        </p:txBody>
      </p:sp>
    </p:spTree>
    <p:extLst>
      <p:ext uri="{BB962C8B-B14F-4D97-AF65-F5344CB8AC3E}">
        <p14:creationId xmlns:p14="http://schemas.microsoft.com/office/powerpoint/2010/main" val="40591267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0235F5C-5015-9141-925C-C7503F22421A}"/>
              </a:ext>
            </a:extLst>
          </p:cNvPr>
          <p:cNvSpPr/>
          <p:nvPr/>
        </p:nvSpPr>
        <p:spPr>
          <a:xfrm>
            <a:off x="1474802" y="644091"/>
            <a:ext cx="952901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ru-RU" sz="2400" b="0" i="1" u="none" strike="noStrike" kern="1200" cap="none" spc="0" normalizeH="0" baseline="0" noProof="0" dirty="0" smtClean="0">
                <a:ln>
                  <a:noFill/>
                </a:ln>
                <a:solidFill>
                  <a:srgbClr val="4472C4"/>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ru-RU"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 name="Объект 3"/>
          <p:cNvSpPr>
            <a:spLocks noGrp="1"/>
          </p:cNvSpPr>
          <p:nvPr>
            <p:ph idx="1"/>
          </p:nvPr>
        </p:nvSpPr>
        <p:spPr>
          <a:xfrm>
            <a:off x="1474802" y="523240"/>
            <a:ext cx="9478382" cy="4925144"/>
          </a:xfrm>
          <a:prstGeom prst="rect">
            <a:avLst/>
          </a:prstGeom>
        </p:spPr>
        <p:txBody>
          <a:bodyPr>
            <a:normAutofit fontScale="25000" lnSpcReduction="20000"/>
          </a:bodyPr>
          <a:lstStyle/>
          <a:p>
            <a:pPr marL="114294" indent="0" algn="ctr">
              <a:lnSpc>
                <a:spcPct val="90000"/>
              </a:lnSpc>
              <a:buClr>
                <a:srgbClr val="93A299"/>
              </a:buClr>
              <a:buNone/>
            </a:pPr>
            <a:r>
              <a:rPr lang="ru-RU" sz="3100" b="1" dirty="0">
                <a:latin typeface="Century Gothic"/>
              </a:rPr>
              <a:t> </a:t>
            </a:r>
          </a:p>
          <a:p>
            <a:pPr marL="114294" indent="0" algn="ctr">
              <a:lnSpc>
                <a:spcPct val="90000"/>
              </a:lnSpc>
              <a:buClr>
                <a:srgbClr val="93A299"/>
              </a:buClr>
              <a:buNone/>
            </a:pPr>
            <a:r>
              <a:rPr lang="ru-RU" sz="3100" dirty="0">
                <a:latin typeface="Century Gothic"/>
              </a:rPr>
              <a:t> </a:t>
            </a:r>
            <a:endParaRPr lang="ru-RU" dirty="0"/>
          </a:p>
          <a:p>
            <a:pPr marL="45718" indent="0">
              <a:lnSpc>
                <a:spcPct val="90000"/>
              </a:lnSpc>
              <a:buClr>
                <a:srgbClr val="93A299"/>
              </a:buClr>
              <a:buNone/>
            </a:pPr>
            <a:r>
              <a:rPr lang="ru-RU" sz="4900" dirty="0"/>
              <a:t>	</a:t>
            </a:r>
            <a:r>
              <a:rPr lang="ru-RU" sz="8000" dirty="0"/>
              <a:t>«Все те навыки, которые помогают людям добиться успеха в быстро меняющийся экономике строятся на основе базовой грамотности  в чтении и счете. </a:t>
            </a:r>
          </a:p>
          <a:p>
            <a:pPr marL="45718" indent="0">
              <a:lnSpc>
                <a:spcPct val="90000"/>
              </a:lnSpc>
              <a:buClr>
                <a:srgbClr val="93A299"/>
              </a:buClr>
              <a:buNone/>
            </a:pPr>
            <a:r>
              <a:rPr lang="ru-RU" sz="8000" dirty="0"/>
              <a:t>	Это может быть заманчиво отвлечь ресурсы от разработки фундаментальных навыков в технологические навыки, когнитивные навыки высшего порядка и </a:t>
            </a:r>
            <a:r>
              <a:rPr lang="ru-RU" sz="8000" dirty="0" err="1"/>
              <a:t>социоэмоциональные</a:t>
            </a:r>
            <a:r>
              <a:rPr lang="ru-RU" sz="8000" dirty="0"/>
              <a:t> навыки, необходимые в 21 веке, которые кажутся более новыми и захватывающими. </a:t>
            </a:r>
          </a:p>
          <a:p>
            <a:pPr marL="45718" indent="0">
              <a:lnSpc>
                <a:spcPct val="90000"/>
              </a:lnSpc>
              <a:buClr>
                <a:srgbClr val="93A299"/>
              </a:buClr>
              <a:buNone/>
            </a:pPr>
            <a:r>
              <a:rPr lang="ru-RU" sz="8000" dirty="0"/>
              <a:t>	Но эти дополнения к основополагающим навыкам не заменят их, они могут быть построены только на прочном фундаменте. </a:t>
            </a:r>
          </a:p>
          <a:p>
            <a:pPr marL="45718" indent="0">
              <a:lnSpc>
                <a:spcPct val="90000"/>
              </a:lnSpc>
              <a:buClr>
                <a:srgbClr val="93A299"/>
              </a:buClr>
              <a:buNone/>
            </a:pPr>
            <a:r>
              <a:rPr lang="ru-RU" sz="8000" dirty="0"/>
              <a:t>	Работники могут эффективно искать цифровую информацию или создавать цифровой контент, только если они имеют прочные навыки грамотности.</a:t>
            </a:r>
          </a:p>
          <a:p>
            <a:pPr marL="45718" indent="0">
              <a:lnSpc>
                <a:spcPct val="90000"/>
              </a:lnSpc>
              <a:buClr>
                <a:srgbClr val="93A299"/>
              </a:buClr>
              <a:buNone/>
            </a:pPr>
            <a:r>
              <a:rPr lang="ru-RU" sz="8000" dirty="0"/>
              <a:t>	Они могут программировать новые онлайн-приложения, только если они имеют уверенные навыки счета. </a:t>
            </a:r>
          </a:p>
          <a:p>
            <a:pPr marL="45718" indent="0">
              <a:lnSpc>
                <a:spcPct val="90000"/>
              </a:lnSpc>
              <a:buClr>
                <a:srgbClr val="93A299"/>
              </a:buClr>
              <a:buNone/>
            </a:pPr>
            <a:r>
              <a:rPr lang="ru-RU" sz="8000" dirty="0"/>
              <a:t>	Социально-эмоциональные навыки  формируются и развиваются  на фундаменте основополагающих навыков.  </a:t>
            </a:r>
          </a:p>
          <a:p>
            <a:pPr marL="45718" indent="0">
              <a:lnSpc>
                <a:spcPct val="90000"/>
              </a:lnSpc>
              <a:buClr>
                <a:srgbClr val="93A299"/>
              </a:buClr>
              <a:buNone/>
            </a:pPr>
            <a:r>
              <a:rPr lang="ru-RU" sz="8000" dirty="0"/>
              <a:t>	Инновации в развитии навыков 21 века очень нужны, но эти навыки лучше всего работают в сочетании с сильными основополагающими способностями».</a:t>
            </a:r>
          </a:p>
          <a:p>
            <a:pPr marL="45718" indent="0">
              <a:lnSpc>
                <a:spcPct val="90000"/>
              </a:lnSpc>
              <a:buClr>
                <a:srgbClr val="93A299"/>
              </a:buClr>
              <a:buNone/>
            </a:pPr>
            <a:endParaRPr lang="ru-RU" sz="8000" dirty="0"/>
          </a:p>
          <a:p>
            <a:pPr marL="45718" indent="0" algn="r">
              <a:lnSpc>
                <a:spcPct val="90000"/>
              </a:lnSpc>
              <a:buClr>
                <a:srgbClr val="93A299"/>
              </a:buClr>
              <a:buNone/>
            </a:pPr>
            <a:r>
              <a:rPr lang="en-US" sz="8000" dirty="0"/>
              <a:t>Learning to realize education’s promises. The World Bank 2018</a:t>
            </a:r>
            <a:endParaRPr lang="ru-RU" sz="8000" dirty="0"/>
          </a:p>
          <a:p>
            <a:pPr marL="45718" indent="0">
              <a:lnSpc>
                <a:spcPct val="90000"/>
              </a:lnSpc>
              <a:buClr>
                <a:srgbClr val="93A299"/>
              </a:buClr>
              <a:buNone/>
            </a:pPr>
            <a:endParaRPr lang="ru-RU" sz="4300" dirty="0"/>
          </a:p>
          <a:p>
            <a:pPr marL="502894" indent="-457177">
              <a:lnSpc>
                <a:spcPct val="90000"/>
              </a:lnSpc>
              <a:buClr>
                <a:srgbClr val="93A299"/>
              </a:buClr>
              <a:buFont typeface="Wingdings" panose="05000000000000000000" pitchFamily="2" charset="2"/>
              <a:buChar char="ü"/>
            </a:pPr>
            <a:endParaRPr lang="ru-RU" sz="4300" dirty="0">
              <a:latin typeface="Book Antiqua" panose="02040602050305030304" pitchFamily="18" charset="0"/>
            </a:endParaRPr>
          </a:p>
          <a:p>
            <a:endParaRPr lang="ru-RU" sz="4000" dirty="0"/>
          </a:p>
        </p:txBody>
      </p:sp>
    </p:spTree>
    <p:extLst>
      <p:ext uri="{BB962C8B-B14F-4D97-AF65-F5344CB8AC3E}">
        <p14:creationId xmlns:p14="http://schemas.microsoft.com/office/powerpoint/2010/main" val="4006547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Линия"/>
          <p:cNvSpPr/>
          <p:nvPr/>
        </p:nvSpPr>
        <p:spPr>
          <a:xfrm>
            <a:off x="610483" y="1495039"/>
            <a:ext cx="10714930" cy="0"/>
          </a:xfrm>
          <a:prstGeom prst="line">
            <a:avLst/>
          </a:prstGeom>
          <a:ln w="12700">
            <a:solidFill>
              <a:srgbClr val="253957"/>
            </a:solidFill>
            <a:miter lim="400000"/>
          </a:ln>
        </p:spPr>
        <p:txBody>
          <a:bodyPr lIns="35657" tIns="35657" rIns="35657" bIns="35657" anchor="ctr"/>
          <a:lstStyle/>
          <a:p>
            <a:pPr marL="0" marR="0" lvl="0" indent="0" algn="ctr" defTabSz="344514" rtl="0" eaLnBrk="1" fontAlgn="auto" latinLnBrk="0" hangingPunct="0">
              <a:lnSpc>
                <a:spcPct val="100000"/>
              </a:lnSpc>
              <a:spcBef>
                <a:spcPts val="0"/>
              </a:spcBef>
              <a:spcAft>
                <a:spcPts val="0"/>
              </a:spcAft>
              <a:buClrTx/>
              <a:buSzTx/>
              <a:buFontTx/>
              <a:buNone/>
              <a:tabLst/>
              <a:defRPr sz="2400"/>
            </a:pPr>
            <a:endParaRPr kumimoji="0" sz="1000" b="0" i="0" u="none" strike="noStrike" kern="0" cap="none" spc="0" normalizeH="0" baseline="0" noProof="0">
              <a:ln>
                <a:noFill/>
              </a:ln>
              <a:solidFill>
                <a:srgbClr val="000000"/>
              </a:solidFill>
              <a:effectLst/>
              <a:uLnTx/>
              <a:uFillTx/>
              <a:latin typeface="Helvetica Light"/>
              <a:ea typeface="+mn-ea"/>
              <a:cs typeface="+mn-cs"/>
              <a:sym typeface="Helvetica Light"/>
            </a:endParaRPr>
          </a:p>
        </p:txBody>
      </p:sp>
      <p:sp>
        <p:nvSpPr>
          <p:cNvPr id="2" name="Номер слайда 1"/>
          <p:cNvSpPr>
            <a:spLocks noGrp="1"/>
          </p:cNvSpPr>
          <p:nvPr>
            <p:ph type="sldNum" sz="quarter" idx="2"/>
          </p:nvPr>
        </p:nvSpPr>
        <p:spPr>
          <a:xfrm>
            <a:off x="6012631" y="6505079"/>
            <a:ext cx="157657" cy="214416"/>
          </a:xfrm>
        </p:spPr>
        <p:txBody>
          <a:bodyPr/>
          <a:lstStyle/>
          <a:p>
            <a:pPr marL="0" marR="0" lvl="0" indent="0" algn="r" defTabSz="914355" rtl="0" eaLnBrk="1" fontAlgn="auto" latinLnBrk="0" hangingPunct="1">
              <a:lnSpc>
                <a:spcPct val="100000"/>
              </a:lnSpc>
              <a:spcBef>
                <a:spcPts val="0"/>
              </a:spcBef>
              <a:spcAft>
                <a:spcPts val="0"/>
              </a:spcAft>
              <a:buClrTx/>
              <a:buSzTx/>
              <a:buFontTx/>
              <a:buNone/>
              <a:tabLst/>
              <a:defRPr/>
            </a:pPr>
            <a:fld id="{86CB4B4D-7CA3-9044-876B-883B54F8677D}"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355" rtl="0" eaLnBrk="1" fontAlgn="auto" latinLnBrk="0" hangingPunct="1">
                <a:lnSpc>
                  <a:spcPct val="100000"/>
                </a:lnSpc>
                <a:spcBef>
                  <a:spcPts val="0"/>
                </a:spcBef>
                <a:spcAft>
                  <a:spcPts val="0"/>
                </a:spcAft>
                <a:buClrTx/>
                <a:buSzTx/>
                <a:buFontTx/>
                <a:buNone/>
                <a:tabLst/>
                <a:defRPr/>
              </a:pPr>
              <a:t>3</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Content Placeholder 2"/>
          <p:cNvSpPr txBox="1">
            <a:spLocks/>
          </p:cNvSpPr>
          <p:nvPr/>
        </p:nvSpPr>
        <p:spPr>
          <a:xfrm>
            <a:off x="481613" y="1468636"/>
            <a:ext cx="10494889" cy="2514437"/>
          </a:xfrm>
          <a:prstGeom prst="rect">
            <a:avLst/>
          </a:prstGeom>
        </p:spPr>
        <p:txBody>
          <a:bodyPr lIns="38343" tIns="19182" rIns="38343" bIns="19182">
            <a:noAutofit/>
          </a:bodyPr>
          <a:lst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9pPr>
          </a:lstStyle>
          <a:p>
            <a:pPr marL="0" marR="0" lvl="0" indent="0" algn="l" defTabSz="821490" rtl="0" eaLnBrk="1" fontAlgn="auto" latinLnBrk="0" hangingPunct="0">
              <a:lnSpc>
                <a:spcPct val="100000"/>
              </a:lnSpc>
              <a:spcBef>
                <a:spcPts val="5900"/>
              </a:spcBef>
              <a:spcAft>
                <a:spcPts val="0"/>
              </a:spcAft>
              <a:buClrTx/>
              <a:buSzPct val="75000"/>
              <a:buFontTx/>
              <a:buNone/>
              <a:tabLst/>
              <a:defRPr/>
            </a:pPr>
            <a:endParaRPr kumimoji="0" lang="en-US" sz="5000" b="0" i="0" u="none" strike="noStrike" kern="0" cap="none" spc="0" normalizeH="0" baseline="0" noProof="0" dirty="0">
              <a:ln>
                <a:noFill/>
              </a:ln>
              <a:solidFill>
                <a:srgbClr val="000000"/>
              </a:solidFill>
              <a:effectLst/>
              <a:uLnTx/>
              <a:uFillTx/>
              <a:latin typeface="Arial Narrow"/>
              <a:ea typeface="+mj-ea"/>
              <a:cs typeface="+mj-cs"/>
              <a:sym typeface="Helvetica Light"/>
            </a:endParaRPr>
          </a:p>
        </p:txBody>
      </p:sp>
      <p:sp>
        <p:nvSpPr>
          <p:cNvPr id="12" name="Content Placeholder 2"/>
          <p:cNvSpPr txBox="1">
            <a:spLocks/>
          </p:cNvSpPr>
          <p:nvPr/>
        </p:nvSpPr>
        <p:spPr>
          <a:xfrm>
            <a:off x="552528" y="1945447"/>
            <a:ext cx="11161419" cy="4230901"/>
          </a:xfrm>
          <a:prstGeom prst="rect">
            <a:avLst/>
          </a:prstGeom>
        </p:spPr>
        <p:txBody>
          <a:bodyPr lIns="38343" tIns="19182" rIns="38343" bIns="19182">
            <a:normAutofit/>
          </a:bodyPr>
          <a:lst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9pPr>
          </a:lstStyle>
          <a:p>
            <a:pPr marL="0" marR="0" lvl="0" indent="0" algn="l" defTabSz="821490" rtl="0" eaLnBrk="1" fontAlgn="auto" latinLnBrk="0" hangingPunct="0">
              <a:lnSpc>
                <a:spcPct val="100000"/>
              </a:lnSpc>
              <a:spcBef>
                <a:spcPts val="756"/>
              </a:spcBef>
              <a:spcAft>
                <a:spcPts val="0"/>
              </a:spcAft>
              <a:buClrTx/>
              <a:buSzPct val="75000"/>
              <a:buFontTx/>
              <a:buNone/>
              <a:tabLst/>
              <a:defRPr/>
            </a:pPr>
            <a:r>
              <a:rPr kumimoji="0" lang="en-US" sz="4200" b="0" i="0" u="none" strike="noStrike" kern="0" cap="none" spc="0" normalizeH="0" baseline="0" noProof="0" dirty="0">
                <a:ln>
                  <a:noFill/>
                </a:ln>
                <a:solidFill>
                  <a:srgbClr val="000000"/>
                </a:solidFill>
                <a:effectLst/>
                <a:uLnTx/>
                <a:uFillTx/>
                <a:latin typeface="Arial Narrow"/>
                <a:ea typeface="+mj-ea"/>
                <a:cs typeface="+mj-cs"/>
                <a:sym typeface="Helvetica Light"/>
              </a:rPr>
              <a:t> </a:t>
            </a:r>
            <a:endParaRPr kumimoji="0" lang="en-AU" sz="4200" b="0" i="0" u="none" strike="noStrike" kern="0" cap="none" spc="0" normalizeH="0" baseline="0" noProof="0" dirty="0">
              <a:ln>
                <a:noFill/>
              </a:ln>
              <a:solidFill>
                <a:srgbClr val="000000"/>
              </a:solidFill>
              <a:effectLst/>
              <a:uLnTx/>
              <a:uFillTx/>
              <a:latin typeface="Arial Narrow"/>
              <a:ea typeface="+mj-ea"/>
              <a:cs typeface="+mj-cs"/>
              <a:sym typeface="Helvetica Light"/>
            </a:endParaRPr>
          </a:p>
          <a:p>
            <a:pPr marL="617330" marR="0" lvl="0" indent="-617330" algn="just" defTabSz="821490" rtl="0" eaLnBrk="1" fontAlgn="auto" latinLnBrk="0" hangingPunct="1">
              <a:lnSpc>
                <a:spcPct val="120000"/>
              </a:lnSpc>
              <a:spcBef>
                <a:spcPts val="5900"/>
              </a:spcBef>
              <a:spcAft>
                <a:spcPts val="0"/>
              </a:spcAft>
              <a:buClrTx/>
              <a:buSzPct val="75000"/>
              <a:buFontTx/>
              <a:buChar char="•"/>
              <a:tabLst/>
              <a:defRPr/>
            </a:pPr>
            <a:endParaRPr kumimoji="0" lang="en-US" altLang="zh-CN" sz="5000" b="1" i="0" u="none" strike="noStrike" kern="0" cap="none" spc="0" normalizeH="0" baseline="0" noProof="0" dirty="0">
              <a:ln>
                <a:noFill/>
              </a:ln>
              <a:solidFill>
                <a:srgbClr val="000000"/>
              </a:solidFill>
              <a:effectLst/>
              <a:uLnTx/>
              <a:uFillTx/>
              <a:latin typeface="Calibri"/>
              <a:ea typeface="宋体" panose="02010600030101010101" pitchFamily="2" charset="-122"/>
              <a:cs typeface="+mj-cs"/>
              <a:sym typeface="Helvetica Light"/>
            </a:endParaRPr>
          </a:p>
          <a:p>
            <a:pPr marL="617330" marR="0" lvl="0" indent="-617330" algn="l" defTabSz="821490" rtl="0" eaLnBrk="1" fontAlgn="auto" latinLnBrk="0" hangingPunct="1">
              <a:lnSpc>
                <a:spcPct val="100000"/>
              </a:lnSpc>
              <a:spcBef>
                <a:spcPts val="5900"/>
              </a:spcBef>
              <a:spcAft>
                <a:spcPts val="0"/>
              </a:spcAft>
              <a:buClrTx/>
              <a:buSzPct val="75000"/>
              <a:buFontTx/>
              <a:buChar char="•"/>
              <a:tabLst/>
              <a:defRPr/>
            </a:pPr>
            <a:endParaRPr kumimoji="0" lang="en-US" sz="5000" b="0" i="0" u="none" strike="noStrike" kern="0" cap="none" spc="0" normalizeH="0" baseline="0" noProof="0" dirty="0">
              <a:ln>
                <a:noFill/>
              </a:ln>
              <a:solidFill>
                <a:srgbClr val="000000"/>
              </a:solidFill>
              <a:effectLst/>
              <a:uLnTx/>
              <a:uFillTx/>
              <a:latin typeface="Calibri"/>
              <a:ea typeface="+mj-ea"/>
              <a:cs typeface="+mj-cs"/>
              <a:sym typeface="Helvetica Light"/>
            </a:endParaRPr>
          </a:p>
        </p:txBody>
      </p:sp>
      <p:sp>
        <p:nvSpPr>
          <p:cNvPr id="5" name="Прямоугольник 4"/>
          <p:cNvSpPr/>
          <p:nvPr/>
        </p:nvSpPr>
        <p:spPr>
          <a:xfrm>
            <a:off x="527040" y="274377"/>
            <a:ext cx="10022484" cy="423459"/>
          </a:xfrm>
          <a:prstGeom prst="rect">
            <a:avLst/>
          </a:prstGeom>
        </p:spPr>
        <p:txBody>
          <a:bodyPr wrap="square" lIns="38343" tIns="19182" rIns="38343" bIns="19182">
            <a:spAutoFit/>
          </a:bodyPr>
          <a:lstStyle/>
          <a:p>
            <a:pPr marL="0" marR="0" lvl="0" indent="0" algn="ctr" defTabSz="912692" rtl="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solidFill>
                  <a:srgbClr val="4F81BD">
                    <a:lumMod val="50000"/>
                  </a:srgbClr>
                </a:solidFill>
                <a:effectLst/>
                <a:uLnTx/>
                <a:uFillTx/>
                <a:latin typeface="Helvetica Light"/>
                <a:ea typeface="+mn-ea"/>
                <a:cs typeface="+mn-cs"/>
              </a:rPr>
              <a:t>  </a:t>
            </a:r>
            <a:r>
              <a:rPr kumimoji="0" lang="ru-RU" sz="2500" b="1" i="0" u="none" strike="noStrike" kern="0" cap="none" spc="0" normalizeH="0" baseline="0" noProof="0" dirty="0">
                <a:ln>
                  <a:noFill/>
                </a:ln>
                <a:solidFill>
                  <a:srgbClr val="FF0000"/>
                </a:solidFill>
                <a:effectLst/>
                <a:uLnTx/>
                <a:uFillTx/>
                <a:latin typeface="Helvetica Light"/>
                <a:ea typeface="+mn-ea"/>
                <a:cs typeface="+mn-cs"/>
              </a:rPr>
              <a:t> </a:t>
            </a:r>
          </a:p>
        </p:txBody>
      </p:sp>
      <p:sp>
        <p:nvSpPr>
          <p:cNvPr id="9" name="CustomShape 2">
            <a:extLst>
              <a:ext uri="{FF2B5EF4-FFF2-40B4-BE49-F238E27FC236}">
                <a16:creationId xmlns:a16="http://schemas.microsoft.com/office/drawing/2014/main" id="{ED3E5548-C6FF-9C49-A680-7281A6369523}"/>
              </a:ext>
            </a:extLst>
          </p:cNvPr>
          <p:cNvSpPr/>
          <p:nvPr/>
        </p:nvSpPr>
        <p:spPr>
          <a:xfrm>
            <a:off x="877230" y="501362"/>
            <a:ext cx="10448182" cy="479780"/>
          </a:xfrm>
          <a:prstGeom prst="rect">
            <a:avLst/>
          </a:prstGeom>
          <a:noFill/>
          <a:ln w="12600">
            <a:noFill/>
          </a:ln>
        </p:spPr>
        <p:style>
          <a:lnRef idx="0">
            <a:scrgbClr r="0" g="0" b="0"/>
          </a:lnRef>
          <a:fillRef idx="0">
            <a:scrgbClr r="0" g="0" b="0"/>
          </a:fillRef>
          <a:effectRef idx="0">
            <a:scrgbClr r="0" g="0" b="0"/>
          </a:effectRef>
          <a:fontRef idx="minor"/>
        </p:style>
        <p:txBody>
          <a:bodyPr wrap="square" lIns="35640" tIns="35640" rIns="35640" bIns="3564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2650" b="1" i="0" u="none" strike="noStrike" kern="1200" cap="none" spc="-43" normalizeH="0" baseline="0" noProof="0" dirty="0" smtClean="0">
                <a:ln>
                  <a:noFill/>
                </a:ln>
                <a:solidFill>
                  <a:srgbClr val="43488A"/>
                </a:solidFill>
                <a:effectLst/>
                <a:uLnTx/>
                <a:uFillTx/>
                <a:latin typeface="PT Sans"/>
                <a:ea typeface="+mn-ea"/>
                <a:cs typeface="+mn-cs"/>
              </a:rPr>
              <a:t>Образование </a:t>
            </a:r>
            <a:r>
              <a:rPr kumimoji="0" lang="ru-RU" sz="2650" b="1" i="0" u="none" strike="noStrike" kern="1200" cap="none" spc="-43" normalizeH="0" baseline="0" noProof="0" dirty="0">
                <a:ln>
                  <a:noFill/>
                </a:ln>
                <a:solidFill>
                  <a:srgbClr val="43488A"/>
                </a:solidFill>
                <a:effectLst/>
                <a:uLnTx/>
                <a:uFillTx/>
                <a:latin typeface="PT Sans"/>
                <a:ea typeface="+mn-ea"/>
                <a:cs typeface="+mn-cs"/>
              </a:rPr>
              <a:t>и вызовы будущего </a:t>
            </a:r>
          </a:p>
        </p:txBody>
      </p:sp>
      <p:graphicFrame>
        <p:nvGraphicFramePr>
          <p:cNvPr id="11" name="Таблица 10"/>
          <p:cNvGraphicFramePr>
            <a:graphicFrameLocks noGrp="1"/>
          </p:cNvGraphicFramePr>
          <p:nvPr>
            <p:extLst>
              <p:ext uri="{D42A27DB-BD31-4B8C-83A1-F6EECF244321}">
                <p14:modId xmlns:p14="http://schemas.microsoft.com/office/powerpoint/2010/main" val="4154910791"/>
              </p:ext>
            </p:extLst>
          </p:nvPr>
        </p:nvGraphicFramePr>
        <p:xfrm>
          <a:off x="777670" y="1522019"/>
          <a:ext cx="10545417" cy="4963442"/>
        </p:xfrm>
        <a:graphic>
          <a:graphicData uri="http://schemas.openxmlformats.org/drawingml/2006/table">
            <a:tbl>
              <a:tblPr firstRow="1" bandRow="1">
                <a:tableStyleId>{5C22544A-7EE6-4342-B048-85BDC9FD1C3A}</a:tableStyleId>
              </a:tblPr>
              <a:tblGrid>
                <a:gridCol w="5864645">
                  <a:extLst>
                    <a:ext uri="{9D8B030D-6E8A-4147-A177-3AD203B41FA5}">
                      <a16:colId xmlns:a16="http://schemas.microsoft.com/office/drawing/2014/main" val="1804283673"/>
                    </a:ext>
                  </a:extLst>
                </a:gridCol>
                <a:gridCol w="4680772">
                  <a:extLst>
                    <a:ext uri="{9D8B030D-6E8A-4147-A177-3AD203B41FA5}">
                      <a16:colId xmlns:a16="http://schemas.microsoft.com/office/drawing/2014/main" val="2601528686"/>
                    </a:ext>
                  </a:extLst>
                </a:gridCol>
              </a:tblGrid>
              <a:tr h="2164716">
                <a:tc>
                  <a:txBody>
                    <a:bodyPr/>
                    <a:lstStyle/>
                    <a:p>
                      <a:pPr algn="l"/>
                      <a:r>
                        <a:rPr kumimoji="0" lang="ru-RU" sz="2800" b="0" i="0" u="none" strike="noStrike" kern="1200" cap="none" spc="-86" normalizeH="0" baseline="0" smtClean="0">
                          <a:ln>
                            <a:noFill/>
                          </a:ln>
                          <a:solidFill>
                            <a:srgbClr val="43488A"/>
                          </a:solidFill>
                          <a:effectLst/>
                          <a:uLnTx/>
                          <a:uFillTx/>
                          <a:latin typeface="PT Sans"/>
                          <a:ea typeface="+mn-ea"/>
                          <a:cs typeface="+mn-cs"/>
                        </a:rPr>
                        <a:t>Трансформация  </a:t>
                      </a:r>
                      <a:r>
                        <a:rPr kumimoji="0" lang="ru-RU" sz="2800" b="0" i="0" u="none" strike="noStrike" kern="1200" cap="none" spc="-86" normalizeH="0" baseline="0" smtClean="0">
                          <a:ln>
                            <a:noFill/>
                          </a:ln>
                          <a:solidFill>
                            <a:srgbClr val="43488A"/>
                          </a:solidFill>
                          <a:effectLst/>
                          <a:uLnTx/>
                          <a:uFillTx/>
                          <a:latin typeface="PT Sans"/>
                          <a:ea typeface="+mn-ea"/>
                          <a:cs typeface="+mn-cs"/>
                        </a:rPr>
                        <a:t> производства, </a:t>
                      </a:r>
                      <a:r>
                        <a:rPr kumimoji="0" lang="ru-RU" sz="2800" b="0" i="0" u="none" strike="noStrike" kern="1200" cap="none" spc="-86" normalizeH="0" baseline="0" dirty="0" smtClean="0">
                          <a:ln>
                            <a:noFill/>
                          </a:ln>
                          <a:solidFill>
                            <a:srgbClr val="43488A"/>
                          </a:solidFill>
                          <a:effectLst/>
                          <a:uLnTx/>
                          <a:uFillTx/>
                          <a:latin typeface="PT Sans"/>
                          <a:ea typeface="+mn-ea"/>
                          <a:cs typeface="+mn-cs"/>
                        </a:rPr>
                        <a:t>системы профессий,  </a:t>
                      </a:r>
                      <a:r>
                        <a:rPr kumimoji="0" lang="ru-RU" sz="2800" b="0" i="0" u="none" strike="noStrike" kern="1200" cap="none" spc="-86" normalizeH="0" baseline="0" dirty="0" smtClean="0">
                          <a:ln>
                            <a:noFill/>
                          </a:ln>
                          <a:solidFill>
                            <a:srgbClr val="43488A"/>
                          </a:solidFill>
                          <a:effectLst/>
                          <a:uLnTx/>
                          <a:uFillTx/>
                          <a:latin typeface="PT Sans"/>
                          <a:ea typeface="+mn-ea"/>
                          <a:cs typeface="+mn-cs"/>
                        </a:rPr>
                        <a:t>рынка труда </a:t>
                      </a:r>
                      <a:endParaRPr kumimoji="0" lang="ru-RU" sz="2800" b="0" i="0" u="none" strike="noStrike" kern="1200" cap="none" spc="-86" normalizeH="0" baseline="0" dirty="0">
                        <a:ln>
                          <a:noFill/>
                        </a:ln>
                        <a:solidFill>
                          <a:srgbClr val="43488A"/>
                        </a:solidFill>
                        <a:effectLst/>
                        <a:uLnTx/>
                        <a:uFillTx/>
                        <a:latin typeface="PT Sans"/>
                        <a:ea typeface="+mn-ea"/>
                        <a:cs typeface="+mn-cs"/>
                      </a:endParaRPr>
                    </a:p>
                  </a:txBody>
                  <a:tcPr marL="45720" marR="45720" marT="22860" marB="22860">
                    <a:solidFill>
                      <a:schemeClr val="accent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2800" b="0" i="0" u="none" strike="noStrike" kern="1200" cap="none" spc="-86" normalizeH="0" baseline="0" dirty="0" smtClean="0">
                          <a:ln>
                            <a:noFill/>
                          </a:ln>
                          <a:solidFill>
                            <a:srgbClr val="43488A"/>
                          </a:solidFill>
                          <a:effectLst/>
                          <a:uLnTx/>
                          <a:uFillTx/>
                          <a:latin typeface="PT Sans"/>
                          <a:ea typeface="+mn-ea"/>
                          <a:cs typeface="+mn-cs"/>
                        </a:rPr>
                        <a:t>Как подготовить  детей к будущей трудовой </a:t>
                      </a:r>
                      <a:r>
                        <a:rPr kumimoji="0" lang="ru-RU" sz="2800" b="0" i="0" u="none" strike="noStrike" kern="1200" cap="none" spc="-86" normalizeH="0" baseline="0" dirty="0" smtClean="0">
                          <a:ln>
                            <a:noFill/>
                          </a:ln>
                          <a:solidFill>
                            <a:srgbClr val="43488A"/>
                          </a:solidFill>
                          <a:effectLst/>
                          <a:uLnTx/>
                          <a:uFillTx/>
                          <a:latin typeface="PT Sans"/>
                          <a:ea typeface="+mn-ea"/>
                          <a:cs typeface="+mn-cs"/>
                        </a:rPr>
                        <a:t>деятельности и помочь </a:t>
                      </a:r>
                      <a:r>
                        <a:rPr kumimoji="0" lang="ru-RU" sz="2800" b="0" i="0" u="none" strike="noStrike" kern="1200" cap="none" spc="-86" normalizeH="0" baseline="0" dirty="0" err="1" smtClean="0">
                          <a:ln>
                            <a:noFill/>
                          </a:ln>
                          <a:solidFill>
                            <a:srgbClr val="43488A"/>
                          </a:solidFill>
                          <a:effectLst/>
                          <a:uLnTx/>
                          <a:uFillTx/>
                          <a:latin typeface="PT Sans"/>
                          <a:ea typeface="+mn-ea"/>
                          <a:cs typeface="+mn-cs"/>
                        </a:rPr>
                        <a:t>самореализоваться</a:t>
                      </a:r>
                      <a:r>
                        <a:rPr kumimoji="0" lang="ru-RU" sz="2800" b="0" i="0" u="none" strike="noStrike" kern="1200" cap="none" spc="-86" normalizeH="0" baseline="0" dirty="0" smtClean="0">
                          <a:ln>
                            <a:noFill/>
                          </a:ln>
                          <a:solidFill>
                            <a:srgbClr val="43488A"/>
                          </a:solidFill>
                          <a:effectLst/>
                          <a:uLnTx/>
                          <a:uFillTx/>
                          <a:latin typeface="PT Sans"/>
                          <a:ea typeface="+mn-ea"/>
                          <a:cs typeface="+mn-cs"/>
                        </a:rPr>
                        <a:t>?</a:t>
                      </a:r>
                      <a:endParaRPr kumimoji="0" lang="ru-RU" sz="2800" b="0" i="0" u="none" strike="noStrike" kern="1200" cap="none" spc="-86" normalizeH="0" baseline="0" dirty="0" smtClean="0">
                        <a:ln>
                          <a:noFill/>
                        </a:ln>
                        <a:solidFill>
                          <a:srgbClr val="43488A"/>
                        </a:solidFill>
                        <a:effectLst/>
                        <a:uLnTx/>
                        <a:uFillTx/>
                        <a:latin typeface="PT Sans"/>
                        <a:ea typeface="+mn-ea"/>
                        <a:cs typeface="+mn-cs"/>
                      </a:endParaRPr>
                    </a:p>
                    <a:p>
                      <a:pPr algn="ctr"/>
                      <a:endParaRPr kumimoji="0" lang="ru-RU" sz="2800" b="0" i="0" u="none" strike="noStrike" kern="1200" cap="none" spc="-86" normalizeH="0" baseline="0" dirty="0">
                        <a:ln>
                          <a:noFill/>
                        </a:ln>
                        <a:solidFill>
                          <a:srgbClr val="43488A"/>
                        </a:solidFill>
                        <a:effectLst/>
                        <a:uLnTx/>
                        <a:uFillTx/>
                        <a:latin typeface="PT Sans"/>
                        <a:ea typeface="+mn-ea"/>
                        <a:cs typeface="+mn-cs"/>
                      </a:endParaRPr>
                    </a:p>
                  </a:txBody>
                  <a:tcPr marL="45720" marR="45720" marT="22860" marB="22860">
                    <a:solidFill>
                      <a:schemeClr val="accent1">
                        <a:lumMod val="40000"/>
                        <a:lumOff val="60000"/>
                      </a:schemeClr>
                    </a:solidFill>
                  </a:tcPr>
                </a:tc>
                <a:extLst>
                  <a:ext uri="{0D108BD9-81ED-4DB2-BD59-A6C34878D82A}">
                    <a16:rowId xmlns:a16="http://schemas.microsoft.com/office/drawing/2014/main" val="1396019566"/>
                  </a:ext>
                </a:extLst>
              </a:tr>
              <a:tr h="27841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800" b="0" i="0" u="none" strike="noStrike" kern="1200" cap="none" spc="-86" normalizeH="0" baseline="0" dirty="0" smtClean="0">
                          <a:ln>
                            <a:noFill/>
                          </a:ln>
                          <a:solidFill>
                            <a:srgbClr val="43488A"/>
                          </a:solidFill>
                          <a:effectLst/>
                          <a:uLnTx/>
                          <a:uFillTx/>
                          <a:latin typeface="PT Sans"/>
                          <a:ea typeface="+mn-ea"/>
                          <a:cs typeface="+mn-cs"/>
                        </a:rPr>
                        <a:t>Рост рисков  для здоровья и безопасности (пандемия, </a:t>
                      </a:r>
                      <a:r>
                        <a:rPr kumimoji="0" lang="ru-RU" sz="2800" b="0" i="0" u="none" strike="noStrike" kern="1200" cap="none" spc="-86" normalizeH="0" baseline="0" dirty="0" smtClean="0">
                          <a:ln>
                            <a:noFill/>
                          </a:ln>
                          <a:solidFill>
                            <a:srgbClr val="43488A"/>
                          </a:solidFill>
                          <a:effectLst/>
                          <a:uLnTx/>
                          <a:uFillTx/>
                          <a:latin typeface="PT Sans"/>
                          <a:ea typeface="+mn-ea"/>
                          <a:cs typeface="+mn-cs"/>
                        </a:rPr>
                        <a:t>войны. </a:t>
                      </a:r>
                      <a:r>
                        <a:rPr kumimoji="0" lang="ru-RU" sz="2800" b="0" i="0" u="none" strike="noStrike" kern="1200" cap="none" spc="-86" normalizeH="0" baseline="0" dirty="0" err="1" smtClean="0">
                          <a:ln>
                            <a:noFill/>
                          </a:ln>
                          <a:solidFill>
                            <a:srgbClr val="43488A"/>
                          </a:solidFill>
                          <a:effectLst/>
                          <a:uLnTx/>
                          <a:uFillTx/>
                          <a:latin typeface="PT Sans"/>
                          <a:ea typeface="+mn-ea"/>
                          <a:cs typeface="+mn-cs"/>
                        </a:rPr>
                        <a:t>киберугрозы</a:t>
                      </a:r>
                      <a:r>
                        <a:rPr kumimoji="0" lang="ru-RU" sz="2800" b="0" i="0" u="none" strike="noStrike" kern="1200" cap="none" spc="-86" normalizeH="0" baseline="0" dirty="0" smtClean="0">
                          <a:ln>
                            <a:noFill/>
                          </a:ln>
                          <a:solidFill>
                            <a:srgbClr val="43488A"/>
                          </a:solidFill>
                          <a:effectLst/>
                          <a:uLnTx/>
                          <a:uFillTx/>
                          <a:latin typeface="PT Sans"/>
                          <a:ea typeface="+mn-ea"/>
                          <a:cs typeface="+mn-cs"/>
                        </a:rPr>
                        <a:t>..),   устойчивого развития (климатические изменения, истощение ресурсов...)</a:t>
                      </a:r>
                    </a:p>
                    <a:p>
                      <a:endParaRPr kumimoji="0" lang="ru-RU" sz="2800" b="0" i="0" u="none" strike="noStrike" kern="1200" cap="none" spc="-86" normalizeH="0" baseline="0" dirty="0">
                        <a:ln>
                          <a:noFill/>
                        </a:ln>
                        <a:solidFill>
                          <a:srgbClr val="43488A"/>
                        </a:solidFill>
                        <a:effectLst/>
                        <a:uLnTx/>
                        <a:uFillTx/>
                        <a:latin typeface="PT Sans"/>
                        <a:ea typeface="+mn-ea"/>
                        <a:cs typeface="+mn-cs"/>
                      </a:endParaRPr>
                    </a:p>
                  </a:txBody>
                  <a:tcPr marL="45720" marR="45720" marT="22860" marB="22860">
                    <a:solidFill>
                      <a:schemeClr val="accent1">
                        <a:lumMod val="40000"/>
                        <a:lumOff val="60000"/>
                      </a:schemeClr>
                    </a:solidFill>
                  </a:tcPr>
                </a:tc>
                <a:tc>
                  <a:txBody>
                    <a:bodyPr/>
                    <a:lstStyle/>
                    <a:p>
                      <a:pPr algn="ctr"/>
                      <a:r>
                        <a:rPr kumimoji="0" lang="ru-RU" sz="2800" b="0" i="0" u="none" strike="noStrike" kern="1200" cap="none" spc="-86" normalizeH="0" baseline="0" dirty="0" smtClean="0">
                          <a:ln>
                            <a:noFill/>
                          </a:ln>
                          <a:solidFill>
                            <a:srgbClr val="43488A"/>
                          </a:solidFill>
                          <a:effectLst/>
                          <a:uLnTx/>
                          <a:uFillTx/>
                          <a:latin typeface="PT Sans"/>
                          <a:ea typeface="+mn-ea"/>
                          <a:cs typeface="+mn-cs"/>
                        </a:rPr>
                        <a:t>Как </a:t>
                      </a:r>
                      <a:r>
                        <a:rPr kumimoji="0" lang="ru-RU" sz="2800" b="0" i="0" u="none" strike="noStrike" kern="1200" cap="none" spc="-86" normalizeH="0" baseline="0" dirty="0" smtClean="0">
                          <a:ln>
                            <a:noFill/>
                          </a:ln>
                          <a:solidFill>
                            <a:srgbClr val="43488A"/>
                          </a:solidFill>
                          <a:effectLst/>
                          <a:uLnTx/>
                          <a:uFillTx/>
                          <a:latin typeface="PT Sans"/>
                          <a:ea typeface="+mn-ea"/>
                          <a:cs typeface="+mn-cs"/>
                        </a:rPr>
                        <a:t>сформировать  профильные навыки и  </a:t>
                      </a:r>
                      <a:r>
                        <a:rPr kumimoji="0" lang="ru-RU" sz="2800" b="0" i="0" u="none" strike="noStrike" kern="1200" cap="none" spc="-86" normalizeH="0" baseline="0" dirty="0" smtClean="0">
                          <a:ln>
                            <a:noFill/>
                          </a:ln>
                          <a:solidFill>
                            <a:srgbClr val="43488A"/>
                          </a:solidFill>
                          <a:effectLst/>
                          <a:uLnTx/>
                          <a:uFillTx/>
                          <a:latin typeface="PT Sans"/>
                          <a:ea typeface="+mn-ea"/>
                          <a:cs typeface="+mn-cs"/>
                        </a:rPr>
                        <a:t>грамотности, обеспечивающие безопасность и  благополучие ?</a:t>
                      </a:r>
                      <a:endParaRPr kumimoji="0" lang="ru-RU" sz="2800" b="0" i="0" u="none" strike="noStrike" kern="1200" cap="none" spc="-86" normalizeH="0" baseline="0" dirty="0">
                        <a:ln>
                          <a:noFill/>
                        </a:ln>
                        <a:solidFill>
                          <a:srgbClr val="43488A"/>
                        </a:solidFill>
                        <a:effectLst/>
                        <a:uLnTx/>
                        <a:uFillTx/>
                        <a:latin typeface="PT Sans"/>
                        <a:ea typeface="+mn-ea"/>
                        <a:cs typeface="+mn-cs"/>
                      </a:endParaRPr>
                    </a:p>
                  </a:txBody>
                  <a:tcPr marL="45720" marR="45720" marT="22860" marB="22860">
                    <a:solidFill>
                      <a:schemeClr val="accent1">
                        <a:lumMod val="40000"/>
                        <a:lumOff val="60000"/>
                      </a:schemeClr>
                    </a:solidFill>
                  </a:tcPr>
                </a:tc>
                <a:extLst>
                  <a:ext uri="{0D108BD9-81ED-4DB2-BD59-A6C34878D82A}">
                    <a16:rowId xmlns:a16="http://schemas.microsoft.com/office/drawing/2014/main" val="2535663957"/>
                  </a:ext>
                </a:extLst>
              </a:tr>
            </a:tbl>
          </a:graphicData>
        </a:graphic>
      </p:graphicFrame>
    </p:spTree>
    <p:extLst>
      <p:ext uri="{BB962C8B-B14F-4D97-AF65-F5344CB8AC3E}">
        <p14:creationId xmlns:p14="http://schemas.microsoft.com/office/powerpoint/2010/main" val="526957658"/>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700" dirty="0"/>
              <a:t>Эмоциональное здоровье и благополучие </a:t>
            </a:r>
            <a:r>
              <a:rPr lang="ru-RU" sz="3700" dirty="0" smtClean="0"/>
              <a:t>   </a:t>
            </a:r>
            <a:endParaRPr lang="ru-RU" sz="3700" dirty="0"/>
          </a:p>
        </p:txBody>
      </p:sp>
      <p:sp>
        <p:nvSpPr>
          <p:cNvPr id="3" name="Объект 2"/>
          <p:cNvSpPr>
            <a:spLocks noGrp="1"/>
          </p:cNvSpPr>
          <p:nvPr>
            <p:ph idx="1"/>
          </p:nvPr>
        </p:nvSpPr>
        <p:spPr/>
        <p:txBody>
          <a:bodyPr>
            <a:normAutofit fontScale="92500" lnSpcReduction="20000"/>
          </a:bodyPr>
          <a:lstStyle/>
          <a:p>
            <a:pPr marL="0" indent="0" algn="just">
              <a:buNone/>
            </a:pPr>
            <a:r>
              <a:rPr lang="ru-RU" dirty="0" smtClean="0"/>
              <a:t>	«Состояние, которое позволяет детям развиваться и осознавать свои собственную уникальную личность, чтобы построить свою собственную идентичность,   реализовать свой собственный потенциал, справиться с трудностями взросления; чувствовать себя любимым, защищенным и принятым как уникальная личность, иметь возможность быть счастливыми, играть, учиться и участвовать, вносить вклад в семью и общество».</a:t>
            </a:r>
          </a:p>
          <a:p>
            <a:pPr marL="0" indent="0" algn="just">
              <a:buNone/>
            </a:pPr>
            <a:r>
              <a:rPr lang="ru-RU" dirty="0" smtClean="0"/>
              <a:t>	Психическое </a:t>
            </a:r>
            <a:r>
              <a:rPr lang="ru-RU" dirty="0"/>
              <a:t>здоровье </a:t>
            </a:r>
            <a:r>
              <a:rPr lang="ru-RU" dirty="0" smtClean="0"/>
              <a:t>включает эмоциональное, психологическое </a:t>
            </a:r>
            <a:r>
              <a:rPr lang="ru-RU" dirty="0"/>
              <a:t>и социальное </a:t>
            </a:r>
            <a:r>
              <a:rPr lang="ru-RU" dirty="0" smtClean="0"/>
              <a:t>благополучие.</a:t>
            </a:r>
          </a:p>
          <a:p>
            <a:pPr marL="0" indent="0" algn="just">
              <a:buNone/>
            </a:pPr>
            <a:r>
              <a:rPr lang="ru-RU" dirty="0" smtClean="0"/>
              <a:t> 	Это </a:t>
            </a:r>
            <a:r>
              <a:rPr lang="ru-RU" dirty="0"/>
              <a:t>не просто отсутствие психического </a:t>
            </a:r>
            <a:r>
              <a:rPr lang="ru-RU" dirty="0" smtClean="0"/>
              <a:t>расстройства, но состояние </a:t>
            </a:r>
            <a:r>
              <a:rPr lang="ru-RU" dirty="0"/>
              <a:t>благополучия, при котором каждый человек реализует свой собственный потенциал, может справиться с обычными стрессами жизни, может продуктивно и плодотворно работать, и способен внести в нее свой вклад или его сообщества</a:t>
            </a:r>
          </a:p>
        </p:txBody>
      </p:sp>
    </p:spTree>
    <p:extLst>
      <p:ext uri="{BB962C8B-B14F-4D97-AF65-F5344CB8AC3E}">
        <p14:creationId xmlns:p14="http://schemas.microsoft.com/office/powerpoint/2010/main" val="924865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13303" y="2082800"/>
            <a:ext cx="11212937" cy="39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285750" indent="-285750">
              <a:buFont typeface="Arial" panose="020B0604020202020204" pitchFamily="34" charset="0"/>
              <a:buChar char="•"/>
            </a:pPr>
            <a:r>
              <a:rPr lang="ru-RU" sz="1700" dirty="0"/>
              <a:t>Занятия дополнительным образованием  положительно влияют  на   </a:t>
            </a:r>
            <a:r>
              <a:rPr lang="ru-RU" sz="1700" i="1" dirty="0"/>
              <a:t>академическую успеваемость </a:t>
            </a:r>
            <a:r>
              <a:rPr lang="ru-RU" sz="1700" dirty="0"/>
              <a:t>(</a:t>
            </a:r>
            <a:r>
              <a:rPr lang="ru-RU" sz="1700" dirty="0" err="1"/>
              <a:t>Holland</a:t>
            </a:r>
            <a:r>
              <a:rPr lang="ru-RU" sz="1700" dirty="0"/>
              <a:t> </a:t>
            </a:r>
            <a:r>
              <a:rPr lang="ru-RU" sz="1700" dirty="0" err="1"/>
              <a:t>and</a:t>
            </a:r>
            <a:r>
              <a:rPr lang="ru-RU" sz="1700" dirty="0"/>
              <a:t> </a:t>
            </a:r>
            <a:r>
              <a:rPr lang="ru-RU" sz="1700" dirty="0" err="1"/>
              <a:t>Andre</a:t>
            </a:r>
            <a:r>
              <a:rPr lang="ru-RU" sz="1700" dirty="0"/>
              <a:t>, 1987; </a:t>
            </a:r>
            <a:r>
              <a:rPr lang="ru-RU" sz="1700" dirty="0" err="1"/>
              <a:t>Seow</a:t>
            </a:r>
            <a:r>
              <a:rPr lang="ru-RU" sz="1700" dirty="0"/>
              <a:t> </a:t>
            </a:r>
            <a:r>
              <a:rPr lang="ru-RU" sz="1700" dirty="0" err="1"/>
              <a:t>and</a:t>
            </a:r>
            <a:r>
              <a:rPr lang="ru-RU" sz="1700" dirty="0"/>
              <a:t> </a:t>
            </a:r>
            <a:r>
              <a:rPr lang="ru-RU" sz="1700" dirty="0" err="1"/>
              <a:t>Pan</a:t>
            </a:r>
            <a:r>
              <a:rPr lang="ru-RU" sz="1700" dirty="0"/>
              <a:t>, 2014; </a:t>
            </a:r>
            <a:r>
              <a:rPr lang="ru-RU" sz="1700" dirty="0" err="1"/>
              <a:t>Fisher</a:t>
            </a:r>
            <a:r>
              <a:rPr lang="ru-RU" sz="1700" dirty="0"/>
              <a:t>, 2016; </a:t>
            </a:r>
            <a:r>
              <a:rPr lang="ru-RU" sz="1700" dirty="0" err="1"/>
              <a:t>Tanner</a:t>
            </a:r>
            <a:r>
              <a:rPr lang="ru-RU" sz="1700" dirty="0"/>
              <a:t>, 2017). </a:t>
            </a:r>
          </a:p>
          <a:p>
            <a:pPr marL="285750" indent="-285750">
              <a:buFont typeface="Arial" panose="020B0604020202020204" pitchFamily="34" charset="0"/>
              <a:buChar char="•"/>
            </a:pPr>
            <a:r>
              <a:rPr lang="ru-RU" sz="1700" dirty="0" smtClean="0"/>
              <a:t>Подростки</a:t>
            </a:r>
            <a:r>
              <a:rPr lang="ru-RU" sz="1700" dirty="0"/>
              <a:t>, участвующие во внешкольных </a:t>
            </a:r>
            <a:r>
              <a:rPr lang="ru-RU" sz="1700" dirty="0" smtClean="0"/>
              <a:t>занятиях</a:t>
            </a:r>
            <a:r>
              <a:rPr lang="ru-RU" sz="1700" dirty="0"/>
              <a:t>, достигают более высоких академических показателей, чем дети, не участвующие в мероприятиях. </a:t>
            </a:r>
            <a:r>
              <a:rPr lang="ru-RU" sz="1700" dirty="0" smtClean="0"/>
              <a:t>Участие </a:t>
            </a:r>
            <a:r>
              <a:rPr lang="ru-RU" sz="1700" dirty="0"/>
              <a:t>в командных видах спорта, школьных лидерских группах,   академических клубах и исполнительских искусствах приводит к повышению среднего балла выпускных экзаменов (</a:t>
            </a:r>
            <a:r>
              <a:rPr lang="ru-RU" sz="1700" dirty="0" err="1"/>
              <a:t>Eccles</a:t>
            </a:r>
            <a:r>
              <a:rPr lang="ru-RU" sz="1700" dirty="0"/>
              <a:t> </a:t>
            </a:r>
            <a:r>
              <a:rPr lang="ru-RU" sz="1700" dirty="0" err="1"/>
              <a:t>and</a:t>
            </a:r>
            <a:r>
              <a:rPr lang="ru-RU" sz="1700" dirty="0"/>
              <a:t> </a:t>
            </a:r>
            <a:r>
              <a:rPr lang="ru-RU" sz="1700" dirty="0" err="1"/>
              <a:t>Barber</a:t>
            </a:r>
            <a:r>
              <a:rPr lang="ru-RU" sz="1700" dirty="0"/>
              <a:t>, 1999). Именно участие в школьных спортивных программах способствует повышению академической успеваемости (</a:t>
            </a:r>
            <a:r>
              <a:rPr lang="ru-RU" sz="1700" dirty="0" err="1"/>
              <a:t>Silliker</a:t>
            </a:r>
            <a:r>
              <a:rPr lang="ru-RU" sz="1700" dirty="0"/>
              <a:t> </a:t>
            </a:r>
            <a:r>
              <a:rPr lang="en-US" sz="1700" dirty="0"/>
              <a:t>and</a:t>
            </a:r>
            <a:r>
              <a:rPr lang="ru-RU" sz="1700" dirty="0"/>
              <a:t> </a:t>
            </a:r>
            <a:r>
              <a:rPr lang="ru-RU" sz="1700" dirty="0" err="1"/>
              <a:t>Quirk</a:t>
            </a:r>
            <a:r>
              <a:rPr lang="ru-RU" sz="1700" dirty="0"/>
              <a:t>, 1997; </a:t>
            </a:r>
            <a:r>
              <a:rPr lang="ru-RU" sz="1700" dirty="0" err="1"/>
              <a:t>Whitley</a:t>
            </a:r>
            <a:r>
              <a:rPr lang="ru-RU" sz="1700" dirty="0"/>
              <a:t>, 1998).  </a:t>
            </a:r>
            <a:endParaRPr lang="ru-RU" sz="1700" dirty="0" smtClean="0"/>
          </a:p>
          <a:p>
            <a:pPr marL="285750" indent="-285750">
              <a:buFont typeface="Arial" panose="020B0604020202020204" pitchFamily="34" charset="0"/>
              <a:buChar char="•"/>
            </a:pPr>
            <a:r>
              <a:rPr lang="ru-RU" sz="1700" dirty="0" smtClean="0"/>
              <a:t>Положительная </a:t>
            </a:r>
            <a:r>
              <a:rPr lang="ru-RU" sz="1700" dirty="0"/>
              <a:t>связь между участием во внеклассных </a:t>
            </a:r>
            <a:r>
              <a:rPr lang="ru-RU" sz="1700" dirty="0" smtClean="0"/>
              <a:t>мероприятиях </a:t>
            </a:r>
            <a:r>
              <a:rPr lang="ru-RU" sz="1700" dirty="0"/>
              <a:t>и успеваемостью студентов (</a:t>
            </a:r>
            <a:r>
              <a:rPr lang="ru-RU" sz="1700" dirty="0" err="1"/>
              <a:t>O'Brien</a:t>
            </a:r>
            <a:r>
              <a:rPr lang="ru-RU" sz="1700" dirty="0"/>
              <a:t> </a:t>
            </a:r>
            <a:r>
              <a:rPr lang="ru-RU" sz="1700" dirty="0" err="1"/>
              <a:t>and</a:t>
            </a:r>
            <a:r>
              <a:rPr lang="ru-RU" sz="1700" dirty="0"/>
              <a:t> </a:t>
            </a:r>
            <a:r>
              <a:rPr lang="ru-RU" sz="1700" dirty="0" err="1"/>
              <a:t>Rollefson</a:t>
            </a:r>
            <a:r>
              <a:rPr lang="ru-RU" sz="1700" dirty="0"/>
              <a:t> </a:t>
            </a:r>
            <a:r>
              <a:rPr lang="ru-RU" sz="1700" u="sng" dirty="0">
                <a:hlinkClick r:id="rId3" tooltip="O’Brien, E., &amp; Rollefson, M. (1995). Extracurricular participation and student engagement. Education policy issues: statistical perspectives. NCES issue brief no. 95-741. Washington, DC: National Center for Education Statistics (NCES), US Department of Ed"/>
              </a:rPr>
              <a:t>1995).</a:t>
            </a:r>
            <a:r>
              <a:rPr lang="ru-RU" sz="1700" dirty="0"/>
              <a:t> </a:t>
            </a:r>
          </a:p>
          <a:p>
            <a:pPr marL="285750" indent="-285750">
              <a:buFont typeface="Arial" panose="020B0604020202020204" pitchFamily="34" charset="0"/>
              <a:buChar char="•"/>
            </a:pPr>
            <a:r>
              <a:rPr lang="ru-RU" sz="1700" dirty="0"/>
              <a:t>Помимо «прямой» академической успеваемости внешкольные занятия повышают мотивацию и вовлеченность в образование, что способствует устойчивым академическим результатам (</a:t>
            </a:r>
            <a:r>
              <a:rPr lang="ru-RU" sz="1700" dirty="0" err="1"/>
              <a:t>Howard</a:t>
            </a:r>
            <a:r>
              <a:rPr lang="ru-RU" sz="1700" dirty="0"/>
              <a:t> </a:t>
            </a:r>
            <a:r>
              <a:rPr lang="en-US" sz="1700" dirty="0"/>
              <a:t>and</a:t>
            </a:r>
            <a:r>
              <a:rPr lang="ru-RU" sz="1700" dirty="0"/>
              <a:t> </a:t>
            </a:r>
            <a:r>
              <a:rPr lang="ru-RU" sz="1700" dirty="0" err="1"/>
              <a:t>Ziomek-Daigle</a:t>
            </a:r>
            <a:r>
              <a:rPr lang="ru-RU" sz="1700" dirty="0"/>
              <a:t>, 2009). Это во многом происходит за счет развития навыков тайм-менеджмента (</a:t>
            </a:r>
            <a:r>
              <a:rPr lang="ru-RU" sz="1700" dirty="0" err="1"/>
              <a:t>Gilman</a:t>
            </a:r>
            <a:r>
              <a:rPr lang="ru-RU" sz="1700" dirty="0"/>
              <a:t>, 2004). </a:t>
            </a:r>
            <a:r>
              <a:rPr lang="ru-RU" sz="1700" dirty="0" smtClean="0"/>
              <a:t> </a:t>
            </a:r>
          </a:p>
          <a:p>
            <a:pPr marL="285750" indent="-285750">
              <a:buFont typeface="Arial" panose="020B0604020202020204" pitchFamily="34" charset="0"/>
              <a:buChar char="•"/>
            </a:pPr>
            <a:r>
              <a:rPr lang="ru-RU" sz="1700" dirty="0" smtClean="0"/>
              <a:t>По </a:t>
            </a:r>
            <a:r>
              <a:rPr lang="ru-RU" sz="1700" dirty="0"/>
              <a:t>данным PISA в большинстве стран внеклассные мероприятия, связанные с наукой, в школе связаны с повышением успеваемости учащихся, большей уверенности  учащихся в своих способностях справляться с задачами, связанными с наукой (</a:t>
            </a:r>
            <a:r>
              <a:rPr lang="ru-RU" sz="1700" dirty="0" err="1"/>
              <a:t>самоэфективность</a:t>
            </a:r>
            <a:r>
              <a:rPr lang="ru-RU" sz="1700" dirty="0"/>
              <a:t>), и получать большее удовольствие от изучения </a:t>
            </a:r>
            <a:r>
              <a:rPr lang="ru-RU" sz="1700" dirty="0" smtClean="0"/>
              <a:t>науки</a:t>
            </a:r>
            <a:r>
              <a:rPr lang="ru-RU" sz="1700" dirty="0"/>
              <a:t> </a:t>
            </a:r>
            <a:r>
              <a:rPr lang="ru-RU" sz="1700" dirty="0" smtClean="0"/>
              <a:t>(</a:t>
            </a:r>
            <a:r>
              <a:rPr lang="en-US" sz="1700" dirty="0" smtClean="0"/>
              <a:t>PISA </a:t>
            </a:r>
            <a:r>
              <a:rPr lang="en-US" sz="1700" dirty="0"/>
              <a:t>in focus </a:t>
            </a:r>
            <a:r>
              <a:rPr lang="en-US" sz="1700" dirty="0" smtClean="0"/>
              <a:t>18</a:t>
            </a:r>
            <a:r>
              <a:rPr lang="ru-RU" sz="1700" dirty="0" smtClean="0"/>
              <a:t>,2012\07</a:t>
            </a:r>
            <a:r>
              <a:rPr lang="ru-RU" sz="1700" dirty="0"/>
              <a:t>.  </a:t>
            </a:r>
            <a:r>
              <a:rPr lang="ru-RU" sz="1700" u="sng" dirty="0">
                <a:hlinkClick r:id="rId4"/>
              </a:rPr>
              <a:t>5k961l4ccczt-en.pdf (oecd-ilibrary.org)</a:t>
            </a:r>
            <a:r>
              <a:rPr lang="ru-RU" sz="1700" dirty="0"/>
              <a:t> </a:t>
            </a:r>
          </a:p>
        </p:txBody>
      </p:sp>
      <p:sp>
        <p:nvSpPr>
          <p:cNvPr id="61" name="Заголовок основного текста"/>
          <p:cNvSpPr txBox="1"/>
          <p:nvPr/>
        </p:nvSpPr>
        <p:spPr>
          <a:xfrm>
            <a:off x="613303" y="1222541"/>
            <a:ext cx="11212937"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defRPr/>
            </a:pPr>
            <a:r>
              <a:rPr lang="ru-RU" sz="2150" kern="0" dirty="0" smtClean="0">
                <a:latin typeface="Arial Narrow"/>
              </a:rPr>
              <a:t>«</a:t>
            </a:r>
            <a:r>
              <a:rPr lang="ru-RU" sz="2150" kern="0" dirty="0" smtClean="0"/>
              <a:t>Дополнительное </a:t>
            </a:r>
            <a:r>
              <a:rPr lang="ru-RU" sz="2150" kern="0" dirty="0"/>
              <a:t>образование и функциональная грамотность, академическая успешность»</a:t>
            </a:r>
            <a:endParaRPr lang="ru-RU" sz="2150" kern="0" dirty="0"/>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defRPr/>
            </a:pPr>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5"/>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112675864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28766" y="2342784"/>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285750" indent="-285750">
              <a:buFont typeface="Arial" panose="020B0604020202020204" pitchFamily="34" charset="0"/>
              <a:buChar char="•"/>
            </a:pPr>
            <a:r>
              <a:rPr lang="ru-RU" dirty="0"/>
              <a:t>У</a:t>
            </a:r>
            <a:r>
              <a:rPr lang="ru-RU" dirty="0" smtClean="0"/>
              <a:t>частие </a:t>
            </a:r>
            <a:r>
              <a:rPr lang="ru-RU" dirty="0"/>
              <a:t>в любой спортивной деятельности не влияет на результаты математики, </a:t>
            </a:r>
            <a:r>
              <a:rPr lang="ru-RU" dirty="0" smtClean="0"/>
              <a:t>  </a:t>
            </a:r>
            <a:r>
              <a:rPr lang="ru-RU" dirty="0"/>
              <a:t>негативно влияет на языковые результаты </a:t>
            </a:r>
            <a:r>
              <a:rPr lang="ru-RU" dirty="0" smtClean="0"/>
              <a:t>учащихся.   </a:t>
            </a:r>
            <a:r>
              <a:rPr lang="ru-RU" dirty="0"/>
              <a:t>Вероятная причина такого результата заключается в том, что школьники, которые проводят свое свободное время, играя в футбол или баскетбол, не будут иметь много времени для чтения дополнительных книг, чтобы улучшить свои языковые навыки. </a:t>
            </a:r>
            <a:endParaRPr lang="ru-RU" dirty="0" smtClean="0"/>
          </a:p>
          <a:p>
            <a:pPr marL="285750" indent="-285750">
              <a:buFont typeface="Arial" panose="020B0604020202020204" pitchFamily="34" charset="0"/>
              <a:buChar char="•"/>
            </a:pPr>
            <a:r>
              <a:rPr lang="ru-RU" dirty="0" smtClean="0"/>
              <a:t>Участие </a:t>
            </a:r>
            <a:r>
              <a:rPr lang="ru-RU" dirty="0"/>
              <a:t>в любом виде изобразительного искусства не влияет на результаты учащихся по математике. </a:t>
            </a:r>
            <a:endParaRPr lang="ru-RU" dirty="0" smtClean="0"/>
          </a:p>
          <a:p>
            <a:pPr marL="285750" indent="-285750">
              <a:buFont typeface="Arial" panose="020B0604020202020204" pitchFamily="34" charset="0"/>
              <a:buChar char="•"/>
            </a:pPr>
            <a:r>
              <a:rPr lang="ru-RU" dirty="0"/>
              <a:t>Ш</a:t>
            </a:r>
            <a:r>
              <a:rPr lang="ru-RU" dirty="0" smtClean="0"/>
              <a:t>кольники</a:t>
            </a:r>
            <a:r>
              <a:rPr lang="ru-RU" dirty="0"/>
              <a:t>, которые вовлечены в любой вид деятельности </a:t>
            </a:r>
            <a:r>
              <a:rPr lang="ru-RU" dirty="0" smtClean="0"/>
              <a:t>в области </a:t>
            </a:r>
            <a:r>
              <a:rPr lang="ru-RU" dirty="0"/>
              <a:t>искусства, значительно лучше справляются с языком, чем те, кто не </a:t>
            </a:r>
            <a:r>
              <a:rPr lang="ru-RU" dirty="0" smtClean="0"/>
              <a:t>участвует.   Причиной </a:t>
            </a:r>
            <a:r>
              <a:rPr lang="ru-RU" dirty="0"/>
              <a:t>этого может быть то, что школьники, которые принимают участие в театральных мероприятиях, например, в конечном итоге читают много текста для своих ролей, что улучшает как их чтение, так и их разговорные навыки. </a:t>
            </a:r>
            <a:endParaRPr lang="ru-RU" dirty="0" smtClean="0"/>
          </a:p>
          <a:p>
            <a:pPr marL="285750" indent="-285750">
              <a:buFont typeface="Arial" panose="020B0604020202020204" pitchFamily="34" charset="0"/>
              <a:buChar char="•"/>
            </a:pPr>
            <a:r>
              <a:rPr lang="ru-RU" dirty="0" smtClean="0"/>
              <a:t>Участие </a:t>
            </a:r>
            <a:r>
              <a:rPr lang="ru-RU" dirty="0"/>
              <a:t>в любом школьном </a:t>
            </a:r>
            <a:r>
              <a:rPr lang="ru-RU" dirty="0" smtClean="0"/>
              <a:t>клубе (по предмету)  </a:t>
            </a:r>
            <a:r>
              <a:rPr lang="ru-RU" dirty="0"/>
              <a:t>положительно влияет как на языковые, так и на математические достижения школьников. </a:t>
            </a:r>
            <a:r>
              <a:rPr lang="ru-RU" dirty="0" smtClean="0"/>
              <a:t> </a:t>
            </a:r>
            <a:endParaRPr lang="ru-RU" dirty="0"/>
          </a:p>
          <a:p>
            <a:r>
              <a:rPr lang="ru-RU" dirty="0"/>
              <a:t> </a:t>
            </a:r>
            <a:r>
              <a:rPr lang="ru-RU" dirty="0" err="1"/>
              <a:t>Абизада</a:t>
            </a:r>
            <a:r>
              <a:rPr lang="ru-RU" dirty="0"/>
              <a:t> А., </a:t>
            </a:r>
            <a:r>
              <a:rPr lang="ru-RU" dirty="0" err="1"/>
              <a:t>Гурбанова</a:t>
            </a:r>
            <a:r>
              <a:rPr lang="ru-RU" dirty="0"/>
              <a:t> У., </a:t>
            </a:r>
            <a:r>
              <a:rPr lang="ru-RU" dirty="0" err="1"/>
              <a:t>Искандарова</a:t>
            </a:r>
            <a:r>
              <a:rPr lang="ru-RU" dirty="0"/>
              <a:t> А. </a:t>
            </a:r>
            <a:r>
              <a:rPr lang="ru-RU" i="1" dirty="0"/>
              <a:t>и др.</a:t>
            </a:r>
            <a:r>
              <a:rPr lang="ru-RU" dirty="0"/>
              <a:t> Влияние внеклассной деятельности на успеваемость в средней школе: на примере Азербайджана. </a:t>
            </a:r>
            <a:r>
              <a:rPr lang="ru-RU" i="1" dirty="0" err="1"/>
              <a:t>Int</a:t>
            </a:r>
            <a:r>
              <a:rPr lang="ru-RU" i="1" dirty="0"/>
              <a:t> </a:t>
            </a:r>
            <a:r>
              <a:rPr lang="ru-RU" i="1" dirty="0" err="1"/>
              <a:t>Rev</a:t>
            </a:r>
            <a:r>
              <a:rPr lang="ru-RU" i="1" dirty="0"/>
              <a:t> </a:t>
            </a:r>
            <a:r>
              <a:rPr lang="ru-RU" i="1" dirty="0" err="1"/>
              <a:t>Educ</a:t>
            </a:r>
            <a:r>
              <a:rPr lang="ru-RU" dirty="0"/>
              <a:t> </a:t>
            </a:r>
            <a:r>
              <a:rPr lang="ru-RU" b="1" dirty="0"/>
              <a:t>66, </a:t>
            </a:r>
            <a:r>
              <a:rPr lang="ru-RU" dirty="0"/>
              <a:t>487–507 (2020). </a:t>
            </a:r>
            <a:r>
              <a:rPr lang="ru-RU" u="sng" dirty="0">
                <a:hlinkClick r:id="rId3"/>
              </a:rPr>
              <a:t>https://doi.org/10.1007/s11159-020-09833-2</a:t>
            </a:r>
            <a:r>
              <a:rPr lang="ru-RU" dirty="0"/>
              <a:t> </a:t>
            </a:r>
            <a:r>
              <a:rPr lang="ru-RU" u="sng" dirty="0">
                <a:hlinkClick r:id="rId4"/>
              </a:rPr>
              <a:t>Влияние внеклассной деятельности на успеваемость в средней школе: на примере Азербайджана | </a:t>
            </a:r>
            <a:r>
              <a:rPr lang="ru-RU" u="sng" dirty="0" err="1">
                <a:hlinkClick r:id="rId4"/>
              </a:rPr>
              <a:t>СпрингерЛинк</a:t>
            </a:r>
            <a:r>
              <a:rPr lang="ru-RU" u="sng" dirty="0">
                <a:hlinkClick r:id="rId4"/>
              </a:rPr>
              <a:t> (springer.com)</a:t>
            </a:r>
            <a:endParaRPr lang="ru-RU" dirty="0"/>
          </a:p>
        </p:txBody>
      </p:sp>
      <p:sp>
        <p:nvSpPr>
          <p:cNvPr id="61" name="Заголовок основного текста"/>
          <p:cNvSpPr txBox="1"/>
          <p:nvPr/>
        </p:nvSpPr>
        <p:spPr>
          <a:xfrm>
            <a:off x="614396" y="1393797"/>
            <a:ext cx="11059444"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defRPr/>
            </a:pPr>
            <a:r>
              <a:rPr lang="ru-RU" sz="2150" kern="0" dirty="0"/>
              <a:t>«Дополнительное образование и функциональная грамотность, академическая успешность»</a:t>
            </a:r>
            <a:endParaRPr lang="ru-RU" sz="2150" kern="0" dirty="0"/>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defRPr/>
            </a:pPr>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5"/>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332161133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00533" y="2550996"/>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285750" indent="-285750">
              <a:buFont typeface="Arial" panose="020B0604020202020204" pitchFamily="34" charset="0"/>
              <a:buChar char="•"/>
            </a:pPr>
            <a:r>
              <a:rPr lang="ru-RU" sz="2100" dirty="0"/>
              <a:t>В  наибольшей степени школьные успехи связаны с  занятиями иностранными языками, в  меньшей </a:t>
            </a:r>
            <a:r>
              <a:rPr lang="ru-RU" sz="2100" dirty="0" smtClean="0"/>
              <a:t>— с</a:t>
            </a:r>
            <a:r>
              <a:rPr lang="ru-RU" sz="2100" dirty="0"/>
              <a:t>  посещением кружков по  школьным предметам, искусству и  спортивных секций. </a:t>
            </a:r>
            <a:endParaRPr lang="ru-RU" sz="2100" dirty="0" smtClean="0"/>
          </a:p>
          <a:p>
            <a:pPr marL="285750" indent="-285750">
              <a:buFont typeface="Arial" panose="020B0604020202020204" pitchFamily="34" charset="0"/>
              <a:buChar char="•"/>
            </a:pPr>
            <a:r>
              <a:rPr lang="ru-RU" sz="2100" dirty="0" smtClean="0"/>
              <a:t>Разнообразие </a:t>
            </a:r>
            <a:r>
              <a:rPr lang="ru-RU" sz="2100" dirty="0"/>
              <a:t>видов занятий положительно связано и с успехами, и с самооценкой учащегося. Оптимальным является посещение двух кружков разной направленности. Большинство внеклассных занятий оказывает более сильное влияние на  успеваемость в  средних и  малых городах, чем в  мегаполисе</a:t>
            </a:r>
            <a:r>
              <a:rPr lang="ru-RU" sz="2100" dirty="0" smtClean="0"/>
              <a:t>.</a:t>
            </a:r>
          </a:p>
          <a:p>
            <a:pPr marL="285750" indent="-285750">
              <a:buFont typeface="Arial" panose="020B0604020202020204" pitchFamily="34" charset="0"/>
              <a:buChar char="•"/>
            </a:pPr>
            <a:r>
              <a:rPr lang="ru-RU" sz="2100" dirty="0" smtClean="0"/>
              <a:t>В</a:t>
            </a:r>
            <a:r>
              <a:rPr lang="ru-RU" sz="2100" dirty="0"/>
              <a:t>  мегаполисе уверенность учащегося в своих силах в той или иной области знаний связана с  занятиями в  кружках соответствующей направленности: занятия по  школьным предметам наиболее значимы для самооценки в  сфере математики, в  кружках по  искусству и  иностранным языкам—для уверенности в  себе в  гуманитарных предметах. </a:t>
            </a:r>
            <a:r>
              <a:rPr lang="ru-RU" sz="2100" dirty="0" smtClean="0"/>
              <a:t> </a:t>
            </a:r>
            <a:endParaRPr lang="ru-RU" sz="2100" dirty="0"/>
          </a:p>
          <a:p>
            <a:r>
              <a:rPr lang="ru-RU" sz="2100" u="sng" dirty="0">
                <a:hlinkClick r:id="rId3"/>
              </a:rPr>
              <a:t>Александров Д. А.</a:t>
            </a:r>
            <a:r>
              <a:rPr lang="ru-RU" sz="2100" dirty="0"/>
              <a:t>, </a:t>
            </a:r>
            <a:r>
              <a:rPr lang="ru-RU" sz="2100" dirty="0" err="1"/>
              <a:t>Тенишева</a:t>
            </a:r>
            <a:r>
              <a:rPr lang="ru-RU" sz="2100" dirty="0"/>
              <a:t> К. А., </a:t>
            </a:r>
            <a:r>
              <a:rPr lang="ru-RU" sz="2100" u="sng" dirty="0">
                <a:hlinkClick r:id="rId4"/>
              </a:rPr>
              <a:t>Савельева С. С.</a:t>
            </a:r>
            <a:r>
              <a:rPr lang="ru-RU" sz="2100" dirty="0"/>
              <a:t> Связь внеклассных занятий с учебными успехами и самооценкой подростков // Вопросы образования. 2017. Т. 4. С.  217-241. </a:t>
            </a:r>
            <a:r>
              <a:rPr lang="ru-RU" sz="2100" u="sng" dirty="0" err="1">
                <a:hlinkClick r:id="rId5"/>
              </a:rPr>
              <a:t>doi</a:t>
            </a:r>
            <a:r>
              <a:rPr lang="ru-RU" sz="2100" dirty="0"/>
              <a:t> </a:t>
            </a:r>
            <a:r>
              <a:rPr lang="ru-RU" sz="2100" u="sng" dirty="0">
                <a:hlinkClick r:id="rId6"/>
              </a:rPr>
              <a:t>Alexandrov(1).pdf (hse.ru)</a:t>
            </a:r>
            <a:endParaRPr lang="ru-RU" sz="2100" dirty="0"/>
          </a:p>
        </p:txBody>
      </p:sp>
      <p:sp>
        <p:nvSpPr>
          <p:cNvPr id="61" name="Заголовок основного текста"/>
          <p:cNvSpPr txBox="1"/>
          <p:nvPr/>
        </p:nvSpPr>
        <p:spPr>
          <a:xfrm>
            <a:off x="613303" y="1596997"/>
            <a:ext cx="10654137"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defRPr/>
            </a:pPr>
            <a:r>
              <a:rPr lang="ru-RU" sz="2150" kern="0" dirty="0" smtClean="0">
                <a:latin typeface="Arial Narrow"/>
              </a:rPr>
              <a:t>«Дополнительное образование и функциональная грамотность, академическая успешность»</a:t>
            </a:r>
            <a:endParaRPr lang="ru-RU" sz="2150" kern="0" dirty="0">
              <a:latin typeface="Arial Narrow"/>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defRPr/>
            </a:pPr>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7"/>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2334697803"/>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14396" y="1899188"/>
            <a:ext cx="11063317" cy="38538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r>
              <a:rPr lang="ru-RU" dirty="0" smtClean="0"/>
              <a:t> </a:t>
            </a:r>
            <a:endParaRPr lang="ru-RU" dirty="0"/>
          </a:p>
          <a:p>
            <a:pPr marL="285750" indent="-285750">
              <a:buFont typeface="Arial" panose="020B0604020202020204" pitchFamily="34" charset="0"/>
              <a:buChar char="•"/>
            </a:pPr>
            <a:r>
              <a:rPr lang="ru-RU" sz="2000" dirty="0" smtClean="0"/>
              <a:t>Участие </a:t>
            </a:r>
            <a:r>
              <a:rPr lang="ru-RU" sz="2000" dirty="0"/>
              <a:t>в таких мероприятиях отнимает академическое время и может привести к негативным результатам студентов (</a:t>
            </a:r>
            <a:r>
              <a:rPr lang="ru-RU" sz="2000" dirty="0" err="1"/>
              <a:t>Coleman</a:t>
            </a:r>
            <a:r>
              <a:rPr lang="ru-RU" sz="2000" dirty="0"/>
              <a:t> </a:t>
            </a:r>
            <a:r>
              <a:rPr lang="ru-RU" sz="2000" u="sng" dirty="0">
                <a:hlinkClick r:id="rId3" tooltip="Coleman, J. S. (1961). The adolescent society: The social life of the teenager and its impact on education. New York: Free Press of Glencoe."/>
              </a:rPr>
              <a:t>1961;</a:t>
            </a:r>
            <a:r>
              <a:rPr lang="ru-RU" sz="2000" dirty="0"/>
              <a:t>  </a:t>
            </a:r>
            <a:r>
              <a:rPr lang="ru-RU" sz="2000" dirty="0" err="1"/>
              <a:t>Marsh</a:t>
            </a:r>
            <a:r>
              <a:rPr lang="ru-RU" sz="2000" dirty="0"/>
              <a:t> </a:t>
            </a:r>
            <a:r>
              <a:rPr lang="ru-RU" sz="2000" dirty="0" err="1"/>
              <a:t>and</a:t>
            </a:r>
            <a:r>
              <a:rPr lang="ru-RU" sz="2000" dirty="0"/>
              <a:t> </a:t>
            </a:r>
            <a:r>
              <a:rPr lang="ru-RU" sz="2000" dirty="0" err="1"/>
              <a:t>Kleitman</a:t>
            </a:r>
            <a:r>
              <a:rPr lang="ru-RU" sz="2000" dirty="0"/>
              <a:t> 2002). </a:t>
            </a:r>
            <a:endParaRPr lang="ru-RU" sz="2000" dirty="0" smtClean="0"/>
          </a:p>
          <a:p>
            <a:pPr marL="285750" indent="-285750">
              <a:buFont typeface="Arial" panose="020B0604020202020204" pitchFamily="34" charset="0"/>
              <a:buChar char="•"/>
            </a:pPr>
            <a:r>
              <a:rPr lang="ru-RU" sz="2000" dirty="0"/>
              <a:t>Доказательств причинно-следственной связи </a:t>
            </a:r>
            <a:r>
              <a:rPr lang="ru-RU" sz="2000" dirty="0" smtClean="0"/>
              <a:t> в большинстве исследований не </a:t>
            </a:r>
            <a:r>
              <a:rPr lang="ru-RU" sz="2000" dirty="0"/>
              <a:t>было обнаружено, во многих случаях размеры эффекта являются низкими.</a:t>
            </a:r>
          </a:p>
          <a:p>
            <a:pPr marL="285750" indent="-285750">
              <a:buFont typeface="Arial" panose="020B0604020202020204" pitchFamily="34" charset="0"/>
              <a:buChar char="•"/>
            </a:pPr>
            <a:r>
              <a:rPr lang="ru-RU" sz="2000" dirty="0" smtClean="0"/>
              <a:t>Влияние </a:t>
            </a:r>
            <a:r>
              <a:rPr lang="ru-RU" sz="2000" dirty="0"/>
              <a:t>на академические и неакадемические результаты учащихся может быть опосредовано восприятием учащимся качества процесса деятельности, а также продолжительностью и интенсивностью посещения занятий. Эффекты зависят от индивидуальных переменных, таких как этническая принадлежность, когнитивные способности и социальное происхождение, а также от качества школьного образования и внешних переменных контекста местного сообщества. </a:t>
            </a:r>
            <a:endParaRPr lang="ru-RU" sz="2000" dirty="0" smtClean="0"/>
          </a:p>
          <a:p>
            <a:pPr marL="285750" indent="-285750">
              <a:buFont typeface="Arial" panose="020B0604020202020204" pitchFamily="34" charset="0"/>
              <a:buChar char="•"/>
            </a:pPr>
            <a:r>
              <a:rPr lang="ru-RU" sz="2000" dirty="0" smtClean="0"/>
              <a:t>Отмечается </a:t>
            </a:r>
            <a:r>
              <a:rPr lang="ru-RU" sz="2000" dirty="0"/>
              <a:t>различия влияния от направления (формата) участия. Заметен эффект от участия в клубах, связанных с академическими предметами, невысокие для спорта и низкий для исполнительного искусства. (</a:t>
            </a:r>
            <a:r>
              <a:rPr lang="ru-RU" sz="2000" dirty="0" err="1"/>
              <a:t>Shulruf</a:t>
            </a:r>
            <a:r>
              <a:rPr lang="ru-RU" sz="2000" dirty="0"/>
              <a:t>, 2010).   </a:t>
            </a:r>
          </a:p>
          <a:p>
            <a:r>
              <a:rPr lang="ru-RU" sz="2000" dirty="0" smtClean="0"/>
              <a:t>.  </a:t>
            </a:r>
            <a:endParaRPr lang="ru-RU" sz="2000" dirty="0"/>
          </a:p>
        </p:txBody>
      </p:sp>
      <p:sp>
        <p:nvSpPr>
          <p:cNvPr id="61" name="Заголовок основного текста"/>
          <p:cNvSpPr txBox="1"/>
          <p:nvPr/>
        </p:nvSpPr>
        <p:spPr>
          <a:xfrm>
            <a:off x="614396" y="1236716"/>
            <a:ext cx="11049454"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defRPr/>
            </a:pPr>
            <a:r>
              <a:rPr lang="ru-RU" sz="2150" kern="0" dirty="0"/>
              <a:t>«Дополнительное образование и функциональная грамотность, академическая успешность»</a:t>
            </a:r>
            <a:endParaRPr lang="ru-RU" sz="2150" kern="0" dirty="0"/>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defRPr/>
            </a:pPr>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4"/>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341622849"/>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000000"/>
              </a:solidFill>
              <a:effectLst/>
              <a:uLnTx/>
              <a:uFillTx/>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613303" y="2672916"/>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0" marR="0" lvl="0" indent="0" algn="l" defTabSz="642961" rtl="0" eaLnBrk="1" fontAlgn="auto" latinLnBrk="0" hangingPunct="1">
              <a:lnSpc>
                <a:spcPct val="150000"/>
              </a:lnSpc>
              <a:spcBef>
                <a:spcPts val="0"/>
              </a:spcBef>
              <a:spcAft>
                <a:spcPts val="0"/>
              </a:spcAft>
              <a:buClrTx/>
              <a:buSzTx/>
              <a:buFontTx/>
              <a:buNone/>
              <a:tabLst/>
              <a:defRPr/>
            </a:pPr>
            <a:r>
              <a:rPr kumimoji="0" lang="ru-RU" sz="2250" b="0" i="0" u="none" strike="noStrike" kern="0" cap="none" spc="0" normalizeH="0" baseline="0" noProof="0" dirty="0">
                <a:ln>
                  <a:noFill/>
                </a:ln>
                <a:solidFill>
                  <a:srgbClr val="253957"/>
                </a:solidFill>
                <a:effectLst/>
                <a:uLnTx/>
                <a:uFillTx/>
                <a:latin typeface="Arial Narrow"/>
                <a:sym typeface="Helvetica Light"/>
              </a:rPr>
              <a:t>Программы дополнительного </a:t>
            </a:r>
            <a:r>
              <a:rPr kumimoji="0" lang="ru-RU" sz="2250" b="0" i="0" u="none" strike="noStrike" kern="0" cap="none" spc="0" normalizeH="0" baseline="0" noProof="0" dirty="0" smtClean="0">
                <a:ln>
                  <a:noFill/>
                </a:ln>
                <a:solidFill>
                  <a:srgbClr val="253957"/>
                </a:solidFill>
                <a:effectLst/>
                <a:uLnTx/>
                <a:uFillTx/>
                <a:latin typeface="Arial Narrow"/>
                <a:sym typeface="Helvetica Light"/>
              </a:rPr>
              <a:t>образования, </a:t>
            </a:r>
            <a:r>
              <a:rPr kumimoji="0" lang="ru-RU" sz="2250" b="0" i="0" u="none" strike="noStrike" kern="0" cap="none" spc="0" normalizeH="0" baseline="0" noProof="0" dirty="0">
                <a:ln>
                  <a:noFill/>
                </a:ln>
                <a:solidFill>
                  <a:srgbClr val="253957"/>
                </a:solidFill>
                <a:effectLst/>
                <a:uLnTx/>
                <a:uFillTx/>
                <a:latin typeface="Arial Narrow"/>
                <a:sym typeface="Helvetica Light"/>
              </a:rPr>
              <a:t>связанные с освоением конкретных навыков (программирование, вождение, парикмахерское дело), позволяют начать  </a:t>
            </a:r>
            <a:r>
              <a:rPr kumimoji="0" lang="ru-RU" sz="2250" b="0" i="0" u="none" strike="noStrike" kern="0" cap="none" spc="0" normalizeH="0" baseline="0" noProof="0" dirty="0" smtClean="0">
                <a:ln>
                  <a:noFill/>
                </a:ln>
                <a:solidFill>
                  <a:srgbClr val="253957"/>
                </a:solidFill>
                <a:effectLst/>
                <a:uLnTx/>
                <a:uFillTx/>
                <a:latin typeface="Arial Narrow"/>
                <a:sym typeface="Helvetica Light"/>
              </a:rPr>
              <a:t>раннюю трудовую деятельность </a:t>
            </a:r>
            <a:endParaRPr kumimoji="0" lang="ru-RU" sz="2250" b="0" i="0" u="none" strike="noStrike" kern="0" cap="none" spc="0" normalizeH="0" baseline="0" noProof="0" dirty="0">
              <a:ln>
                <a:noFill/>
              </a:ln>
              <a:solidFill>
                <a:srgbClr val="253957"/>
              </a:solidFill>
              <a:effectLst/>
              <a:uLnTx/>
              <a:uFillTx/>
              <a:latin typeface="Arial Narrow"/>
              <a:sym typeface="Helvetica Light"/>
            </a:endParaRPr>
          </a:p>
        </p:txBody>
      </p:sp>
      <p:sp>
        <p:nvSpPr>
          <p:cNvPr id="61" name="Заголовок основного текста"/>
          <p:cNvSpPr txBox="1"/>
          <p:nvPr/>
        </p:nvSpPr>
        <p:spPr>
          <a:xfrm>
            <a:off x="613303" y="1596997"/>
            <a:ext cx="10288377"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marL="0" marR="0" lvl="0" indent="0" algn="l" defTabSz="410766" rtl="0" eaLnBrk="1" fontAlgn="auto" latinLnBrk="0" hangingPunct="0">
              <a:lnSpc>
                <a:spcPct val="100000"/>
              </a:lnSpc>
              <a:spcBef>
                <a:spcPts val="0"/>
              </a:spcBef>
              <a:spcAft>
                <a:spcPts val="0"/>
              </a:spcAft>
              <a:buClrTx/>
              <a:buSzTx/>
              <a:buFontTx/>
              <a:buNone/>
              <a:tabLst/>
              <a:defRPr/>
            </a:pPr>
            <a:r>
              <a:rPr kumimoji="0" lang="ru-RU" sz="2150" b="1" i="0" u="none" strike="noStrike" kern="0" cap="none" spc="0" normalizeH="0" baseline="0" noProof="0" dirty="0" smtClean="0">
                <a:ln>
                  <a:noFill/>
                </a:ln>
                <a:solidFill>
                  <a:srgbClr val="253957"/>
                </a:solidFill>
                <a:effectLst/>
                <a:uLnTx/>
                <a:uFillTx/>
                <a:latin typeface="Arial Narrow"/>
                <a:sym typeface="Arial Narrow"/>
              </a:rPr>
              <a:t>Дополнительное образование формирует конкретные специальные\профессиональные навыки</a:t>
            </a:r>
            <a:endParaRPr kumimoji="0" lang="ru-RU" sz="2150" b="1" i="0" u="none" strike="noStrike" kern="0" cap="none" spc="0" normalizeH="0" baseline="0" noProof="0" dirty="0">
              <a:ln>
                <a:noFill/>
              </a:ln>
              <a:solidFill>
                <a:srgbClr val="253957"/>
              </a:solidFill>
              <a:effectLst/>
              <a:uLnTx/>
              <a:uFillTx/>
              <a:latin typeface="Arial Narrow"/>
              <a:sym typeface="Arial Narrow"/>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marL="0" marR="0" lvl="0" indent="0" algn="r" defTabSz="410766" rtl="0" eaLnBrk="1" fontAlgn="auto" latinLnBrk="0" hangingPunct="0">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253957"/>
                </a:solidFill>
                <a:effectLst/>
                <a:uLnTx/>
                <a:uFillTx/>
                <a:latin typeface="Arial Narrow"/>
                <a:sym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592689637"/>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445467" y="2456892"/>
            <a:ext cx="11063317" cy="35888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развитие </a:t>
            </a:r>
            <a:r>
              <a:rPr lang="ru-RU" sz="2000" kern="0" dirty="0" err="1">
                <a:solidFill>
                  <a:srgbClr val="253957"/>
                </a:solidFill>
                <a:latin typeface="Arial Narrow"/>
                <a:sym typeface="Arial Narrow"/>
              </a:rPr>
              <a:t>некогнитивных</a:t>
            </a:r>
            <a:r>
              <a:rPr lang="ru-RU" sz="2000" kern="0" dirty="0">
                <a:solidFill>
                  <a:srgbClr val="253957"/>
                </a:solidFill>
                <a:latin typeface="Arial Narrow"/>
                <a:sym typeface="Arial Narrow"/>
              </a:rPr>
              <a:t> навыков: </a:t>
            </a:r>
            <a:r>
              <a:rPr lang="ru-RU" sz="2000" kern="0" dirty="0" err="1">
                <a:solidFill>
                  <a:srgbClr val="253957"/>
                </a:solidFill>
                <a:latin typeface="Arial Narrow"/>
                <a:sym typeface="Arial Narrow"/>
              </a:rPr>
              <a:t>Broh</a:t>
            </a:r>
            <a:r>
              <a:rPr lang="ru-RU" sz="2000" kern="0" dirty="0">
                <a:solidFill>
                  <a:srgbClr val="253957"/>
                </a:solidFill>
                <a:latin typeface="Arial Narrow"/>
                <a:sym typeface="Arial Narrow"/>
              </a:rPr>
              <a:t>, 2002; </a:t>
            </a:r>
            <a:r>
              <a:rPr lang="ru-RU" sz="2000" kern="0" dirty="0" err="1">
                <a:solidFill>
                  <a:srgbClr val="253957"/>
                </a:solidFill>
                <a:latin typeface="Arial Narrow"/>
                <a:sym typeface="Arial Narrow"/>
              </a:rPr>
              <a:t>Covay</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and</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Carbonaro</a:t>
            </a:r>
            <a:r>
              <a:rPr lang="ru-RU" sz="2000" kern="0" dirty="0">
                <a:solidFill>
                  <a:srgbClr val="253957"/>
                </a:solidFill>
                <a:latin typeface="Arial Narrow"/>
                <a:sym typeface="Arial Narrow"/>
              </a:rPr>
              <a:t>, 2010; </a:t>
            </a:r>
            <a:r>
              <a:rPr lang="ru-RU" sz="2000" kern="0" dirty="0" err="1">
                <a:solidFill>
                  <a:srgbClr val="253957"/>
                </a:solidFill>
                <a:latin typeface="Arial Narrow"/>
                <a:sym typeface="Arial Narrow"/>
              </a:rPr>
              <a:t>Holland</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and</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Andre</a:t>
            </a:r>
            <a:r>
              <a:rPr lang="ru-RU" sz="2000" kern="0" dirty="0">
                <a:solidFill>
                  <a:srgbClr val="253957"/>
                </a:solidFill>
                <a:latin typeface="Arial Narrow"/>
                <a:sym typeface="Arial Narrow"/>
              </a:rPr>
              <a:t>, 1987; </a:t>
            </a:r>
            <a:r>
              <a:rPr lang="ru-RU" sz="2000" kern="0" dirty="0" err="1">
                <a:solidFill>
                  <a:srgbClr val="253957"/>
                </a:solidFill>
                <a:latin typeface="Arial Narrow"/>
                <a:sym typeface="Arial Narrow"/>
              </a:rPr>
              <a:t>Seow</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and</a:t>
            </a:r>
            <a:r>
              <a:rPr lang="ru-RU" sz="2000" kern="0" dirty="0">
                <a:solidFill>
                  <a:srgbClr val="253957"/>
                </a:solidFill>
                <a:latin typeface="Arial Narrow"/>
                <a:sym typeface="Arial Narrow"/>
              </a:rPr>
              <a:t> </a:t>
            </a:r>
            <a:r>
              <a:rPr lang="ru-RU" sz="2000" kern="0" dirty="0" err="1">
                <a:solidFill>
                  <a:srgbClr val="253957"/>
                </a:solidFill>
                <a:latin typeface="Arial Narrow"/>
                <a:sym typeface="Arial Narrow"/>
              </a:rPr>
              <a:t>Pan</a:t>
            </a:r>
            <a:r>
              <a:rPr lang="ru-RU" sz="2000" kern="0" dirty="0">
                <a:solidFill>
                  <a:srgbClr val="253957"/>
                </a:solidFill>
                <a:latin typeface="Arial Narrow"/>
                <a:sym typeface="Arial Narrow"/>
              </a:rPr>
              <a:t>, 2014</a:t>
            </a: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развитие критического и креативного мышления,  </a:t>
            </a:r>
            <a:r>
              <a:rPr lang="en-US" sz="2000" kern="0" dirty="0">
                <a:solidFill>
                  <a:srgbClr val="253957"/>
                </a:solidFill>
                <a:latin typeface="Arial Narrow"/>
                <a:sym typeface="Arial Narrow"/>
              </a:rPr>
              <a:t> problem solving</a:t>
            </a:r>
            <a:r>
              <a:rPr lang="ru-RU" sz="2000" kern="0" dirty="0">
                <a:solidFill>
                  <a:srgbClr val="253957"/>
                </a:solidFill>
                <a:latin typeface="Arial Narrow"/>
                <a:sym typeface="Arial Narrow"/>
              </a:rPr>
              <a:t>:      </a:t>
            </a:r>
            <a:r>
              <a:rPr lang="en-US" sz="2000" kern="0" dirty="0">
                <a:solidFill>
                  <a:srgbClr val="253957"/>
                </a:solidFill>
                <a:latin typeface="Arial Narrow"/>
                <a:sym typeface="Arial Narrow"/>
              </a:rPr>
              <a:t>Schmidt, 1982; </a:t>
            </a:r>
            <a:r>
              <a:rPr lang="en-US" sz="2000" kern="0" dirty="0" err="1">
                <a:solidFill>
                  <a:srgbClr val="253957"/>
                </a:solidFill>
                <a:latin typeface="Arial Narrow"/>
                <a:sym typeface="Arial Narrow"/>
              </a:rPr>
              <a:t>Rifner</a:t>
            </a:r>
            <a:r>
              <a:rPr lang="en-US" sz="2000" kern="0" dirty="0">
                <a:solidFill>
                  <a:srgbClr val="253957"/>
                </a:solidFill>
                <a:latin typeface="Arial Narrow"/>
                <a:sym typeface="Arial Narrow"/>
              </a:rPr>
              <a:t>, 1997</a:t>
            </a:r>
            <a:r>
              <a:rPr lang="ru-RU" sz="2000" kern="0" dirty="0">
                <a:solidFill>
                  <a:srgbClr val="253957"/>
                </a:solidFill>
                <a:latin typeface="Arial Narrow"/>
                <a:sym typeface="Arial Narrow"/>
              </a:rPr>
              <a:t>; </a:t>
            </a:r>
            <a:r>
              <a:rPr lang="en-US" sz="2000" kern="0" dirty="0" err="1">
                <a:solidFill>
                  <a:srgbClr val="253957"/>
                </a:solidFill>
                <a:latin typeface="Arial Narrow"/>
                <a:sym typeface="Arial Narrow"/>
              </a:rPr>
              <a:t>Charsky</a:t>
            </a:r>
            <a:r>
              <a:rPr lang="en-US" sz="2000" kern="0" dirty="0">
                <a:solidFill>
                  <a:srgbClr val="253957"/>
                </a:solidFill>
                <a:latin typeface="Arial Narrow"/>
                <a:sym typeface="Arial Narrow"/>
              </a:rPr>
              <a:t>, 2010</a:t>
            </a:r>
            <a:r>
              <a:rPr lang="ru-RU" sz="2000" kern="0" dirty="0">
                <a:solidFill>
                  <a:srgbClr val="253957"/>
                </a:solidFill>
                <a:latin typeface="Arial Narrow"/>
                <a:sym typeface="Arial Narrow"/>
              </a:rPr>
              <a:t>; </a:t>
            </a:r>
            <a:r>
              <a:rPr lang="en-US" sz="2000" kern="0" dirty="0" err="1">
                <a:solidFill>
                  <a:srgbClr val="253957"/>
                </a:solidFill>
                <a:latin typeface="Arial Narrow"/>
                <a:sym typeface="Arial Narrow"/>
              </a:rPr>
              <a:t>Rajan</a:t>
            </a:r>
            <a:r>
              <a:rPr lang="en-US" sz="2000" kern="0" dirty="0">
                <a:solidFill>
                  <a:srgbClr val="253957"/>
                </a:solidFill>
                <a:latin typeface="Arial Narrow"/>
                <a:sym typeface="Arial Narrow"/>
              </a:rPr>
              <a:t>, 2012</a:t>
            </a:r>
            <a:endParaRPr lang="ru-RU" sz="2000" kern="0" dirty="0">
              <a:solidFill>
                <a:srgbClr val="253957"/>
              </a:solidFill>
              <a:latin typeface="Arial Narrow"/>
              <a:sym typeface="Arial Narrow"/>
            </a:endParaRP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«развитие» интеллектуальных способностей («когнитивный перенос), в частности, через музыкальное образование и занятие музыкой: </a:t>
            </a:r>
            <a:r>
              <a:rPr lang="en-US" sz="2000" kern="0" dirty="0" err="1">
                <a:solidFill>
                  <a:srgbClr val="253957"/>
                </a:solidFill>
                <a:latin typeface="Arial Narrow"/>
                <a:sym typeface="Arial Narrow"/>
              </a:rPr>
              <a:t>Dettermann</a:t>
            </a:r>
            <a:r>
              <a:rPr lang="ru-RU" sz="2000" kern="0" dirty="0">
                <a:solidFill>
                  <a:srgbClr val="253957"/>
                </a:solidFill>
                <a:latin typeface="Arial Narrow"/>
                <a:sym typeface="Arial Narrow"/>
              </a:rPr>
              <a:t> </a:t>
            </a:r>
            <a:r>
              <a:rPr lang="en-US" sz="2000" kern="0" dirty="0">
                <a:solidFill>
                  <a:srgbClr val="253957"/>
                </a:solidFill>
                <a:latin typeface="Arial Narrow"/>
                <a:sym typeface="Arial Narrow"/>
              </a:rPr>
              <a:t>and Sternberg</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1993</a:t>
            </a:r>
            <a:r>
              <a:rPr lang="ru-RU" sz="2000" kern="0" dirty="0">
                <a:solidFill>
                  <a:srgbClr val="253957"/>
                </a:solidFill>
                <a:latin typeface="Arial Narrow"/>
                <a:sym typeface="Arial Narrow"/>
              </a:rPr>
              <a:t>; </a:t>
            </a:r>
            <a:r>
              <a:rPr lang="en-US" sz="2000" kern="0" dirty="0" err="1">
                <a:solidFill>
                  <a:srgbClr val="253957"/>
                </a:solidFill>
                <a:latin typeface="Arial Narrow"/>
                <a:sym typeface="Arial Narrow"/>
              </a:rPr>
              <a:t>Schellenberg</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2004, 2006, 2011</a:t>
            </a:r>
            <a:endParaRPr lang="ru-RU" sz="2000" kern="0" dirty="0">
              <a:solidFill>
                <a:srgbClr val="253957"/>
              </a:solidFill>
              <a:latin typeface="Arial Narrow"/>
              <a:sym typeface="Arial Narrow"/>
            </a:endParaRP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 настойчивость, дисциплина и самостоятельность, эмоциональная стабильность, самооценка и уверенность в себе, локус контроля: </a:t>
            </a:r>
            <a:r>
              <a:rPr lang="en-US" sz="2000" kern="0" dirty="0" err="1">
                <a:solidFill>
                  <a:srgbClr val="253957"/>
                </a:solidFill>
                <a:latin typeface="Arial Narrow"/>
                <a:sym typeface="Arial Narrow"/>
              </a:rPr>
              <a:t>Fejgin</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1994; </a:t>
            </a:r>
            <a:r>
              <a:rPr lang="en-US" sz="2000" kern="0" dirty="0" err="1">
                <a:solidFill>
                  <a:srgbClr val="253957"/>
                </a:solidFill>
                <a:latin typeface="Arial Narrow"/>
                <a:sym typeface="Arial Narrow"/>
              </a:rPr>
              <a:t>Broh</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2002</a:t>
            </a:r>
            <a:r>
              <a:rPr lang="ru-RU" sz="2000" kern="0" dirty="0">
                <a:solidFill>
                  <a:srgbClr val="253957"/>
                </a:solidFill>
                <a:latin typeface="Arial Narrow"/>
                <a:sym typeface="Arial Narrow"/>
              </a:rPr>
              <a:t>; </a:t>
            </a:r>
            <a:r>
              <a:rPr lang="en-US" sz="2000" kern="0" dirty="0" err="1">
                <a:solidFill>
                  <a:srgbClr val="253957"/>
                </a:solidFill>
                <a:latin typeface="Arial Narrow"/>
                <a:sym typeface="Arial Narrow"/>
              </a:rPr>
              <a:t>Farkas</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2003; Fletcher, Nickerson, and Wright 2003</a:t>
            </a:r>
            <a:r>
              <a:rPr lang="ru-RU" sz="2000" kern="0" dirty="0">
                <a:solidFill>
                  <a:srgbClr val="253957"/>
                </a:solidFill>
                <a:latin typeface="Arial Narrow"/>
                <a:sym typeface="Arial Narrow"/>
              </a:rPr>
              <a:t>;</a:t>
            </a:r>
            <a:r>
              <a:rPr lang="en-US" sz="2000" kern="0" dirty="0">
                <a:solidFill>
                  <a:srgbClr val="253957"/>
                </a:solidFill>
                <a:latin typeface="Arial Narrow"/>
                <a:sym typeface="Arial Narrow"/>
              </a:rPr>
              <a:t> </a:t>
            </a:r>
            <a:r>
              <a:rPr lang="en-US" sz="2000" kern="0" dirty="0" err="1">
                <a:solidFill>
                  <a:srgbClr val="253957"/>
                </a:solidFill>
                <a:latin typeface="Arial Narrow"/>
                <a:sym typeface="Arial Narrow"/>
              </a:rPr>
              <a:t>Baharom</a:t>
            </a:r>
            <a:r>
              <a:rPr lang="en-US" sz="2000" kern="0" dirty="0">
                <a:solidFill>
                  <a:srgbClr val="253957"/>
                </a:solidFill>
                <a:latin typeface="Arial Narrow"/>
                <a:sym typeface="Arial Narrow"/>
              </a:rPr>
              <a:t> et al., 2017</a:t>
            </a:r>
            <a:endParaRPr lang="ru-RU" sz="2000" kern="0" dirty="0">
              <a:solidFill>
                <a:srgbClr val="253957"/>
              </a:solidFill>
              <a:latin typeface="Arial Narrow"/>
              <a:sym typeface="Arial Narrow"/>
            </a:endParaRPr>
          </a:p>
          <a:p>
            <a:pPr defTabSz="410766" hangingPunct="0">
              <a:lnSpc>
                <a:spcPct val="150000"/>
              </a:lnSpc>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 </a:t>
            </a:r>
            <a:endParaRPr lang="ru-RU" sz="2000" kern="0" dirty="0">
              <a:solidFill>
                <a:srgbClr val="253957"/>
              </a:solidFill>
              <a:latin typeface="Arial Narrow"/>
              <a:sym typeface="Arial Narrow"/>
            </a:endParaRPr>
          </a:p>
          <a:p>
            <a:pPr defTabSz="410766" hangingPunct="0">
              <a:lnSpc>
                <a:spcPct val="150000"/>
              </a:lnSpc>
              <a:defRPr sz="2800">
                <a:solidFill>
                  <a:srgbClr val="253957"/>
                </a:solidFill>
                <a:latin typeface="+mn-lt"/>
                <a:ea typeface="+mn-ea"/>
                <a:cs typeface="+mn-cs"/>
                <a:sym typeface="Arial Narrow"/>
              </a:defRPr>
            </a:pPr>
            <a:r>
              <a:rPr lang="ru-RU" sz="2000" kern="0" dirty="0">
                <a:solidFill>
                  <a:srgbClr val="253957"/>
                </a:solidFill>
                <a:latin typeface="Arial Narrow"/>
                <a:sym typeface="Arial Narrow"/>
              </a:rPr>
              <a:t> </a:t>
            </a:r>
            <a:endParaRPr lang="ru-RU" sz="2000" kern="0" dirty="0">
              <a:solidFill>
                <a:srgbClr val="253957"/>
              </a:solidFill>
              <a:latin typeface="Arial Narrow"/>
              <a:sym typeface="Arial Narrow"/>
            </a:endParaRPr>
          </a:p>
        </p:txBody>
      </p:sp>
      <p:sp>
        <p:nvSpPr>
          <p:cNvPr id="61" name="Заголовок основного текста"/>
          <p:cNvSpPr txBox="1"/>
          <p:nvPr/>
        </p:nvSpPr>
        <p:spPr>
          <a:xfrm>
            <a:off x="767408" y="1596997"/>
            <a:ext cx="10174912"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r>
              <a:rPr lang="ru-RU" sz="2100" kern="0" dirty="0">
                <a:latin typeface="Arial Narrow"/>
              </a:rPr>
              <a:t>Участие </a:t>
            </a:r>
            <a:r>
              <a:rPr lang="ru-RU" sz="2100" kern="0" dirty="0">
                <a:latin typeface="Arial Narrow"/>
              </a:rPr>
              <a:t>в   дополнительном образовании  способствует </a:t>
            </a:r>
            <a:r>
              <a:rPr lang="ru-RU" sz="2100" kern="0" dirty="0" smtClean="0">
                <a:latin typeface="Arial Narrow"/>
              </a:rPr>
              <a:t>развитию ключевых  навыков (компетентностей)</a:t>
            </a:r>
            <a:endParaRPr sz="2100" kern="0" dirty="0">
              <a:latin typeface="Arial Narrow"/>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Tree>
    <p:extLst>
      <p:ext uri="{BB962C8B-B14F-4D97-AF65-F5344CB8AC3E}">
        <p14:creationId xmlns:p14="http://schemas.microsoft.com/office/powerpoint/2010/main" val="77865325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8CFA48-803F-2043-8FDD-5403E5B69E6E}"/>
              </a:ext>
            </a:extLst>
          </p:cNvPr>
          <p:cNvSpPr>
            <a:spLocks noGrp="1"/>
          </p:cNvSpPr>
          <p:nvPr>
            <p:ph type="title"/>
          </p:nvPr>
        </p:nvSpPr>
        <p:spPr>
          <a:xfrm>
            <a:off x="838199" y="194008"/>
            <a:ext cx="10515600" cy="859782"/>
          </a:xfrm>
        </p:spPr>
        <p:txBody>
          <a:bodyPr>
            <a:noAutofit/>
          </a:bodyPr>
          <a:lstStyle/>
          <a:p>
            <a:r>
              <a:rPr lang="ru-RU" sz="2800" b="1" dirty="0">
                <a:solidFill>
                  <a:schemeClr val="accent1">
                    <a:lumMod val="50000"/>
                  </a:schemeClr>
                </a:solidFill>
              </a:rPr>
              <a:t>Эффекты внешкольного образования: исследование в Ярославле</a:t>
            </a:r>
          </a:p>
        </p:txBody>
      </p:sp>
      <p:sp>
        <p:nvSpPr>
          <p:cNvPr id="7" name="Линия">
            <a:extLst>
              <a:ext uri="{FF2B5EF4-FFF2-40B4-BE49-F238E27FC236}">
                <a16:creationId xmlns:a16="http://schemas.microsoft.com/office/drawing/2014/main" id="{0E022800-A9CB-2D47-A451-5F531681F8F8}"/>
              </a:ext>
            </a:extLst>
          </p:cNvPr>
          <p:cNvSpPr/>
          <p:nvPr/>
        </p:nvSpPr>
        <p:spPr>
          <a:xfrm>
            <a:off x="400725" y="1144773"/>
            <a:ext cx="10753187" cy="1"/>
          </a:xfrm>
          <a:prstGeom prst="line">
            <a:avLst/>
          </a:prstGeom>
          <a:ln w="12700">
            <a:solidFill>
              <a:srgbClr val="253957"/>
            </a:solidFill>
            <a:miter lim="400000"/>
          </a:ln>
        </p:spPr>
        <p:txBody>
          <a:bodyPr lIns="35719" tIns="35719" rIns="35719" bIns="35719"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8A4C8A9-0791-924D-A2B0-BDA6AAF634DB}"/>
              </a:ext>
            </a:extLst>
          </p:cNvPr>
          <p:cNvSpPr txBox="1"/>
          <p:nvPr/>
        </p:nvSpPr>
        <p:spPr>
          <a:xfrm>
            <a:off x="788567" y="1360069"/>
            <a:ext cx="10753186" cy="47609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Исследование эффектов внешкольных занятиях в г. Ярославль</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Сроки: сентябрь 2021 г. – июнь 2022 г.</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Партнёры: Департамент образования Мэрии г. Ярославля, Региональный центр развития образования г. Ярославль</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Основные блоки: 4К, любознательность, субъектная позиция, внешкольное время детей</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Выборка: учащиеся 4-8 классов 32 школ города, всего – около 5300 человек.</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Цели: изучение эффектов внешкольных занятий на академические и мягкие навыки.</a:t>
            </a:r>
          </a:p>
          <a:p>
            <a:pPr marL="0" marR="0" lvl="0" indent="0" algn="l" defTabSz="821531" rtl="0" eaLnBrk="1" fontAlgn="auto" latinLnBrk="0" hangingPunct="0">
              <a:lnSpc>
                <a:spcPct val="100000"/>
              </a:lnSpc>
              <a:spcBef>
                <a:spcPts val="0"/>
              </a:spcBef>
              <a:spcAft>
                <a:spcPts val="0"/>
              </a:spcAft>
              <a:buClrTx/>
              <a:buSzTx/>
              <a:buFontTx/>
              <a:buNone/>
              <a:tabLst/>
              <a:defRPr/>
            </a:pPr>
            <a:endPar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endParaRP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Первое в России исследование эффектов внешкольных занятий на релевантной выборке.</a:t>
            </a: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Первое в мире исследование эффектов внешкольных занятий на 4К и любознательность.</a:t>
            </a:r>
          </a:p>
          <a:p>
            <a:pPr marL="0" marR="0" lvl="0" indent="0" algn="l" defTabSz="821531" rtl="0" eaLnBrk="1" fontAlgn="auto" latinLnBrk="0" hangingPunct="0">
              <a:lnSpc>
                <a:spcPct val="100000"/>
              </a:lnSpc>
              <a:spcBef>
                <a:spcPts val="0"/>
              </a:spcBef>
              <a:spcAft>
                <a:spcPts val="0"/>
              </a:spcAft>
              <a:buClrTx/>
              <a:buSzTx/>
              <a:buFontTx/>
              <a:buNone/>
              <a:tabLst/>
              <a:defRPr/>
            </a:pPr>
            <a:endPar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endParaRP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Использование контекстуальных данных детей и школ для оценки эффектов внешкольных занятий.</a:t>
            </a:r>
          </a:p>
          <a:p>
            <a:pPr marL="0" marR="0" lvl="0" indent="0" algn="l" defTabSz="821531" rtl="0" eaLnBrk="1" fontAlgn="auto" latinLnBrk="0" hangingPunct="0">
              <a:lnSpc>
                <a:spcPct val="100000"/>
              </a:lnSpc>
              <a:spcBef>
                <a:spcPts val="0"/>
              </a:spcBef>
              <a:spcAft>
                <a:spcPts val="0"/>
              </a:spcAft>
              <a:buClrTx/>
              <a:buSzTx/>
              <a:buFontTx/>
              <a:buNone/>
              <a:tabLst/>
              <a:defRPr/>
            </a:pPr>
            <a:endPar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endParaRPr>
          </a:p>
          <a:p>
            <a:pPr marL="0" marR="0" lvl="0" indent="0" algn="l" defTabSz="821531" rtl="0" eaLnBrk="1" fontAlgn="auto" latinLnBrk="0" hangingPunct="0">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000000"/>
                </a:solidFill>
                <a:effectLst/>
                <a:uLnTx/>
                <a:uFillTx/>
                <a:latin typeface="Calibri" panose="020F0502020204030204"/>
                <a:ea typeface="+mn-ea"/>
                <a:cs typeface="+mn-cs"/>
                <a:sym typeface="Helvetica Light"/>
              </a:rPr>
              <a:t>Инструменты: компьютерные тесты (4К), анкетирование (любознательность и субъектность).</a:t>
            </a:r>
          </a:p>
        </p:txBody>
      </p:sp>
    </p:spTree>
    <p:extLst>
      <p:ext uri="{BB962C8B-B14F-4D97-AF65-F5344CB8AC3E}">
        <p14:creationId xmlns:p14="http://schemas.microsoft.com/office/powerpoint/2010/main" val="22501374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algn="ctr" defTabSz="410766" hangingPunct="0">
              <a:defRPr sz="3200"/>
            </a:pPr>
            <a:endParaRPr sz="1600" kern="0">
              <a:solidFill>
                <a:srgbClr val="000000"/>
              </a:solidFill>
              <a:latin typeface="Helvetica Light"/>
              <a:sym typeface="Helvetica Light"/>
            </a:endParaRPr>
          </a:p>
        </p:txBody>
      </p:sp>
      <p:sp>
        <p:nvSpPr>
          <p:cNvPr id="6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12207" y="3845770"/>
            <a:ext cx="11076088" cy="2421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defTabSz="410766" hangingPunct="0">
              <a:lnSpc>
                <a:spcPct val="150000"/>
              </a:lnSpc>
              <a:defRPr sz="2800">
                <a:solidFill>
                  <a:srgbClr val="253957"/>
                </a:solidFill>
                <a:latin typeface="+mn-lt"/>
                <a:ea typeface="+mn-ea"/>
                <a:cs typeface="+mn-cs"/>
                <a:sym typeface="Arial Narrow"/>
              </a:defRPr>
            </a:pPr>
            <a:r>
              <a:rPr lang="ru-RU" sz="2300" kern="0" dirty="0">
                <a:solidFill>
                  <a:srgbClr val="253957"/>
                </a:solidFill>
                <a:latin typeface="Arial Narrow"/>
                <a:sym typeface="Arial Narrow"/>
              </a:rPr>
              <a:t>Учащиеся</a:t>
            </a:r>
            <a:r>
              <a:rPr lang="ru-RU" sz="2300" kern="0" dirty="0">
                <a:solidFill>
                  <a:srgbClr val="253957"/>
                </a:solidFill>
                <a:latin typeface="Arial Narrow"/>
                <a:sym typeface="Arial Narrow"/>
              </a:rPr>
              <a:t>, кто активно и часто </a:t>
            </a:r>
            <a:r>
              <a:rPr lang="ru-RU" sz="2300" kern="0" dirty="0">
                <a:solidFill>
                  <a:srgbClr val="253957"/>
                </a:solidFill>
                <a:latin typeface="Arial Narrow"/>
                <a:sym typeface="Arial Narrow"/>
              </a:rPr>
              <a:t>посещал </a:t>
            </a:r>
            <a:r>
              <a:rPr lang="ru-RU" sz="2300" kern="0" dirty="0">
                <a:solidFill>
                  <a:srgbClr val="253957"/>
                </a:solidFill>
                <a:latin typeface="Arial Narrow"/>
                <a:sym typeface="Arial Narrow"/>
              </a:rPr>
              <a:t>дополнительные занятия, зарабатывают примерно на 20% больше, чем тем, кто не участвует в них (</a:t>
            </a:r>
            <a:r>
              <a:rPr lang="en-GB" sz="2300" kern="0" dirty="0">
                <a:solidFill>
                  <a:srgbClr val="253957"/>
                </a:solidFill>
                <a:latin typeface="Arial Narrow"/>
                <a:sym typeface="Arial Narrow"/>
              </a:rPr>
              <a:t>Costa</a:t>
            </a:r>
            <a:r>
              <a:rPr lang="ru-RU" sz="2300" kern="0" dirty="0">
                <a:solidFill>
                  <a:srgbClr val="253957"/>
                </a:solidFill>
                <a:latin typeface="Arial Narrow"/>
                <a:sym typeface="Arial Narrow"/>
              </a:rPr>
              <a:t>, 2010)</a:t>
            </a: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endParaRPr lang="ru-RU" sz="2000" kern="0" dirty="0">
              <a:solidFill>
                <a:srgbClr val="253957"/>
              </a:solidFill>
              <a:latin typeface="Arial Narrow"/>
              <a:sym typeface="Arial Narrow"/>
            </a:endParaRPr>
          </a:p>
          <a:p>
            <a:pPr algn="just" defTabSz="410766" hangingPunct="0">
              <a:defRPr/>
            </a:pPr>
            <a:r>
              <a:rPr lang="ru-RU" sz="2400" kern="0" dirty="0">
                <a:solidFill>
                  <a:srgbClr val="000000"/>
                </a:solidFill>
                <a:latin typeface="Helvetica Light"/>
                <a:sym typeface="Helvetica Light"/>
              </a:rPr>
              <a:t> </a:t>
            </a:r>
            <a:r>
              <a:rPr lang="ru-RU" sz="2000" kern="0" dirty="0">
                <a:solidFill>
                  <a:srgbClr val="000000"/>
                </a:solidFill>
                <a:latin typeface="Helvetica Light"/>
                <a:sym typeface="Helvetica Light"/>
              </a:rPr>
              <a:t> </a:t>
            </a: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endParaRPr lang="en-GB" sz="2100" kern="0" dirty="0">
              <a:solidFill>
                <a:srgbClr val="253957"/>
              </a:solidFill>
              <a:latin typeface="Arial Narrow"/>
              <a:sym typeface="Arial Narrow"/>
            </a:endParaRP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endParaRPr lang="en-US" sz="2100" kern="0" dirty="0">
              <a:solidFill>
                <a:srgbClr val="253957"/>
              </a:solidFill>
              <a:latin typeface="Arial Narrow"/>
              <a:sym typeface="Arial Narrow"/>
            </a:endParaRPr>
          </a:p>
          <a:p>
            <a:pPr marL="228600" indent="-228600" defTabSz="410766" hangingPunct="0">
              <a:lnSpc>
                <a:spcPct val="150000"/>
              </a:lnSpc>
              <a:buFont typeface="Arial" panose="020B0604020202020204" pitchFamily="34" charset="0"/>
              <a:buChar char="•"/>
              <a:defRPr sz="2800">
                <a:solidFill>
                  <a:srgbClr val="253957"/>
                </a:solidFill>
                <a:latin typeface="+mn-lt"/>
                <a:ea typeface="+mn-ea"/>
                <a:cs typeface="+mn-cs"/>
                <a:sym typeface="Arial Narrow"/>
              </a:defRPr>
            </a:pPr>
            <a:endParaRPr lang="ru-RU" sz="1400" kern="0" dirty="0">
              <a:solidFill>
                <a:srgbClr val="253957"/>
              </a:solidFill>
              <a:latin typeface="Arial Narrow"/>
              <a:sym typeface="Arial Narrow"/>
            </a:endParaRPr>
          </a:p>
        </p:txBody>
      </p:sp>
      <p:sp>
        <p:nvSpPr>
          <p:cNvPr id="61" name="Заголовок основного текста"/>
          <p:cNvSpPr txBox="1"/>
          <p:nvPr/>
        </p:nvSpPr>
        <p:spPr>
          <a:xfrm>
            <a:off x="791866" y="1486580"/>
            <a:ext cx="10333148" cy="66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b"/>
          <a:lstStyle>
            <a:lvl1pPr algn="l">
              <a:defRPr sz="4200" b="1">
                <a:solidFill>
                  <a:srgbClr val="253957"/>
                </a:solidFill>
                <a:latin typeface="+mn-lt"/>
                <a:ea typeface="+mn-ea"/>
                <a:cs typeface="+mn-cs"/>
                <a:sym typeface="Arial Narrow"/>
              </a:defRPr>
            </a:lvl1pPr>
          </a:lstStyle>
          <a:p>
            <a:pPr defTabSz="410766" hangingPunct="0"/>
            <a:r>
              <a:rPr lang="ru-RU" sz="2300" kern="0" dirty="0">
                <a:latin typeface="Arial Narrow"/>
              </a:rPr>
              <a:t>Участие </a:t>
            </a:r>
            <a:r>
              <a:rPr lang="ru-RU" sz="2300" kern="0" dirty="0">
                <a:latin typeface="Arial Narrow"/>
              </a:rPr>
              <a:t>в</a:t>
            </a:r>
            <a:r>
              <a:rPr lang="en-US" sz="2300" kern="0" dirty="0">
                <a:latin typeface="Arial Narrow"/>
              </a:rPr>
              <a:t> </a:t>
            </a:r>
            <a:r>
              <a:rPr lang="ru-RU" sz="2300" kern="0" dirty="0">
                <a:latin typeface="Arial Narrow"/>
              </a:rPr>
              <a:t>дополнительном образовании   </a:t>
            </a:r>
            <a:r>
              <a:rPr lang="ru-RU" sz="2300" kern="0" dirty="0">
                <a:latin typeface="Arial Narrow"/>
              </a:rPr>
              <a:t>вносит вклад в </a:t>
            </a:r>
            <a:r>
              <a:rPr lang="ru-RU" sz="2300" kern="0" dirty="0">
                <a:latin typeface="Arial Narrow"/>
              </a:rPr>
              <a:t>успешное трудоустройство и увеличивает заработок</a:t>
            </a:r>
            <a:endParaRPr sz="2300" kern="0" dirty="0">
              <a:latin typeface="Arial Narrow"/>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defTabSz="410766" hangingPunct="0"/>
            <a:r>
              <a:rPr lang="ru-RU" sz="1200" kern="0" dirty="0">
                <a:latin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
        <p:nvSpPr>
          <p:cNvPr id="2" name="Прямоугольник 1"/>
          <p:cNvSpPr/>
          <p:nvPr/>
        </p:nvSpPr>
        <p:spPr>
          <a:xfrm>
            <a:off x="471675" y="2661872"/>
            <a:ext cx="11436128" cy="1107996"/>
          </a:xfrm>
          <a:prstGeom prst="rect">
            <a:avLst/>
          </a:prstGeom>
        </p:spPr>
        <p:txBody>
          <a:bodyPr wrap="square">
            <a:spAutoFit/>
          </a:bodyPr>
          <a:lstStyle/>
          <a:p>
            <a:pPr algn="ctr" defTabSz="410766" hangingPunct="0"/>
            <a:r>
              <a:rPr lang="en-US" sz="2200" kern="0" dirty="0">
                <a:solidFill>
                  <a:srgbClr val="253957"/>
                </a:solidFill>
                <a:latin typeface="Arial Narrow"/>
                <a:sym typeface="Helvetica Light"/>
              </a:rPr>
              <a:t>Employability</a:t>
            </a:r>
            <a:r>
              <a:rPr lang="ru-RU" sz="2200" kern="0" dirty="0">
                <a:solidFill>
                  <a:srgbClr val="253957"/>
                </a:solidFill>
                <a:latin typeface="Arial Narrow"/>
                <a:sym typeface="Helvetica Light"/>
              </a:rPr>
              <a:t>:</a:t>
            </a:r>
            <a:r>
              <a:rPr lang="en-US" sz="2200" kern="0" dirty="0">
                <a:solidFill>
                  <a:srgbClr val="253957"/>
                </a:solidFill>
                <a:latin typeface="Arial Narrow"/>
                <a:sym typeface="Helvetica Light"/>
              </a:rPr>
              <a:t> </a:t>
            </a:r>
            <a:r>
              <a:rPr lang="ru-RU" sz="2200" kern="0" dirty="0">
                <a:solidFill>
                  <a:srgbClr val="253957"/>
                </a:solidFill>
                <a:latin typeface="Arial Narrow"/>
                <a:sym typeface="Helvetica Light"/>
              </a:rPr>
              <a:t>"</a:t>
            </a:r>
            <a:r>
              <a:rPr lang="ru-RU" sz="2200" kern="0" dirty="0">
                <a:solidFill>
                  <a:srgbClr val="253957"/>
                </a:solidFill>
                <a:latin typeface="Arial Narrow"/>
                <a:sym typeface="Helvetica Light"/>
              </a:rPr>
              <a:t>набор достижений - навыков, </a:t>
            </a:r>
            <a:r>
              <a:rPr lang="ru-RU" sz="2200" kern="0" dirty="0">
                <a:solidFill>
                  <a:srgbClr val="253957"/>
                </a:solidFill>
                <a:latin typeface="Arial Narrow"/>
                <a:sym typeface="Helvetica Light"/>
              </a:rPr>
              <a:t>знаний </a:t>
            </a:r>
            <a:r>
              <a:rPr lang="ru-RU" sz="2200" kern="0" dirty="0">
                <a:solidFill>
                  <a:srgbClr val="253957"/>
                </a:solidFill>
                <a:latin typeface="Arial Narrow"/>
                <a:sym typeface="Helvetica Light"/>
              </a:rPr>
              <a:t>и личных качеств - что делает выпускников более склонными к трудоустройству и успеху в выбранных ими профессиях, </a:t>
            </a:r>
            <a:endParaRPr lang="en-US" sz="2200" kern="0" dirty="0">
              <a:solidFill>
                <a:srgbClr val="253957"/>
              </a:solidFill>
              <a:latin typeface="Arial Narrow"/>
              <a:sym typeface="Helvetica Light"/>
            </a:endParaRPr>
          </a:p>
          <a:p>
            <a:pPr algn="ctr" defTabSz="410766" hangingPunct="0"/>
            <a:r>
              <a:rPr lang="ru-RU" sz="2200" kern="0" dirty="0">
                <a:solidFill>
                  <a:srgbClr val="253957"/>
                </a:solidFill>
                <a:latin typeface="Arial Narrow"/>
                <a:sym typeface="Helvetica Light"/>
              </a:rPr>
              <a:t>что </a:t>
            </a:r>
            <a:r>
              <a:rPr lang="ru-RU" sz="2200" kern="0" dirty="0">
                <a:solidFill>
                  <a:srgbClr val="253957"/>
                </a:solidFill>
                <a:latin typeface="Arial Narrow"/>
                <a:sym typeface="Helvetica Light"/>
              </a:rPr>
              <a:t>приносит пользу им самим, рабочей силе, сообществу и экономике".</a:t>
            </a:r>
          </a:p>
        </p:txBody>
      </p:sp>
    </p:spTree>
    <p:extLst>
      <p:ext uri="{BB962C8B-B14F-4D97-AF65-F5344CB8AC3E}">
        <p14:creationId xmlns:p14="http://schemas.microsoft.com/office/powerpoint/2010/main" val="149807967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Объект 2"/>
          <p:cNvSpPr>
            <a:spLocks noGrp="1"/>
          </p:cNvSpPr>
          <p:nvPr>
            <p:ph idx="1"/>
          </p:nvPr>
        </p:nvSpPr>
        <p:spPr>
          <a:xfrm>
            <a:off x="838200" y="552450"/>
            <a:ext cx="10515600" cy="5624513"/>
          </a:xfrm>
        </p:spPr>
        <p:txBody>
          <a:bodyPr>
            <a:normAutofit fontScale="70000" lnSpcReduction="20000"/>
          </a:bodyPr>
          <a:lstStyle/>
          <a:p>
            <a:pPr marL="0" indent="0" algn="ctr">
              <a:buNone/>
            </a:pPr>
            <a:r>
              <a:rPr lang="ru-RU" dirty="0"/>
              <a:t>Приказ Министерства науки и высшего образования РФ и Министерства просвещения РФ от 30 июня 2020 г. № 845/369 “Об утверждении Порядка зачета организацией, осуществляющей образовательную деятельность, результатов освоения обучающимися учебных предметов, курсов, дисциплин (модулей), практики, дополнительных образовательных программ в других организациях, осуществляющих образовательную деятельность”</a:t>
            </a:r>
          </a:p>
          <a:p>
            <a:pPr marL="0" indent="0" algn="ctr">
              <a:buNone/>
            </a:pPr>
            <a:endParaRPr lang="ru-RU" dirty="0" smtClean="0"/>
          </a:p>
          <a:p>
            <a:pPr marL="0" indent="0">
              <a:buNone/>
            </a:pPr>
            <a:r>
              <a:rPr lang="ru-RU" dirty="0" smtClean="0"/>
              <a:t>4</a:t>
            </a:r>
            <a:r>
              <a:rPr lang="ru-RU" dirty="0"/>
              <a:t>. </a:t>
            </a:r>
            <a:r>
              <a:rPr lang="ru-RU" b="1" dirty="0" smtClean="0"/>
              <a:t>Зачет</a:t>
            </a:r>
            <a:r>
              <a:rPr lang="ru-RU" dirty="0" smtClean="0"/>
              <a:t> осуществляется </a:t>
            </a:r>
            <a:r>
              <a:rPr lang="ru-RU" dirty="0"/>
              <a:t>посредством сопоставления </a:t>
            </a:r>
            <a:r>
              <a:rPr lang="ru-RU" b="1" dirty="0"/>
              <a:t>планируемых результатов </a:t>
            </a:r>
            <a:r>
              <a:rPr lang="ru-RU" dirty="0"/>
              <a:t>по соответствующей части (учебному предмету, курсу, дисциплине (модулю), практике) </a:t>
            </a:r>
            <a:r>
              <a:rPr lang="ru-RU" b="1" dirty="0"/>
              <a:t>образовательной программы, которую осваивает обучающийся </a:t>
            </a:r>
            <a:r>
              <a:rPr lang="ru-RU" dirty="0"/>
              <a:t>(далее - часть осваиваемой образовательной программы), </a:t>
            </a:r>
            <a:r>
              <a:rPr lang="ru-RU" b="1" dirty="0"/>
              <a:t>и результатов пройденного обучения</a:t>
            </a:r>
            <a:r>
              <a:rPr lang="ru-RU" dirty="0"/>
              <a:t>, определенных </a:t>
            </a:r>
            <a:r>
              <a:rPr lang="ru-RU" b="1" dirty="0"/>
              <a:t>освоенной ранее обучающимся образовательной программой </a:t>
            </a:r>
            <a:r>
              <a:rPr lang="ru-RU" dirty="0"/>
              <a:t>(ее частью).</a:t>
            </a:r>
          </a:p>
          <a:p>
            <a:pPr marL="0" indent="0">
              <a:buNone/>
            </a:pPr>
            <a:r>
              <a:rPr lang="ru-RU" dirty="0" smtClean="0"/>
              <a:t> </a:t>
            </a:r>
          </a:p>
          <a:p>
            <a:pPr marL="0" indent="0">
              <a:buNone/>
            </a:pPr>
            <a:r>
              <a:rPr lang="ru-RU" dirty="0" smtClean="0"/>
              <a:t>6. Организация производит зачет при установлении соответствия результатов пройденного обучения по ранее освоенной обучающимся образовательной программе (ее части) планируемым результатам обучения по соответствующей части осваиваемой образовательной программы (далее - установление соответствия).</a:t>
            </a:r>
          </a:p>
          <a:p>
            <a:r>
              <a:rPr lang="ru-RU" dirty="0" smtClean="0"/>
              <a:t>С </a:t>
            </a:r>
            <a:r>
              <a:rPr lang="ru-RU" dirty="0"/>
              <a:t>целью установления соответствия организация может проводить </a:t>
            </a:r>
            <a:r>
              <a:rPr lang="ru-RU" b="1" dirty="0"/>
              <a:t>оценивание фактического достижения обучающимся планируемых результатов </a:t>
            </a:r>
            <a:r>
              <a:rPr lang="ru-RU" dirty="0"/>
              <a:t>части осваиваемой образовательной программы (далее - оценивание).</a:t>
            </a:r>
          </a:p>
          <a:p>
            <a:r>
              <a:rPr lang="ru-RU" dirty="0"/>
              <a:t>Процедура установления соответствия, в том числе случаи, при которых проводится оценивание, и формы его проведения, определяются локальным нормативным актом организации.</a:t>
            </a:r>
          </a:p>
          <a:p>
            <a:endParaRPr lang="ru-RU" dirty="0"/>
          </a:p>
        </p:txBody>
      </p:sp>
    </p:spTree>
    <p:extLst>
      <p:ext uri="{BB962C8B-B14F-4D97-AF65-F5344CB8AC3E}">
        <p14:creationId xmlns:p14="http://schemas.microsoft.com/office/powerpoint/2010/main" val="1883906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D6C9E2-0CB9-F727-18DC-1C6C0C296A54}"/>
              </a:ext>
            </a:extLst>
          </p:cNvPr>
          <p:cNvSpPr>
            <a:spLocks noGrp="1"/>
          </p:cNvSpPr>
          <p:nvPr>
            <p:ph type="title"/>
          </p:nvPr>
        </p:nvSpPr>
        <p:spPr>
          <a:xfrm>
            <a:off x="489425" y="751840"/>
            <a:ext cx="11861800" cy="1513613"/>
          </a:xfrm>
        </p:spPr>
        <p:txBody>
          <a:bodyPr>
            <a:noAutofit/>
          </a:bodyPr>
          <a:lstStyle/>
          <a:p>
            <a:pPr>
              <a:lnSpc>
                <a:spcPct val="100000"/>
              </a:lnSpc>
            </a:pPr>
            <a:r>
              <a:rPr lang="ru-RU" dirty="0">
                <a:solidFill>
                  <a:schemeClr val="bg1"/>
                </a:solidFill>
              </a:rPr>
              <a:t>в </a:t>
            </a:r>
            <a:r>
              <a:rPr lang="en" dirty="0">
                <a:solidFill>
                  <a:schemeClr val="bg1"/>
                </a:solidFill>
              </a:rPr>
              <a:t>XVIII </a:t>
            </a:r>
            <a:r>
              <a:rPr lang="ru-RU" dirty="0">
                <a:solidFill>
                  <a:schemeClr val="bg1"/>
                </a:solidFill>
              </a:rPr>
              <a:t>века</a:t>
            </a:r>
            <a:br>
              <a:rPr lang="ru-RU" dirty="0">
                <a:solidFill>
                  <a:schemeClr val="bg1"/>
                </a:solidFill>
              </a:rPr>
            </a:br>
            <a:r>
              <a:rPr lang="ru-RU" sz="1800" dirty="0">
                <a:solidFill>
                  <a:schemeClr val="tx1"/>
                </a:solidFill>
              </a:rPr>
              <a:t>Конец </a:t>
            </a:r>
            <a:r>
              <a:rPr lang="en-US" sz="1800" dirty="0">
                <a:solidFill>
                  <a:schemeClr val="tx1"/>
                </a:solidFill>
              </a:rPr>
              <a:t>XVIII </a:t>
            </a:r>
            <a:r>
              <a:rPr lang="ru-RU" sz="1800" dirty="0">
                <a:solidFill>
                  <a:schemeClr val="tx1"/>
                </a:solidFill>
              </a:rPr>
              <a:t>в.                Конец </a:t>
            </a:r>
            <a:r>
              <a:rPr lang="en-US" sz="1800" dirty="0">
                <a:solidFill>
                  <a:schemeClr val="tx1"/>
                </a:solidFill>
              </a:rPr>
              <a:t>X</a:t>
            </a:r>
            <a:r>
              <a:rPr lang="ru-RU" sz="1800" dirty="0"/>
              <a:t>X</a:t>
            </a:r>
            <a:r>
              <a:rPr lang="en-US" sz="1800" dirty="0">
                <a:solidFill>
                  <a:schemeClr val="tx1"/>
                </a:solidFill>
              </a:rPr>
              <a:t> </a:t>
            </a:r>
            <a:r>
              <a:rPr lang="ru-RU" sz="1800" dirty="0">
                <a:solidFill>
                  <a:schemeClr val="tx1"/>
                </a:solidFill>
              </a:rPr>
              <a:t>в</a:t>
            </a:r>
            <a:r>
              <a:rPr lang="en-US" sz="1800" dirty="0">
                <a:solidFill>
                  <a:schemeClr val="tx1"/>
                </a:solidFill>
              </a:rPr>
              <a:t>.        </a:t>
            </a:r>
            <a:r>
              <a:rPr lang="ru-RU" sz="1800" dirty="0">
                <a:solidFill>
                  <a:schemeClr val="tx1"/>
                </a:solidFill>
              </a:rPr>
              <a:t>         </a:t>
            </a:r>
            <a:r>
              <a:rPr lang="en-US" sz="1800" dirty="0">
                <a:solidFill>
                  <a:schemeClr val="tx1"/>
                </a:solidFill>
              </a:rPr>
              <a:t> </a:t>
            </a:r>
            <a:r>
              <a:rPr lang="ru-RU" sz="1800" dirty="0" smtClean="0">
                <a:solidFill>
                  <a:schemeClr val="tx1"/>
                </a:solidFill>
              </a:rPr>
              <a:t>        </a:t>
            </a:r>
            <a:r>
              <a:rPr lang="ru-RU" sz="1800" dirty="0" smtClean="0"/>
              <a:t>Середина </a:t>
            </a:r>
            <a:r>
              <a:rPr lang="en-US" sz="1800" dirty="0"/>
              <a:t>XX </a:t>
            </a:r>
            <a:r>
              <a:rPr lang="ru-RU" sz="1800" dirty="0"/>
              <a:t>в.                                                          </a:t>
            </a:r>
            <a:r>
              <a:rPr lang="ru-RU" sz="1800" dirty="0" smtClean="0"/>
              <a:t>Будущее</a:t>
            </a:r>
            <a:r>
              <a:rPr lang="ru-RU" dirty="0">
                <a:solidFill>
                  <a:schemeClr val="tx1"/>
                </a:solidFill>
              </a:rPr>
              <a:t/>
            </a:r>
            <a:br>
              <a:rPr lang="ru-RU" dirty="0">
                <a:solidFill>
                  <a:schemeClr val="tx1"/>
                </a:solidFill>
              </a:rPr>
            </a:br>
            <a:r>
              <a:rPr lang="ru-RU" dirty="0">
                <a:solidFill>
                  <a:schemeClr val="bg1"/>
                </a:solidFill>
              </a:rPr>
              <a:t>Конец </a:t>
            </a:r>
            <a:r>
              <a:rPr lang="en" dirty="0">
                <a:solidFill>
                  <a:schemeClr val="bg1"/>
                </a:solidFill>
              </a:rPr>
              <a:t>XVIII </a:t>
            </a:r>
            <a:r>
              <a:rPr lang="ru-RU" dirty="0">
                <a:solidFill>
                  <a:schemeClr val="bg1"/>
                </a:solidFill>
              </a:rPr>
              <a:t>века</a:t>
            </a:r>
            <a:br>
              <a:rPr lang="ru-RU" dirty="0">
                <a:solidFill>
                  <a:schemeClr val="bg1"/>
                </a:solidFill>
              </a:rPr>
            </a:br>
            <a:endParaRPr lang="ru-RU" dirty="0"/>
          </a:p>
        </p:txBody>
      </p:sp>
      <p:pic>
        <p:nvPicPr>
          <p:cNvPr id="23" name="Рисунок 22">
            <a:extLst>
              <a:ext uri="{FF2B5EF4-FFF2-40B4-BE49-F238E27FC236}">
                <a16:creationId xmlns:a16="http://schemas.microsoft.com/office/drawing/2014/main" id="{CBFF66B8-8EDE-2165-B613-CA85492A28AA}"/>
              </a:ext>
            </a:extLst>
          </p:cNvPr>
          <p:cNvPicPr>
            <a:picLocks noChangeAspect="1"/>
          </p:cNvPicPr>
          <p:nvPr/>
        </p:nvPicPr>
        <p:blipFill>
          <a:blip r:embed="rId3"/>
          <a:stretch>
            <a:fillRect/>
          </a:stretch>
        </p:blipFill>
        <p:spPr>
          <a:xfrm>
            <a:off x="501650" y="1605895"/>
            <a:ext cx="1111248" cy="1111248"/>
          </a:xfrm>
          <a:prstGeom prst="rect">
            <a:avLst/>
          </a:prstGeom>
        </p:spPr>
      </p:pic>
      <p:pic>
        <p:nvPicPr>
          <p:cNvPr id="25" name="Рисунок 24">
            <a:extLst>
              <a:ext uri="{FF2B5EF4-FFF2-40B4-BE49-F238E27FC236}">
                <a16:creationId xmlns:a16="http://schemas.microsoft.com/office/drawing/2014/main" id="{A1423F22-5FA0-B845-D71F-9DBD543C7EED}"/>
              </a:ext>
            </a:extLst>
          </p:cNvPr>
          <p:cNvPicPr>
            <a:picLocks noChangeAspect="1"/>
          </p:cNvPicPr>
          <p:nvPr/>
        </p:nvPicPr>
        <p:blipFill>
          <a:blip r:embed="rId4"/>
          <a:stretch>
            <a:fillRect/>
          </a:stretch>
        </p:blipFill>
        <p:spPr>
          <a:xfrm>
            <a:off x="2479674" y="1600686"/>
            <a:ext cx="1111248" cy="1111248"/>
          </a:xfrm>
          <a:prstGeom prst="rect">
            <a:avLst/>
          </a:prstGeom>
        </p:spPr>
      </p:pic>
      <p:pic>
        <p:nvPicPr>
          <p:cNvPr id="27" name="Рисунок 26">
            <a:extLst>
              <a:ext uri="{FF2B5EF4-FFF2-40B4-BE49-F238E27FC236}">
                <a16:creationId xmlns:a16="http://schemas.microsoft.com/office/drawing/2014/main" id="{27E3A2F8-CA79-3040-3C92-B3A865635A11}"/>
              </a:ext>
            </a:extLst>
          </p:cNvPr>
          <p:cNvPicPr>
            <a:picLocks noChangeAspect="1"/>
          </p:cNvPicPr>
          <p:nvPr/>
        </p:nvPicPr>
        <p:blipFill>
          <a:blip r:embed="rId5"/>
          <a:stretch>
            <a:fillRect/>
          </a:stretch>
        </p:blipFill>
        <p:spPr>
          <a:xfrm>
            <a:off x="5162988" y="1562168"/>
            <a:ext cx="1257337" cy="1257337"/>
          </a:xfrm>
          <a:prstGeom prst="rect">
            <a:avLst/>
          </a:prstGeom>
        </p:spPr>
      </p:pic>
      <p:pic>
        <p:nvPicPr>
          <p:cNvPr id="31" name="Рисунок 30">
            <a:extLst>
              <a:ext uri="{FF2B5EF4-FFF2-40B4-BE49-F238E27FC236}">
                <a16:creationId xmlns:a16="http://schemas.microsoft.com/office/drawing/2014/main" id="{56FFE752-5EAD-6069-093F-6B5F218EE3E5}"/>
              </a:ext>
            </a:extLst>
          </p:cNvPr>
          <p:cNvPicPr>
            <a:picLocks noChangeAspect="1"/>
          </p:cNvPicPr>
          <p:nvPr/>
        </p:nvPicPr>
        <p:blipFill>
          <a:blip r:embed="rId6"/>
          <a:stretch>
            <a:fillRect/>
          </a:stretch>
        </p:blipFill>
        <p:spPr>
          <a:xfrm flipH="1">
            <a:off x="9355513" y="1523740"/>
            <a:ext cx="1219722" cy="1219722"/>
          </a:xfrm>
          <a:prstGeom prst="rect">
            <a:avLst/>
          </a:prstGeom>
        </p:spPr>
      </p:pic>
      <p:sp>
        <p:nvSpPr>
          <p:cNvPr id="32" name="Прямоугольник 31">
            <a:extLst>
              <a:ext uri="{FF2B5EF4-FFF2-40B4-BE49-F238E27FC236}">
                <a16:creationId xmlns:a16="http://schemas.microsoft.com/office/drawing/2014/main" id="{E13FFFC8-45C6-A8DB-A2F0-E2684A241833}"/>
              </a:ext>
            </a:extLst>
          </p:cNvPr>
          <p:cNvSpPr/>
          <p:nvPr/>
        </p:nvSpPr>
        <p:spPr>
          <a:xfrm>
            <a:off x="0" y="2895549"/>
            <a:ext cx="12162213" cy="470683"/>
          </a:xfrm>
          <a:prstGeom prst="rect">
            <a:avLst/>
          </a:prstGeom>
          <a:gradFill flip="none" rotWithShape="1">
            <a:gsLst>
              <a:gs pos="100000">
                <a:schemeClr val="bg1"/>
              </a:gs>
              <a:gs pos="2000">
                <a:schemeClr val="bg1">
                  <a:lumMod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Паровой двигатель                  Электричество                          </a:t>
            </a:r>
            <a:r>
              <a:rPr kumimoji="0" lang="ru-RU" sz="1600" b="0" i="0" u="none" strike="noStrike" kern="1200" cap="none" spc="0" normalizeH="0" baseline="0" noProof="0" dirty="0" smtClean="0">
                <a:ln>
                  <a:noFill/>
                </a:ln>
                <a:solidFill>
                  <a:prstClr val="black"/>
                </a:solidFill>
                <a:effectLst/>
                <a:uLnTx/>
                <a:uFillTx/>
                <a:latin typeface="Calibri" panose="020F0502020204030204"/>
                <a:ea typeface="+mn-ea"/>
                <a:cs typeface="+mn-cs"/>
              </a:rPr>
              <a:t>Электроника                                                      </a:t>
            </a: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Искусственный интеллект</a:t>
            </a:r>
          </a:p>
        </p:txBody>
      </p:sp>
      <p:sp>
        <p:nvSpPr>
          <p:cNvPr id="34" name="Прямоугольник 33">
            <a:extLst>
              <a:ext uri="{FF2B5EF4-FFF2-40B4-BE49-F238E27FC236}">
                <a16:creationId xmlns:a16="http://schemas.microsoft.com/office/drawing/2014/main" id="{0A3223C9-EDFB-6D6C-4FC2-31A26CDF672D}"/>
              </a:ext>
            </a:extLst>
          </p:cNvPr>
          <p:cNvSpPr/>
          <p:nvPr/>
        </p:nvSpPr>
        <p:spPr>
          <a:xfrm>
            <a:off x="100228" y="3816809"/>
            <a:ext cx="12281477" cy="491240"/>
          </a:xfrm>
          <a:prstGeom prst="rect">
            <a:avLst/>
          </a:prstGeom>
          <a:gradFill flip="none" rotWithShape="1">
            <a:gsLst>
              <a:gs pos="33000">
                <a:schemeClr val="tx2">
                  <a:lumMod val="20000"/>
                  <a:lumOff val="80000"/>
                </a:schemeClr>
              </a:gs>
              <a:gs pos="0">
                <a:schemeClr val="bg1"/>
              </a:gs>
              <a:gs pos="100000">
                <a:schemeClr val="bg1">
                  <a:lumMod val="8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ru-RU" sz="1800" b="1" i="0" u="none" strike="noStrike" kern="1200" cap="none" spc="0" normalizeH="0" baseline="0" noProof="0" dirty="0">
                <a:ln>
                  <a:noFill/>
                </a:ln>
                <a:solidFill>
                  <a:prstClr val="black"/>
                </a:solidFill>
                <a:effectLst/>
                <a:uLnTx/>
                <a:uFillTx/>
                <a:latin typeface="Calibri" panose="020F0502020204030204"/>
                <a:ea typeface="+mn-ea"/>
                <a:cs typeface="+mn-cs"/>
              </a:rPr>
              <a:t>ЭВОЛЮЦИЯ ЭКОНОМИКИ</a:t>
            </a:r>
          </a:p>
        </p:txBody>
      </p:sp>
      <p:sp>
        <p:nvSpPr>
          <p:cNvPr id="35" name="Прямоугольник 34">
            <a:extLst>
              <a:ext uri="{FF2B5EF4-FFF2-40B4-BE49-F238E27FC236}">
                <a16:creationId xmlns:a16="http://schemas.microsoft.com/office/drawing/2014/main" id="{9337ACC2-2A74-58AC-EC46-85CFDA02F262}"/>
              </a:ext>
            </a:extLst>
          </p:cNvPr>
          <p:cNvSpPr/>
          <p:nvPr/>
        </p:nvSpPr>
        <p:spPr>
          <a:xfrm>
            <a:off x="489425" y="4652841"/>
            <a:ext cx="1375821"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Увеличение производительности труда</a:t>
            </a:r>
          </a:p>
        </p:txBody>
      </p:sp>
      <p:sp>
        <p:nvSpPr>
          <p:cNvPr id="37" name="Прямоугольник 36">
            <a:extLst>
              <a:ext uri="{FF2B5EF4-FFF2-40B4-BE49-F238E27FC236}">
                <a16:creationId xmlns:a16="http://schemas.microsoft.com/office/drawing/2014/main" id="{655F90CC-5620-5BC7-27CE-63E057F1D924}"/>
              </a:ext>
            </a:extLst>
          </p:cNvPr>
          <p:cNvSpPr/>
          <p:nvPr/>
        </p:nvSpPr>
        <p:spPr>
          <a:xfrm>
            <a:off x="2520314" y="4652841"/>
            <a:ext cx="131568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Разделение труда</a:t>
            </a:r>
          </a:p>
        </p:txBody>
      </p:sp>
      <p:sp>
        <p:nvSpPr>
          <p:cNvPr id="38" name="Прямоугольник 37">
            <a:extLst>
              <a:ext uri="{FF2B5EF4-FFF2-40B4-BE49-F238E27FC236}">
                <a16:creationId xmlns:a16="http://schemas.microsoft.com/office/drawing/2014/main" id="{1A4ADD7D-A5F1-E267-B4BA-8CDFE9D2AE8B}"/>
              </a:ext>
            </a:extLst>
          </p:cNvPr>
          <p:cNvSpPr/>
          <p:nvPr/>
        </p:nvSpPr>
        <p:spPr>
          <a:xfrm>
            <a:off x="4338320" y="4652841"/>
            <a:ext cx="265204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Частично автоматизированный процесс</a:t>
            </a:r>
          </a:p>
        </p:txBody>
      </p:sp>
      <p:sp>
        <p:nvSpPr>
          <p:cNvPr id="39" name="Прямоугольник 38">
            <a:extLst>
              <a:ext uri="{FF2B5EF4-FFF2-40B4-BE49-F238E27FC236}">
                <a16:creationId xmlns:a16="http://schemas.microsoft.com/office/drawing/2014/main" id="{273110F1-FF20-2DAA-E37E-731FD4434A7D}"/>
              </a:ext>
            </a:extLst>
          </p:cNvPr>
          <p:cNvSpPr/>
          <p:nvPr/>
        </p:nvSpPr>
        <p:spPr>
          <a:xfrm>
            <a:off x="8961120" y="4615315"/>
            <a:ext cx="2439099"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Полная автоматизация и цифровизация</a:t>
            </a:r>
          </a:p>
        </p:txBody>
      </p:sp>
    </p:spTree>
    <p:extLst>
      <p:ext uri="{BB962C8B-B14F-4D97-AF65-F5344CB8AC3E}">
        <p14:creationId xmlns:p14="http://schemas.microsoft.com/office/powerpoint/2010/main" val="5978562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5C86D22-65E5-C345-92DD-0259609B0723}"/>
              </a:ext>
            </a:extLst>
          </p:cNvPr>
          <p:cNvSpPr>
            <a:spLocks noGrp="1"/>
          </p:cNvSpPr>
          <p:nvPr>
            <p:ph type="title"/>
          </p:nvPr>
        </p:nvSpPr>
        <p:spPr>
          <a:xfrm>
            <a:off x="2438400" y="238729"/>
            <a:ext cx="8229600" cy="635004"/>
          </a:xfrm>
        </p:spPr>
        <p:txBody>
          <a:bodyPr>
            <a:normAutofit fontScale="90000"/>
          </a:bodyPr>
          <a:lstStyle/>
          <a:p>
            <a:r>
              <a:rPr lang="ru-RU" sz="3600" b="1" dirty="0">
                <a:solidFill>
                  <a:schemeClr val="bg1"/>
                </a:solidFill>
              </a:rPr>
              <a:t>Проектирование от </a:t>
            </a:r>
            <a:br>
              <a:rPr lang="ru-RU" sz="3600" b="1" dirty="0">
                <a:solidFill>
                  <a:schemeClr val="bg1"/>
                </a:solidFill>
              </a:rPr>
            </a:br>
            <a:r>
              <a:rPr lang="ru-RU" sz="3600" b="1" dirty="0">
                <a:solidFill>
                  <a:schemeClr val="bg1"/>
                </a:solidFill>
              </a:rPr>
              <a:t>образовательного результата</a:t>
            </a:r>
          </a:p>
        </p:txBody>
      </p:sp>
      <p:sp>
        <p:nvSpPr>
          <p:cNvPr id="3" name="Номер слайда 2">
            <a:extLst>
              <a:ext uri="{FF2B5EF4-FFF2-40B4-BE49-F238E27FC236}">
                <a16:creationId xmlns:a16="http://schemas.microsoft.com/office/drawing/2014/main" id="{CC46E7C6-20F0-ED4F-B4CB-8D52D26A22E2}"/>
              </a:ext>
            </a:extLst>
          </p:cNvPr>
          <p:cNvSpPr>
            <a:spLocks noGrp="1"/>
          </p:cNvSpPr>
          <p:nvPr>
            <p:ph type="sldNum" sz="quarter" idx="12"/>
          </p:nvPr>
        </p:nvSpPr>
        <p:spPr/>
        <p:txBody>
          <a:bodyPr/>
          <a:lstStyle/>
          <a:p>
            <a:pPr>
              <a:defRPr/>
            </a:pPr>
            <a:fld id="{963E4B8E-CF03-4B6A-9FCB-1A35FCF1F68F}" type="slidenum">
              <a:rPr lang="en-US" altLang="ru-RU" smtClean="0"/>
              <a:pPr>
                <a:defRPr/>
              </a:pPr>
              <a:t>40</a:t>
            </a:fld>
            <a:endParaRPr lang="en-US" altLang="ru-RU"/>
          </a:p>
        </p:txBody>
      </p:sp>
      <p:sp>
        <p:nvSpPr>
          <p:cNvPr id="4" name="Прямоугольник 3">
            <a:extLst>
              <a:ext uri="{FF2B5EF4-FFF2-40B4-BE49-F238E27FC236}">
                <a16:creationId xmlns:a16="http://schemas.microsoft.com/office/drawing/2014/main" id="{83B24C4B-3635-704A-AD10-2DE3581E59EC}"/>
              </a:ext>
            </a:extLst>
          </p:cNvPr>
          <p:cNvSpPr/>
          <p:nvPr/>
        </p:nvSpPr>
        <p:spPr>
          <a:xfrm>
            <a:off x="1739661" y="1578649"/>
            <a:ext cx="2081841" cy="11041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dirty="0"/>
              <a:t>Образовательные результаты программы</a:t>
            </a:r>
          </a:p>
        </p:txBody>
      </p:sp>
      <p:sp>
        <p:nvSpPr>
          <p:cNvPr id="5" name="Прямоугольник 4">
            <a:extLst>
              <a:ext uri="{FF2B5EF4-FFF2-40B4-BE49-F238E27FC236}">
                <a16:creationId xmlns:a16="http://schemas.microsoft.com/office/drawing/2014/main" id="{FE4BC5BE-E621-3249-B395-8C26BF81AE9C}"/>
              </a:ext>
            </a:extLst>
          </p:cNvPr>
          <p:cNvSpPr/>
          <p:nvPr/>
        </p:nvSpPr>
        <p:spPr>
          <a:xfrm>
            <a:off x="4014160" y="2682830"/>
            <a:ext cx="2081841" cy="11041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dirty="0"/>
              <a:t>Образовательные результаты модуля (курса, раздела)</a:t>
            </a:r>
          </a:p>
        </p:txBody>
      </p:sp>
      <p:sp>
        <p:nvSpPr>
          <p:cNvPr id="6" name="Прямоугольник 5">
            <a:extLst>
              <a:ext uri="{FF2B5EF4-FFF2-40B4-BE49-F238E27FC236}">
                <a16:creationId xmlns:a16="http://schemas.microsoft.com/office/drawing/2014/main" id="{954D4F21-6B1E-7D4B-B6AD-5A4CB96D3756}"/>
              </a:ext>
            </a:extLst>
          </p:cNvPr>
          <p:cNvSpPr/>
          <p:nvPr/>
        </p:nvSpPr>
        <p:spPr>
          <a:xfrm>
            <a:off x="6096001" y="3948021"/>
            <a:ext cx="2173857" cy="11041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dirty="0"/>
              <a:t>Образовательные результаты (дисциплины) темы</a:t>
            </a:r>
          </a:p>
        </p:txBody>
      </p:sp>
      <p:sp>
        <p:nvSpPr>
          <p:cNvPr id="7" name="Прямоугольник 6">
            <a:extLst>
              <a:ext uri="{FF2B5EF4-FFF2-40B4-BE49-F238E27FC236}">
                <a16:creationId xmlns:a16="http://schemas.microsoft.com/office/drawing/2014/main" id="{B74ED258-14A4-A942-B505-1317A523D469}"/>
              </a:ext>
            </a:extLst>
          </p:cNvPr>
          <p:cNvSpPr/>
          <p:nvPr/>
        </p:nvSpPr>
        <p:spPr>
          <a:xfrm>
            <a:off x="8269858" y="5213212"/>
            <a:ext cx="2173857" cy="11041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dirty="0"/>
              <a:t>Образовательные результаты учебного занятия</a:t>
            </a:r>
          </a:p>
        </p:txBody>
      </p:sp>
      <p:pic>
        <p:nvPicPr>
          <p:cNvPr id="12" name="Рисунок 11" descr="Стрелка: небольшой изгиб">
            <a:extLst>
              <a:ext uri="{FF2B5EF4-FFF2-40B4-BE49-F238E27FC236}">
                <a16:creationId xmlns:a16="http://schemas.microsoft.com/office/drawing/2014/main" id="{859FB680-C801-DE43-8A3D-4362F6BAC4E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rot="1581604">
            <a:off x="2528256" y="3887026"/>
            <a:ext cx="3259217" cy="1374477"/>
          </a:xfrm>
          <a:prstGeom prst="rect">
            <a:avLst/>
          </a:prstGeom>
        </p:spPr>
      </p:pic>
    </p:spTree>
    <p:extLst>
      <p:ext uri="{BB962C8B-B14F-4D97-AF65-F5344CB8AC3E}">
        <p14:creationId xmlns:p14="http://schemas.microsoft.com/office/powerpoint/2010/main" val="4123779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t>Виды образовательных результатов</a:t>
            </a:r>
            <a:r>
              <a:rPr lang="ru-RU" dirty="0" smtClean="0"/>
              <a:t/>
            </a:r>
            <a:br>
              <a:rPr lang="ru-RU" dirty="0" smtClean="0"/>
            </a:br>
            <a:r>
              <a:rPr lang="ru-RU" b="1" dirty="0" smtClean="0">
                <a:solidFill>
                  <a:srgbClr val="C00000"/>
                </a:solidFill>
              </a:rPr>
              <a:t>ФГОС общего образования</a:t>
            </a:r>
            <a:endParaRPr lang="ru-RU" b="1" dirty="0">
              <a:solidFill>
                <a:srgbClr val="C00000"/>
              </a:solidFill>
            </a:endParaRPr>
          </a:p>
        </p:txBody>
      </p:sp>
      <p:grpSp>
        <p:nvGrpSpPr>
          <p:cNvPr id="7" name="Группа 6"/>
          <p:cNvGrpSpPr/>
          <p:nvPr/>
        </p:nvGrpSpPr>
        <p:grpSpPr>
          <a:xfrm>
            <a:off x="3067200" y="2309756"/>
            <a:ext cx="6059985" cy="2821044"/>
            <a:chOff x="2774287" y="2496022"/>
            <a:chExt cx="6402234" cy="2821044"/>
          </a:xfrm>
        </p:grpSpPr>
        <p:sp>
          <p:nvSpPr>
            <p:cNvPr id="8" name="Полилиния 7"/>
            <p:cNvSpPr/>
            <p:nvPr/>
          </p:nvSpPr>
          <p:spPr>
            <a:xfrm>
              <a:off x="2774287"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ПРЕДМЕТНЫЕ</a:t>
              </a:r>
            </a:p>
          </p:txBody>
        </p:sp>
        <p:sp>
          <p:nvSpPr>
            <p:cNvPr id="9" name="Полилиния 8"/>
            <p:cNvSpPr/>
            <p:nvPr/>
          </p:nvSpPr>
          <p:spPr>
            <a:xfrm>
              <a:off x="4929288"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ЛИЧНОСТНЫЕ</a:t>
              </a:r>
            </a:p>
          </p:txBody>
        </p:sp>
        <p:sp>
          <p:nvSpPr>
            <p:cNvPr id="10" name="Полилиния 9"/>
            <p:cNvSpPr/>
            <p:nvPr/>
          </p:nvSpPr>
          <p:spPr>
            <a:xfrm>
              <a:off x="7084288"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МЕТАПРЕДМЕТНЫЕ</a:t>
              </a:r>
            </a:p>
          </p:txBody>
        </p:sp>
        <p:sp>
          <p:nvSpPr>
            <p:cNvPr id="11" name="Двойная стрелка влево/вправо 10"/>
            <p:cNvSpPr/>
            <p:nvPr/>
          </p:nvSpPr>
          <p:spPr>
            <a:xfrm>
              <a:off x="3029139" y="4752857"/>
              <a:ext cx="5892530" cy="423156"/>
            </a:xfrm>
            <a:prstGeom prst="leftRightArrow">
              <a:avLst/>
            </a:prstGeom>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42646035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Arial" panose="020B0604020202020204" pitchFamily="34" charset="0"/>
                <a:cs typeface="Arial" panose="020B0604020202020204" pitchFamily="34" charset="0"/>
              </a:rPr>
              <a:t>Педагогический конструктивизм: </a:t>
            </a:r>
            <a:r>
              <a:rPr lang="ru-RU" sz="2800" b="1" dirty="0" smtClean="0">
                <a:latin typeface="Arial" panose="020B0604020202020204" pitchFamily="34" charset="0"/>
                <a:cs typeface="Arial" panose="020B0604020202020204" pitchFamily="34" charset="0"/>
              </a:rPr>
              <a:t>базовые </a:t>
            </a:r>
            <a:r>
              <a:rPr lang="ru-RU" sz="2800" b="1" dirty="0" smtClean="0">
                <a:latin typeface="Arial" panose="020B0604020202020204" pitchFamily="34" charset="0"/>
                <a:cs typeface="Arial" panose="020B0604020202020204" pitchFamily="34" charset="0"/>
              </a:rPr>
              <a:t>принципы  </a:t>
            </a:r>
            <a:endParaRPr lang="ru-RU" sz="28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754144" y="1825625"/>
            <a:ext cx="10599656" cy="4351338"/>
          </a:xfrm>
        </p:spPr>
        <p:txBody>
          <a:bodyPr/>
          <a:lstStyle/>
          <a:p>
            <a:r>
              <a:rPr lang="ru-RU" dirty="0" smtClean="0"/>
              <a:t>Обучение является активным процессом, связано с мотивацией, ответственностью обучающегося</a:t>
            </a:r>
          </a:p>
          <a:p>
            <a:pPr algn="just"/>
            <a:r>
              <a:rPr lang="ru-RU" dirty="0" smtClean="0"/>
              <a:t>Обучение – социальный процесс, связано с социальным взаимодействием</a:t>
            </a:r>
          </a:p>
          <a:p>
            <a:pPr algn="just"/>
            <a:r>
              <a:rPr lang="ru-RU" dirty="0" smtClean="0"/>
              <a:t>Обучение связано с контекстом, предыдущим </a:t>
            </a:r>
            <a:r>
              <a:rPr lang="ru-RU" dirty="0" smtClean="0"/>
              <a:t>субъектным </a:t>
            </a:r>
            <a:r>
              <a:rPr lang="ru-RU" dirty="0" smtClean="0"/>
              <a:t>опытом учения, окружающей учащегося реальностью </a:t>
            </a:r>
            <a:endParaRPr lang="ru-RU" dirty="0"/>
          </a:p>
        </p:txBody>
      </p:sp>
    </p:spTree>
    <p:extLst>
      <p:ext uri="{BB962C8B-B14F-4D97-AF65-F5344CB8AC3E}">
        <p14:creationId xmlns:p14="http://schemas.microsoft.com/office/powerpoint/2010/main" val="13420268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Arial" panose="020B0604020202020204" pitchFamily="34" charset="0"/>
                <a:cs typeface="Arial" panose="020B0604020202020204" pitchFamily="34" charset="0"/>
              </a:rPr>
              <a:t>Педагогический конструктивизм: </a:t>
            </a:r>
            <a:r>
              <a:rPr lang="ru-RU" sz="2800" b="1" dirty="0" smtClean="0">
                <a:latin typeface="Arial" panose="020B0604020202020204" pitchFamily="34" charset="0"/>
                <a:cs typeface="Arial" panose="020B0604020202020204" pitchFamily="34" charset="0"/>
              </a:rPr>
              <a:t> практические </a:t>
            </a:r>
            <a:r>
              <a:rPr lang="ru-RU" sz="2800" b="1" dirty="0" smtClean="0">
                <a:latin typeface="Arial" panose="020B0604020202020204" pitchFamily="34" charset="0"/>
                <a:cs typeface="Arial" panose="020B0604020202020204" pitchFamily="34" charset="0"/>
              </a:rPr>
              <a:t>подходы.  </a:t>
            </a:r>
            <a:endParaRPr lang="ru-RU" sz="28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754144" y="1825625"/>
            <a:ext cx="10599656" cy="4351338"/>
          </a:xfrm>
        </p:spPr>
        <p:txBody>
          <a:bodyPr/>
          <a:lstStyle/>
          <a:p>
            <a:r>
              <a:rPr lang="ru-RU" dirty="0" smtClean="0"/>
              <a:t>Учитель – </a:t>
            </a:r>
            <a:r>
              <a:rPr lang="ru-RU" dirty="0" err="1" smtClean="0"/>
              <a:t>фасилитатор</a:t>
            </a:r>
            <a:r>
              <a:rPr lang="ru-RU" dirty="0" smtClean="0"/>
              <a:t>, </a:t>
            </a:r>
            <a:r>
              <a:rPr lang="ru-RU" dirty="0" err="1" smtClean="0"/>
              <a:t>коуч</a:t>
            </a:r>
            <a:r>
              <a:rPr lang="ru-RU" dirty="0" smtClean="0"/>
              <a:t>, наставник, модератор, собеседник (поддерживает, создает среду)</a:t>
            </a:r>
          </a:p>
          <a:p>
            <a:pPr algn="just"/>
            <a:r>
              <a:rPr lang="ru-RU" dirty="0" smtClean="0"/>
              <a:t>Обучение – сотрудничество между учащимися</a:t>
            </a:r>
          </a:p>
          <a:p>
            <a:pPr algn="just"/>
            <a:r>
              <a:rPr lang="ru-RU" dirty="0" smtClean="0"/>
              <a:t> Обучение –  практика, исследование, эксперимент, проектирование, открытия</a:t>
            </a:r>
          </a:p>
          <a:p>
            <a:pPr algn="just"/>
            <a:r>
              <a:rPr lang="ru-RU" dirty="0" smtClean="0"/>
              <a:t>Обучение с опорой </a:t>
            </a:r>
            <a:r>
              <a:rPr lang="ru-RU" dirty="0"/>
              <a:t>на </a:t>
            </a:r>
            <a:r>
              <a:rPr lang="ru-RU" dirty="0" smtClean="0"/>
              <a:t>вопросы\запросы учащегося, обучение через вызовы к </a:t>
            </a:r>
            <a:r>
              <a:rPr lang="ru-RU" dirty="0"/>
              <a:t> </a:t>
            </a:r>
            <a:r>
              <a:rPr lang="ru-RU" dirty="0" smtClean="0"/>
              <a:t>текущим  знаниями учащихся  </a:t>
            </a:r>
          </a:p>
          <a:p>
            <a:pPr algn="just"/>
            <a:r>
              <a:rPr lang="ru-RU" dirty="0" smtClean="0"/>
              <a:t>Взаимное обучение и   оценивание</a:t>
            </a:r>
            <a:endParaRPr lang="ru-RU" dirty="0"/>
          </a:p>
        </p:txBody>
      </p:sp>
    </p:spTree>
    <p:extLst>
      <p:ext uri="{BB962C8B-B14F-4D97-AF65-F5344CB8AC3E}">
        <p14:creationId xmlns:p14="http://schemas.microsoft.com/office/powerpoint/2010/main" val="31609439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t>Виды образовательных результатов</a:t>
            </a:r>
            <a:r>
              <a:rPr lang="ru-RU" dirty="0" smtClean="0"/>
              <a:t/>
            </a:r>
            <a:br>
              <a:rPr lang="ru-RU" dirty="0" smtClean="0"/>
            </a:br>
            <a:r>
              <a:rPr lang="ru-RU" b="1" dirty="0" smtClean="0">
                <a:solidFill>
                  <a:srgbClr val="C00000"/>
                </a:solidFill>
              </a:rPr>
              <a:t>ФГТ к предпрофессиональным программам</a:t>
            </a:r>
            <a:endParaRPr lang="ru-RU" b="1" dirty="0">
              <a:solidFill>
                <a:srgbClr val="C00000"/>
              </a:solidFill>
            </a:endParaRPr>
          </a:p>
        </p:txBody>
      </p:sp>
      <p:grpSp>
        <p:nvGrpSpPr>
          <p:cNvPr id="7" name="Группа 6"/>
          <p:cNvGrpSpPr/>
          <p:nvPr/>
        </p:nvGrpSpPr>
        <p:grpSpPr>
          <a:xfrm>
            <a:off x="3067200" y="2309756"/>
            <a:ext cx="6059985" cy="2821044"/>
            <a:chOff x="2774287" y="2496022"/>
            <a:chExt cx="6402234" cy="2821044"/>
          </a:xfrm>
        </p:grpSpPr>
        <p:sp>
          <p:nvSpPr>
            <p:cNvPr id="8" name="Полилиния 7"/>
            <p:cNvSpPr/>
            <p:nvPr/>
          </p:nvSpPr>
          <p:spPr>
            <a:xfrm>
              <a:off x="2774287"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УМЕНИЯ</a:t>
              </a:r>
            </a:p>
          </p:txBody>
        </p:sp>
        <p:sp>
          <p:nvSpPr>
            <p:cNvPr id="9" name="Полилиния 8"/>
            <p:cNvSpPr/>
            <p:nvPr/>
          </p:nvSpPr>
          <p:spPr>
            <a:xfrm>
              <a:off x="4929288"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ЗНАНИЯ</a:t>
              </a:r>
            </a:p>
          </p:txBody>
        </p:sp>
        <p:sp>
          <p:nvSpPr>
            <p:cNvPr id="10" name="Полилиния 9"/>
            <p:cNvSpPr/>
            <p:nvPr/>
          </p:nvSpPr>
          <p:spPr>
            <a:xfrm>
              <a:off x="7084288" y="2496022"/>
              <a:ext cx="2092233"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НАВЫКИ</a:t>
              </a:r>
            </a:p>
          </p:txBody>
        </p:sp>
        <p:sp>
          <p:nvSpPr>
            <p:cNvPr id="11" name="Двойная стрелка влево/вправо 10"/>
            <p:cNvSpPr/>
            <p:nvPr/>
          </p:nvSpPr>
          <p:spPr>
            <a:xfrm>
              <a:off x="3029139" y="4752857"/>
              <a:ext cx="5892530" cy="423156"/>
            </a:xfrm>
            <a:prstGeom prst="leftRightArrow">
              <a:avLst/>
            </a:prstGeom>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25545380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t>Виды образовательных результатов</a:t>
            </a:r>
            <a:r>
              <a:rPr lang="ru-RU" dirty="0" smtClean="0"/>
              <a:t/>
            </a:r>
            <a:br>
              <a:rPr lang="ru-RU" dirty="0" smtClean="0"/>
            </a:br>
            <a:r>
              <a:rPr lang="ru-RU" b="1" dirty="0" smtClean="0">
                <a:solidFill>
                  <a:srgbClr val="C00000"/>
                </a:solidFill>
              </a:rPr>
              <a:t>ФГОС профессиональных программ</a:t>
            </a:r>
            <a:endParaRPr lang="ru-RU" b="1" dirty="0">
              <a:solidFill>
                <a:srgbClr val="C00000"/>
              </a:solidFill>
            </a:endParaRPr>
          </a:p>
        </p:txBody>
      </p:sp>
      <p:grpSp>
        <p:nvGrpSpPr>
          <p:cNvPr id="7" name="Группа 6"/>
          <p:cNvGrpSpPr/>
          <p:nvPr/>
        </p:nvGrpSpPr>
        <p:grpSpPr>
          <a:xfrm>
            <a:off x="3067200" y="2419484"/>
            <a:ext cx="6059986" cy="2821044"/>
            <a:chOff x="2774286" y="2496022"/>
            <a:chExt cx="6402235" cy="2821044"/>
          </a:xfrm>
        </p:grpSpPr>
        <p:sp>
          <p:nvSpPr>
            <p:cNvPr id="8" name="Полилиния 7"/>
            <p:cNvSpPr/>
            <p:nvPr/>
          </p:nvSpPr>
          <p:spPr>
            <a:xfrm>
              <a:off x="2774286" y="2496022"/>
              <a:ext cx="3056102"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dirty="0">
                  <a:ln>
                    <a:noFill/>
                  </a:ln>
                  <a:solidFill>
                    <a:prstClr val="white"/>
                  </a:solidFill>
                  <a:effectLst/>
                  <a:uLnTx/>
                  <a:uFillTx/>
                  <a:latin typeface="Calibri"/>
                  <a:ea typeface="+mn-ea"/>
                  <a:cs typeface="+mn-cs"/>
                </a:rPr>
                <a:t>БАЗОВЫЕ КОМПЕТЕНЦИИ</a:t>
              </a:r>
            </a:p>
          </p:txBody>
        </p:sp>
        <p:sp>
          <p:nvSpPr>
            <p:cNvPr id="10" name="Полилиния 9"/>
            <p:cNvSpPr/>
            <p:nvPr/>
          </p:nvSpPr>
          <p:spPr>
            <a:xfrm>
              <a:off x="6085241" y="2496022"/>
              <a:ext cx="3091280" cy="2821044"/>
            </a:xfrm>
            <a:custGeom>
              <a:avLst/>
              <a:gdLst>
                <a:gd name="connsiteX0" fmla="*/ 0 w 2092233"/>
                <a:gd name="connsiteY0" fmla="*/ 209223 h 2821044"/>
                <a:gd name="connsiteX1" fmla="*/ 209223 w 2092233"/>
                <a:gd name="connsiteY1" fmla="*/ 0 h 2821044"/>
                <a:gd name="connsiteX2" fmla="*/ 1883010 w 2092233"/>
                <a:gd name="connsiteY2" fmla="*/ 0 h 2821044"/>
                <a:gd name="connsiteX3" fmla="*/ 2092233 w 2092233"/>
                <a:gd name="connsiteY3" fmla="*/ 209223 h 2821044"/>
                <a:gd name="connsiteX4" fmla="*/ 2092233 w 2092233"/>
                <a:gd name="connsiteY4" fmla="*/ 2611821 h 2821044"/>
                <a:gd name="connsiteX5" fmla="*/ 1883010 w 2092233"/>
                <a:gd name="connsiteY5" fmla="*/ 2821044 h 2821044"/>
                <a:gd name="connsiteX6" fmla="*/ 209223 w 2092233"/>
                <a:gd name="connsiteY6" fmla="*/ 2821044 h 2821044"/>
                <a:gd name="connsiteX7" fmla="*/ 0 w 2092233"/>
                <a:gd name="connsiteY7" fmla="*/ 2611821 h 2821044"/>
                <a:gd name="connsiteX8" fmla="*/ 0 w 2092233"/>
                <a:gd name="connsiteY8" fmla="*/ 209223 h 282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2233" h="2821044">
                  <a:moveTo>
                    <a:pt x="0" y="209223"/>
                  </a:moveTo>
                  <a:cubicBezTo>
                    <a:pt x="0" y="93672"/>
                    <a:pt x="93672" y="0"/>
                    <a:pt x="209223" y="0"/>
                  </a:cubicBezTo>
                  <a:lnTo>
                    <a:pt x="1883010" y="0"/>
                  </a:lnTo>
                  <a:cubicBezTo>
                    <a:pt x="1998561" y="0"/>
                    <a:pt x="2092233" y="93672"/>
                    <a:pt x="2092233" y="209223"/>
                  </a:cubicBezTo>
                  <a:lnTo>
                    <a:pt x="2092233" y="2611821"/>
                  </a:lnTo>
                  <a:cubicBezTo>
                    <a:pt x="2092233" y="2727372"/>
                    <a:pt x="1998561" y="2821044"/>
                    <a:pt x="1883010" y="2821044"/>
                  </a:cubicBezTo>
                  <a:lnTo>
                    <a:pt x="209223" y="2821044"/>
                  </a:lnTo>
                  <a:cubicBezTo>
                    <a:pt x="93672" y="2821044"/>
                    <a:pt x="0" y="2727372"/>
                    <a:pt x="0" y="2611821"/>
                  </a:cubicBezTo>
                  <a:lnTo>
                    <a:pt x="0" y="2092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9352" tIns="1277769" rIns="149352" bIns="713562"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ru-RU" sz="2100" b="0" i="0" u="none" strike="noStrike" kern="1200" cap="none" spc="0" normalizeH="0" baseline="0" noProof="0">
                  <a:ln>
                    <a:noFill/>
                  </a:ln>
                  <a:solidFill>
                    <a:prstClr val="white"/>
                  </a:solidFill>
                  <a:effectLst/>
                  <a:uLnTx/>
                  <a:uFillTx/>
                  <a:latin typeface="Calibri"/>
                  <a:ea typeface="+mn-ea"/>
                  <a:cs typeface="+mn-cs"/>
                </a:rPr>
                <a:t>ПРОФЕССИОНАЛЬНЫЕ КОМПЕТЕНЦИИ</a:t>
              </a:r>
              <a:endParaRPr kumimoji="0" lang="ru-RU" sz="21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Двойная стрелка влево/вправо 10"/>
            <p:cNvSpPr/>
            <p:nvPr/>
          </p:nvSpPr>
          <p:spPr>
            <a:xfrm>
              <a:off x="3029139" y="4752857"/>
              <a:ext cx="5892530" cy="423156"/>
            </a:xfrm>
            <a:prstGeom prst="leftRightArrow">
              <a:avLst/>
            </a:prstGeom>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20260514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fontAlgn="base"/>
            <a:r>
              <a:rPr lang="ru-RU" sz="2900" b="1" dirty="0" smtClean="0"/>
              <a:t> ПРИКАЗ </a:t>
            </a:r>
            <a:r>
              <a:rPr lang="ru-RU" sz="2900" b="1" dirty="0" err="1" smtClean="0"/>
              <a:t>Минпросвещения</a:t>
            </a:r>
            <a:r>
              <a:rPr lang="ru-RU" sz="2900" b="1" dirty="0" smtClean="0"/>
              <a:t> России от </a:t>
            </a:r>
            <a:r>
              <a:rPr lang="ru-RU" sz="2900" b="1" dirty="0"/>
              <a:t>9 ноября 2018 года N 196</a:t>
            </a:r>
            <a:br>
              <a:rPr lang="ru-RU" sz="2900" b="1" dirty="0"/>
            </a:br>
            <a:r>
              <a:rPr lang="ru-RU" sz="2900" b="1" dirty="0"/>
              <a:t>Об утверждении Порядка организации и осуществления образовательной деятельности по дополнительным общеобразовательным </a:t>
            </a:r>
            <a:r>
              <a:rPr lang="ru-RU" sz="2900" b="1" dirty="0" smtClean="0"/>
              <a:t>программам</a:t>
            </a:r>
            <a:r>
              <a:rPr lang="ru-RU" b="1" u="sng" dirty="0"/>
              <a:t/>
            </a:r>
            <a:br>
              <a:rPr lang="ru-RU" b="1" u="sng" dirty="0"/>
            </a:br>
            <a:endParaRPr lang="ru-RU" u="sng" dirty="0"/>
          </a:p>
        </p:txBody>
      </p:sp>
      <p:sp>
        <p:nvSpPr>
          <p:cNvPr id="3" name="Объект 2"/>
          <p:cNvSpPr>
            <a:spLocks noGrp="1"/>
          </p:cNvSpPr>
          <p:nvPr>
            <p:ph idx="1"/>
          </p:nvPr>
        </p:nvSpPr>
        <p:spPr>
          <a:xfrm>
            <a:off x="838200" y="1599252"/>
            <a:ext cx="10515600" cy="4941017"/>
          </a:xfrm>
        </p:spPr>
        <p:txBody>
          <a:bodyPr>
            <a:noAutofit/>
          </a:bodyPr>
          <a:lstStyle/>
          <a:p>
            <a:pPr marL="0" indent="0">
              <a:buNone/>
            </a:pPr>
            <a:r>
              <a:rPr lang="ru-RU" sz="1600" dirty="0"/>
              <a:t>Образовательная деятельность по дополнительным общеобразовательным программам должна быть направлена на:</a:t>
            </a:r>
          </a:p>
          <a:p>
            <a:pPr fontAlgn="base"/>
            <a:r>
              <a:rPr lang="ru-RU" sz="1600" dirty="0" smtClean="0"/>
              <a:t>формирование </a:t>
            </a:r>
            <a:r>
              <a:rPr lang="ru-RU" sz="1600" dirty="0"/>
              <a:t>и развитие творческих способностей обучающихся;</a:t>
            </a:r>
          </a:p>
          <a:p>
            <a:pPr fontAlgn="base"/>
            <a:r>
              <a:rPr lang="ru-RU" sz="1600" dirty="0"/>
              <a:t>удовлетворение индивидуальных потребностей обучающихся в интеллектуальном, нравственном, художественно-эстетическом развитии, а также в занятиях физической культурой и спортом;</a:t>
            </a:r>
          </a:p>
          <a:p>
            <a:pPr fontAlgn="base"/>
            <a:r>
              <a:rPr lang="ru-RU" sz="1600" dirty="0"/>
              <a:t>формирование укрепление здоровья, культуры здорового и безопасного образа жизни;</a:t>
            </a:r>
            <a:br>
              <a:rPr lang="ru-RU" sz="1600" dirty="0"/>
            </a:br>
            <a:endParaRPr lang="ru-RU" sz="1600" dirty="0"/>
          </a:p>
          <a:p>
            <a:pPr fontAlgn="base"/>
            <a:r>
              <a:rPr lang="ru-RU" sz="1600" dirty="0" smtClean="0"/>
              <a:t>обеспечение </a:t>
            </a:r>
            <a:r>
              <a:rPr lang="ru-RU" sz="1600" dirty="0"/>
              <a:t>духовно-нравственного, гражданско-патриотического, военно-патриотического, трудового воспитания обучающихся;</a:t>
            </a:r>
          </a:p>
          <a:p>
            <a:pPr fontAlgn="base"/>
            <a:r>
              <a:rPr lang="ru-RU" sz="1600" dirty="0"/>
              <a:t>выявление, развитие и поддержку талантливых обучающихся, а также лиц, проявивших выдающиеся способности;</a:t>
            </a:r>
          </a:p>
          <a:p>
            <a:pPr fontAlgn="base"/>
            <a:r>
              <a:rPr lang="ru-RU" sz="1600" dirty="0"/>
              <a:t>профессиональную ориентацию обучающихся;</a:t>
            </a:r>
          </a:p>
          <a:p>
            <a:pPr fontAlgn="base"/>
            <a:r>
              <a:rPr lang="ru-RU" sz="1600" dirty="0"/>
              <a:t>создание и обеспечение необходимых условий для личностного развития, профессионального самоопределения и творческого труда обучающихся;</a:t>
            </a:r>
          </a:p>
          <a:p>
            <a:pPr fontAlgn="base"/>
            <a:r>
              <a:rPr lang="ru-RU" sz="1600" dirty="0"/>
              <a:t>создание условий для получения начальных знаний, умений, навыков в области физической культуры и спорта, для дальнейшего освоения этапов спортивной подготовки;</a:t>
            </a:r>
            <a:br>
              <a:rPr lang="ru-RU" sz="1600" dirty="0"/>
            </a:br>
            <a:endParaRPr lang="ru-RU" sz="1600" dirty="0"/>
          </a:p>
          <a:p>
            <a:pPr fontAlgn="base"/>
            <a:r>
              <a:rPr lang="ru-RU" sz="1600" dirty="0" smtClean="0"/>
              <a:t>социализацию </a:t>
            </a:r>
            <a:r>
              <a:rPr lang="ru-RU" sz="1600" dirty="0"/>
              <a:t>и адаптацию обучающихся к жизни в обществе;</a:t>
            </a:r>
          </a:p>
          <a:p>
            <a:pPr fontAlgn="base"/>
            <a:r>
              <a:rPr lang="ru-RU" sz="1600" dirty="0"/>
              <a:t>формирование общей культуры </a:t>
            </a:r>
            <a:r>
              <a:rPr lang="ru-RU" sz="1600" dirty="0" smtClean="0"/>
              <a:t>обучающихся</a:t>
            </a:r>
            <a:endParaRPr lang="ru-RU" sz="1600" dirty="0"/>
          </a:p>
          <a:p>
            <a:pPr marL="0" indent="0">
              <a:buNone/>
            </a:pPr>
            <a:endParaRPr lang="ru-RU" sz="1600" dirty="0"/>
          </a:p>
        </p:txBody>
      </p:sp>
    </p:spTree>
    <p:extLst>
      <p:ext uri="{BB962C8B-B14F-4D97-AF65-F5344CB8AC3E}">
        <p14:creationId xmlns:p14="http://schemas.microsoft.com/office/powerpoint/2010/main" val="28590458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Целевая модель развития региональных систем образования</a:t>
            </a:r>
            <a:endParaRPr lang="ru-RU" dirty="0"/>
          </a:p>
        </p:txBody>
      </p:sp>
      <p:sp>
        <p:nvSpPr>
          <p:cNvPr id="3" name="Объект 2"/>
          <p:cNvSpPr>
            <a:spLocks noGrp="1"/>
          </p:cNvSpPr>
          <p:nvPr>
            <p:ph idx="1"/>
          </p:nvPr>
        </p:nvSpPr>
        <p:spPr/>
        <p:txBody>
          <a:bodyPr/>
          <a:lstStyle/>
          <a:p>
            <a:pPr marL="0" indent="0" algn="ctr">
              <a:buNone/>
            </a:pPr>
            <a:r>
              <a:rPr lang="ru-RU" dirty="0" smtClean="0">
                <a:solidFill>
                  <a:prstClr val="black"/>
                </a:solidFill>
              </a:rPr>
              <a:t>«использование </a:t>
            </a:r>
            <a:r>
              <a:rPr lang="ru-RU" dirty="0">
                <a:solidFill>
                  <a:prstClr val="black"/>
                </a:solidFill>
              </a:rPr>
              <a:t>в реализации дополнительных общеобразовательных программ современных методов и форматов обучения, направленных на развитие </a:t>
            </a:r>
            <a:r>
              <a:rPr lang="ru-RU" i="1" dirty="0" err="1">
                <a:solidFill>
                  <a:prstClr val="black"/>
                </a:solidFill>
              </a:rPr>
              <a:t>метапредметных</a:t>
            </a:r>
            <a:r>
              <a:rPr lang="ru-RU" i="1" dirty="0">
                <a:solidFill>
                  <a:prstClr val="black"/>
                </a:solidFill>
              </a:rPr>
              <a:t> навыков, навыков проектной, учебно-исследовательской </a:t>
            </a:r>
            <a:r>
              <a:rPr lang="ru-RU" i="1" dirty="0" smtClean="0">
                <a:solidFill>
                  <a:prstClr val="black"/>
                </a:solidFill>
              </a:rPr>
              <a:t>деятельности»</a:t>
            </a:r>
            <a:r>
              <a:rPr lang="ru-RU" dirty="0" smtClean="0">
                <a:solidFill>
                  <a:prstClr val="black"/>
                </a:solidFill>
              </a:rPr>
              <a:t> </a:t>
            </a:r>
            <a:endParaRPr lang="ru-RU" dirty="0">
              <a:solidFill>
                <a:prstClr val="black"/>
              </a:solidFill>
            </a:endParaRPr>
          </a:p>
          <a:p>
            <a:endParaRPr lang="ru-RU" dirty="0"/>
          </a:p>
        </p:txBody>
      </p:sp>
    </p:spTree>
    <p:extLst>
      <p:ext uri="{BB962C8B-B14F-4D97-AF65-F5344CB8AC3E}">
        <p14:creationId xmlns:p14="http://schemas.microsoft.com/office/powerpoint/2010/main" val="1075227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400" dirty="0" smtClean="0"/>
              <a:t>Концепция развития  дополнительного образования детей до 2030 года</a:t>
            </a:r>
            <a:endParaRPr lang="ru-RU" sz="3400" dirty="0"/>
          </a:p>
        </p:txBody>
      </p:sp>
      <p:sp>
        <p:nvSpPr>
          <p:cNvPr id="3" name="Объект 2"/>
          <p:cNvSpPr>
            <a:spLocks noGrp="1"/>
          </p:cNvSpPr>
          <p:nvPr>
            <p:ph idx="1"/>
          </p:nvPr>
        </p:nvSpPr>
        <p:spPr>
          <a:xfrm>
            <a:off x="838200" y="1825624"/>
            <a:ext cx="10515600" cy="4605655"/>
          </a:xfrm>
        </p:spPr>
        <p:txBody>
          <a:bodyPr>
            <a:normAutofit fontScale="77500" lnSpcReduction="20000"/>
          </a:bodyPr>
          <a:lstStyle/>
          <a:p>
            <a:r>
              <a:rPr lang="ru-RU" dirty="0"/>
              <a:t>включение в дополнительные общеобразовательные программы по всем направленностям компонентов, обеспечивающих формирование функциональной грамотности и навыков, связанных с эмоциональным, физическим, интеллектуальным, духовным развитием человека, значимых для вхождения Российской Федерации в число десяти ведущих стран мира по качеству общего образования, для реализации приоритетных направлений научно-технологического развития </a:t>
            </a:r>
            <a:r>
              <a:rPr lang="ru-RU" dirty="0" smtClean="0"/>
              <a:t>страны</a:t>
            </a:r>
          </a:p>
          <a:p>
            <a:r>
              <a:rPr lang="ru-RU" dirty="0" smtClean="0"/>
              <a:t>  развития </a:t>
            </a:r>
            <a:r>
              <a:rPr lang="ru-RU" dirty="0"/>
              <a:t>культуры межнационального общения, лидерских качеств, финансовой, правовой и медиа-грамотности, предпринимательской </a:t>
            </a:r>
            <a:r>
              <a:rPr lang="ru-RU" dirty="0" smtClean="0"/>
              <a:t>деятельности</a:t>
            </a:r>
          </a:p>
          <a:p>
            <a:r>
              <a:rPr lang="ru-RU" dirty="0"/>
              <a:t>содействовать формированию у обучающихся навыков, связанных с безопасным пребыванием в условиях природной и городской </a:t>
            </a:r>
            <a:r>
              <a:rPr lang="ru-RU" dirty="0" smtClean="0"/>
              <a:t>среды</a:t>
            </a:r>
          </a:p>
          <a:p>
            <a:r>
              <a:rPr lang="ru-RU" dirty="0"/>
              <a:t>с</a:t>
            </a:r>
            <a:r>
              <a:rPr lang="ru-RU" dirty="0" smtClean="0"/>
              <a:t>одействовать формированию </a:t>
            </a:r>
            <a:r>
              <a:rPr lang="ru-RU" dirty="0"/>
              <a:t>у обучающихся 14 современных знаний, умений и навыков в области технических наук, технологической грамотности и инженерного </a:t>
            </a:r>
            <a:r>
              <a:rPr lang="ru-RU" dirty="0" smtClean="0"/>
              <a:t>мышления</a:t>
            </a:r>
          </a:p>
          <a:p>
            <a:r>
              <a:rPr lang="ru-RU" dirty="0"/>
              <a:t>приобретения ими знаний, умений, навыков в области выбранного вида искусства, опыта творческой деятельности, их профессиональной ориентации</a:t>
            </a:r>
          </a:p>
        </p:txBody>
      </p:sp>
    </p:spTree>
    <p:extLst>
      <p:ext uri="{BB962C8B-B14F-4D97-AF65-F5344CB8AC3E}">
        <p14:creationId xmlns:p14="http://schemas.microsoft.com/office/powerpoint/2010/main" val="2687637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Arial" panose="020B0604020202020204" pitchFamily="34" charset="0"/>
                <a:cs typeface="Arial" panose="020B0604020202020204" pitchFamily="34" charset="0"/>
              </a:rPr>
              <a:t>Педагогический конструктивизм: </a:t>
            </a:r>
            <a:r>
              <a:rPr lang="ru-RU" sz="2800" b="1" dirty="0" smtClean="0">
                <a:latin typeface="Arial" panose="020B0604020202020204" pitchFamily="34" charset="0"/>
                <a:cs typeface="Arial" panose="020B0604020202020204" pitchFamily="34" charset="0"/>
              </a:rPr>
              <a:t>базовые </a:t>
            </a:r>
            <a:r>
              <a:rPr lang="ru-RU" sz="2800" b="1" dirty="0" smtClean="0">
                <a:latin typeface="Arial" panose="020B0604020202020204" pitchFamily="34" charset="0"/>
                <a:cs typeface="Arial" panose="020B0604020202020204" pitchFamily="34" charset="0"/>
              </a:rPr>
              <a:t>принципы </a:t>
            </a:r>
            <a:r>
              <a:rPr lang="ru-RU" sz="2800" b="1" dirty="0" smtClean="0">
                <a:latin typeface="Arial" panose="020B0604020202020204" pitchFamily="34" charset="0"/>
                <a:cs typeface="Arial" panose="020B0604020202020204" pitchFamily="34" charset="0"/>
              </a:rPr>
              <a:t> и эффекты </a:t>
            </a:r>
            <a:endParaRPr lang="ru-RU" sz="28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754144" y="1825625"/>
            <a:ext cx="10599656" cy="4351338"/>
          </a:xfrm>
        </p:spPr>
        <p:txBody>
          <a:bodyPr>
            <a:normAutofit fontScale="92500" lnSpcReduction="20000"/>
          </a:bodyPr>
          <a:lstStyle/>
          <a:p>
            <a:r>
              <a:rPr lang="ru-RU" dirty="0" smtClean="0"/>
              <a:t>Обучение является активным процессом, связано с мотивацией, ответственностью обучающегося</a:t>
            </a:r>
          </a:p>
          <a:p>
            <a:pPr algn="just"/>
            <a:r>
              <a:rPr lang="ru-RU" dirty="0" smtClean="0"/>
              <a:t>Обучение – социальный процесс, связано с социальным взаимодействием</a:t>
            </a:r>
          </a:p>
          <a:p>
            <a:pPr algn="just"/>
            <a:r>
              <a:rPr lang="ru-RU" dirty="0" smtClean="0"/>
              <a:t>Обучение связано с контекстом, предыдущим </a:t>
            </a:r>
            <a:r>
              <a:rPr lang="ru-RU" dirty="0" smtClean="0"/>
              <a:t>субъектным </a:t>
            </a:r>
            <a:r>
              <a:rPr lang="ru-RU" dirty="0" smtClean="0"/>
              <a:t>опытом учения, окружающей учащегося реальностью </a:t>
            </a:r>
            <a:endParaRPr lang="ru-RU" dirty="0"/>
          </a:p>
          <a:p>
            <a:pPr algn="just"/>
            <a:r>
              <a:rPr lang="ru-RU" dirty="0" smtClean="0"/>
              <a:t>Преодолевает </a:t>
            </a:r>
            <a:r>
              <a:rPr lang="ru-RU" dirty="0"/>
              <a:t>пассивность восприятия информации и риски абстрактного </a:t>
            </a:r>
            <a:r>
              <a:rPr lang="ru-RU" dirty="0" smtClean="0"/>
              <a:t>морализаторства</a:t>
            </a:r>
          </a:p>
          <a:p>
            <a:pPr algn="just"/>
            <a:r>
              <a:rPr lang="ru-RU" dirty="0" smtClean="0"/>
              <a:t>Обеспечивает  </a:t>
            </a:r>
            <a:r>
              <a:rPr lang="ru-RU" dirty="0"/>
              <a:t>соединение ценностей, знаний, эмоционально-волевого компонента и действия.</a:t>
            </a:r>
          </a:p>
          <a:p>
            <a:pPr algn="just"/>
            <a:r>
              <a:rPr lang="ru-RU" dirty="0" smtClean="0"/>
              <a:t>Формирует убежденность </a:t>
            </a:r>
            <a:r>
              <a:rPr lang="ru-RU" dirty="0"/>
              <a:t>в возможности решения проблемы, настойчивость в стремлении решить проблему</a:t>
            </a:r>
          </a:p>
          <a:p>
            <a:pPr algn="just"/>
            <a:endParaRPr lang="ru-RU" dirty="0"/>
          </a:p>
        </p:txBody>
      </p:sp>
    </p:spTree>
    <p:extLst>
      <p:ext uri="{BB962C8B-B14F-4D97-AF65-F5344CB8AC3E}">
        <p14:creationId xmlns:p14="http://schemas.microsoft.com/office/powerpoint/2010/main" val="3615154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Линия"/>
          <p:cNvSpPr/>
          <p:nvPr/>
        </p:nvSpPr>
        <p:spPr>
          <a:xfrm>
            <a:off x="600533" y="1107281"/>
            <a:ext cx="10753187" cy="1"/>
          </a:xfrm>
          <a:prstGeom prst="line">
            <a:avLst/>
          </a:prstGeom>
          <a:ln w="12700">
            <a:solidFill>
              <a:srgbClr val="253957"/>
            </a:solidFill>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000000"/>
              </a:solidFill>
              <a:effectLst/>
              <a:uLnTx/>
              <a:uFillTx/>
              <a:latin typeface="Helvetica Light"/>
              <a:sym typeface="Helvetica Light"/>
            </a:endParaRPr>
          </a:p>
        </p:txBody>
      </p:sp>
      <p:sp>
        <p:nvSpPr>
          <p:cNvPr id="62" name="Название подразделения, лаборатории, факультета и т.д."/>
          <p:cNvSpPr txBox="1"/>
          <p:nvPr/>
        </p:nvSpPr>
        <p:spPr>
          <a:xfrm>
            <a:off x="5669372" y="471182"/>
            <a:ext cx="568320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r">
              <a:defRPr sz="2400">
                <a:solidFill>
                  <a:srgbClr val="253957"/>
                </a:solidFill>
                <a:latin typeface="+mn-lt"/>
                <a:ea typeface="+mn-ea"/>
                <a:cs typeface="+mn-cs"/>
                <a:sym typeface="Arial Narrow"/>
              </a:defRPr>
            </a:lvl1pPr>
          </a:lstStyle>
          <a:p>
            <a:pPr marL="0" marR="0" lvl="0" indent="0" algn="r" defTabSz="410766" rtl="0" eaLnBrk="1" fontAlgn="auto" latinLnBrk="0" hangingPunct="0">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253957"/>
                </a:solidFill>
                <a:effectLst/>
                <a:uLnTx/>
                <a:uFillTx/>
                <a:latin typeface="Arial Narrow"/>
                <a:sym typeface="Arial Narrow"/>
              </a:rPr>
              <a:t>Центр общего и дополнительного образования им. Пинского</a:t>
            </a:r>
          </a:p>
        </p:txBody>
      </p:sp>
      <p:pic>
        <p:nvPicPr>
          <p:cNvPr id="63" name="Изображение" descr="Изображение"/>
          <p:cNvPicPr>
            <a:picLocks noChangeAspect="1"/>
          </p:cNvPicPr>
          <p:nvPr/>
        </p:nvPicPr>
        <p:blipFill>
          <a:blip r:embed="rId3"/>
          <a:stretch>
            <a:fillRect/>
          </a:stretch>
        </p:blipFill>
        <p:spPr>
          <a:xfrm>
            <a:off x="613303" y="293090"/>
            <a:ext cx="599790" cy="599790"/>
          </a:xfrm>
          <a:prstGeom prst="rect">
            <a:avLst/>
          </a:prstGeom>
          <a:ln w="12700">
            <a:miter lim="400000"/>
          </a:ln>
        </p:spPr>
      </p:pic>
      <p:sp>
        <p:nvSpPr>
          <p:cNvPr id="10"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487680" y="1272177"/>
            <a:ext cx="7105543" cy="41227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lstStyle/>
          <a:p>
            <a:pPr marL="342900" indent="-342900" algn="just" defTabSz="410766" hangingPunct="0">
              <a:lnSpc>
                <a:spcPct val="150000"/>
              </a:lnSpc>
              <a:buFont typeface="Arial" panose="020B0604020202020204" pitchFamily="34" charset="0"/>
              <a:buChar char="•"/>
            </a:pPr>
            <a:r>
              <a:rPr lang="ru-RU" sz="2000" kern="0" dirty="0">
                <a:solidFill>
                  <a:srgbClr val="253957"/>
                </a:solidFill>
                <a:sym typeface="Helvetica Light"/>
              </a:rPr>
              <a:t>К 2025 году 47%  профессий имеют высокую вероятность исчезнуть</a:t>
            </a:r>
          </a:p>
          <a:p>
            <a:pPr marL="342900" marR="0" lvl="0" indent="-342900" algn="just" defTabSz="410766"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ru-RU" sz="2000" b="0" i="0" u="none" strike="noStrike" kern="0" cap="none" spc="0" normalizeH="0" baseline="0" noProof="0" dirty="0" smtClean="0">
                <a:ln>
                  <a:noFill/>
                </a:ln>
                <a:solidFill>
                  <a:srgbClr val="253957"/>
                </a:solidFill>
                <a:effectLst/>
                <a:uLnTx/>
                <a:uFillTx/>
                <a:latin typeface="Arial Narrow"/>
                <a:sym typeface="Helvetica Light"/>
              </a:rPr>
              <a:t>К 2030 </a:t>
            </a:r>
            <a:r>
              <a:rPr kumimoji="0" lang="ru-RU" sz="2000" b="0" i="0" u="none" strike="noStrike" kern="0" cap="none" spc="0" normalizeH="0" baseline="0" noProof="0" dirty="0">
                <a:ln>
                  <a:noFill/>
                </a:ln>
                <a:solidFill>
                  <a:srgbClr val="253957"/>
                </a:solidFill>
                <a:effectLst/>
                <a:uLnTx/>
                <a:uFillTx/>
                <a:latin typeface="Arial Narrow"/>
                <a:sym typeface="Helvetica Light"/>
              </a:rPr>
              <a:t>году исчезнут 57 сегодняшних профессий и появятся 186 </a:t>
            </a:r>
            <a:r>
              <a:rPr kumimoji="0" lang="ru-RU" sz="2000" b="0" i="0" u="none" strike="noStrike" kern="0" cap="none" spc="0" normalizeH="0" baseline="0" noProof="0" dirty="0" smtClean="0">
                <a:ln>
                  <a:noFill/>
                </a:ln>
                <a:solidFill>
                  <a:srgbClr val="253957"/>
                </a:solidFill>
                <a:effectLst/>
                <a:uLnTx/>
                <a:uFillTx/>
                <a:latin typeface="Arial Narrow"/>
                <a:sym typeface="Helvetica Light"/>
              </a:rPr>
              <a:t>новых </a:t>
            </a:r>
            <a:endParaRPr kumimoji="0" lang="ru-RU" sz="2000" b="0" i="0" u="none" strike="noStrike" kern="0" cap="none" spc="0" normalizeH="0" baseline="0" noProof="0" dirty="0">
              <a:ln>
                <a:noFill/>
              </a:ln>
              <a:solidFill>
                <a:srgbClr val="253957"/>
              </a:solidFill>
              <a:effectLst/>
              <a:uLnTx/>
              <a:uFillTx/>
              <a:latin typeface="Arial Narrow"/>
              <a:sym typeface="Helvetica Light"/>
            </a:endParaRPr>
          </a:p>
          <a:p>
            <a:pPr marL="342900" indent="-342900" algn="just" defTabSz="410766" hangingPunct="0">
              <a:lnSpc>
                <a:spcPct val="150000"/>
              </a:lnSpc>
              <a:buFont typeface="Arial" panose="020B0604020202020204" pitchFamily="34" charset="0"/>
              <a:buChar char="•"/>
            </a:pPr>
            <a:r>
              <a:rPr lang="ru-RU" sz="2000" kern="0" dirty="0">
                <a:solidFill>
                  <a:srgbClr val="253957"/>
                </a:solidFill>
                <a:sym typeface="Helvetica Light"/>
              </a:rPr>
              <a:t>65% первоклассников сегодня будут работать на работах, которые не существуют </a:t>
            </a:r>
          </a:p>
          <a:p>
            <a:pPr marL="342900" marR="0" lvl="0" indent="-342900" algn="just" defTabSz="410766"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ru-RU" sz="2000" b="0" i="0" u="none" strike="noStrike" kern="0" cap="none" spc="0" normalizeH="0" baseline="0" noProof="0" dirty="0" smtClean="0">
                <a:ln>
                  <a:noFill/>
                </a:ln>
                <a:solidFill>
                  <a:srgbClr val="253957"/>
                </a:solidFill>
                <a:effectLst/>
                <a:uLnTx/>
                <a:uFillTx/>
                <a:latin typeface="Arial Narrow"/>
                <a:sym typeface="Helvetica Light"/>
              </a:rPr>
              <a:t>50</a:t>
            </a:r>
            <a:r>
              <a:rPr kumimoji="0" lang="ru-RU" sz="2000" b="0" i="0" u="none" strike="noStrike" kern="0" cap="none" spc="0" normalizeH="0" baseline="0" noProof="0" dirty="0">
                <a:ln>
                  <a:noFill/>
                </a:ln>
                <a:solidFill>
                  <a:srgbClr val="253957"/>
                </a:solidFill>
                <a:effectLst/>
                <a:uLnTx/>
                <a:uFillTx/>
                <a:latin typeface="Arial Narrow"/>
                <a:sym typeface="Helvetica Light"/>
              </a:rPr>
              <a:t>% работ  будут выполняться машинами   </a:t>
            </a:r>
          </a:p>
          <a:p>
            <a:pPr marL="342900" marR="0" lvl="0" indent="-342900" algn="just" defTabSz="410766"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ru-RU" sz="2000" b="0" i="0" u="none" strike="noStrike" kern="0" cap="none" spc="0" normalizeH="0" baseline="0" noProof="0" dirty="0">
                <a:ln>
                  <a:noFill/>
                </a:ln>
                <a:solidFill>
                  <a:srgbClr val="253957"/>
                </a:solidFill>
                <a:effectLst/>
                <a:uLnTx/>
                <a:uFillTx/>
                <a:latin typeface="Arial Narrow"/>
              </a:rPr>
              <a:t>В течение следующих пяти лет 50 % всех сотрудников потребуют переподготовки, и ожидается, что 40 % основных навыков изменятся.</a:t>
            </a:r>
          </a:p>
          <a:p>
            <a:pPr marL="342900" marR="0" lvl="0" indent="-342900" algn="just" defTabSz="410766"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ru-RU" sz="2000" b="0" i="0" u="none" strike="noStrike" kern="0" cap="none" spc="0" normalizeH="0" baseline="0" noProof="0" dirty="0" smtClean="0">
                <a:ln>
                  <a:noFill/>
                </a:ln>
                <a:solidFill>
                  <a:srgbClr val="253957"/>
                </a:solidFill>
                <a:effectLst/>
                <a:uLnTx/>
                <a:uFillTx/>
                <a:latin typeface="Arial Narrow"/>
                <a:sym typeface="Helvetica Light"/>
              </a:rPr>
              <a:t>Работники </a:t>
            </a:r>
            <a:r>
              <a:rPr kumimoji="0" lang="ru-RU" sz="2000" b="0" i="0" u="none" strike="noStrike" kern="0" cap="none" spc="0" normalizeH="0" baseline="0" noProof="0" dirty="0">
                <a:ln>
                  <a:noFill/>
                </a:ln>
                <a:solidFill>
                  <a:srgbClr val="253957"/>
                </a:solidFill>
                <a:effectLst/>
                <a:uLnTx/>
                <a:uFillTx/>
                <a:latin typeface="Arial Narrow"/>
                <a:sym typeface="Helvetica Light"/>
              </a:rPr>
              <a:t>будущего будут менять профиль занятости не менее 3 раз</a:t>
            </a:r>
          </a:p>
          <a:p>
            <a:pPr marL="0" marR="0" lvl="0" indent="0" algn="l" defTabSz="642961" rtl="0" eaLnBrk="1" fontAlgn="auto" latinLnBrk="0" hangingPunct="1">
              <a:lnSpc>
                <a:spcPct val="100000"/>
              </a:lnSpc>
              <a:spcBef>
                <a:spcPts val="0"/>
              </a:spcBef>
              <a:spcAft>
                <a:spcPts val="0"/>
              </a:spcAft>
              <a:buClrTx/>
              <a:buSzTx/>
              <a:buFontTx/>
              <a:buNone/>
              <a:tabLst/>
              <a:defRPr/>
            </a:pPr>
            <a:r>
              <a:rPr kumimoji="0" lang="ru-RU" sz="2400" b="0" i="0" u="none" strike="noStrike" kern="0" cap="none" spc="0" normalizeH="0" baseline="0" noProof="0" dirty="0">
                <a:ln>
                  <a:noFill/>
                </a:ln>
                <a:solidFill>
                  <a:srgbClr val="253957"/>
                </a:solidFill>
                <a:effectLst/>
                <a:uLnTx/>
                <a:uFillTx/>
                <a:latin typeface="Arial Narrow"/>
                <a:sym typeface="Helvetica Light"/>
              </a:rPr>
              <a:t/>
            </a:r>
            <a:br>
              <a:rPr kumimoji="0" lang="ru-RU" sz="2400" b="0" i="0" u="none" strike="noStrike" kern="0" cap="none" spc="0" normalizeH="0" baseline="0" noProof="0" dirty="0">
                <a:ln>
                  <a:noFill/>
                </a:ln>
                <a:solidFill>
                  <a:srgbClr val="253957"/>
                </a:solidFill>
                <a:effectLst/>
                <a:uLnTx/>
                <a:uFillTx/>
                <a:latin typeface="Arial Narrow"/>
                <a:sym typeface="Helvetica Light"/>
              </a:rPr>
            </a:br>
            <a:r>
              <a:rPr kumimoji="0" lang="ru-RU" sz="2400" b="0" i="0" u="none" strike="noStrike" kern="0" cap="none" spc="0" normalizeH="0" baseline="0" noProof="0" dirty="0">
                <a:ln>
                  <a:noFill/>
                </a:ln>
                <a:solidFill>
                  <a:srgbClr val="253957"/>
                </a:solidFill>
                <a:effectLst/>
                <a:uLnTx/>
                <a:uFillTx/>
                <a:latin typeface="Arial Narrow"/>
                <a:sym typeface="Helvetica Light"/>
              </a:rPr>
              <a:t> </a:t>
            </a:r>
            <a:br>
              <a:rPr kumimoji="0" lang="ru-RU" sz="2400" b="0" i="0" u="none" strike="noStrike" kern="0" cap="none" spc="0" normalizeH="0" baseline="0" noProof="0" dirty="0">
                <a:ln>
                  <a:noFill/>
                </a:ln>
                <a:solidFill>
                  <a:srgbClr val="253957"/>
                </a:solidFill>
                <a:effectLst/>
                <a:uLnTx/>
                <a:uFillTx/>
                <a:latin typeface="Arial Narrow"/>
                <a:sym typeface="Helvetica Light"/>
              </a:rPr>
            </a:br>
            <a:r>
              <a:rPr kumimoji="0" lang="ru-RU" sz="2400" b="0" i="0" u="none" strike="noStrike" kern="0" cap="none" spc="0" normalizeH="0" baseline="0" noProof="0" dirty="0">
                <a:ln>
                  <a:noFill/>
                </a:ln>
                <a:solidFill>
                  <a:srgbClr val="253957"/>
                </a:solidFill>
                <a:effectLst/>
                <a:uLnTx/>
                <a:uFillTx/>
                <a:latin typeface="Arial Narrow"/>
                <a:sym typeface="Helvetica Light"/>
              </a:rPr>
              <a:t/>
            </a:r>
            <a:br>
              <a:rPr kumimoji="0" lang="ru-RU" sz="2400" b="0" i="0" u="none" strike="noStrike" kern="0" cap="none" spc="0" normalizeH="0" baseline="0" noProof="0" dirty="0">
                <a:ln>
                  <a:noFill/>
                </a:ln>
                <a:solidFill>
                  <a:srgbClr val="253957"/>
                </a:solidFill>
                <a:effectLst/>
                <a:uLnTx/>
                <a:uFillTx/>
                <a:latin typeface="Arial Narrow"/>
                <a:sym typeface="Helvetica Light"/>
              </a:rPr>
            </a:br>
            <a:r>
              <a:rPr kumimoji="0" lang="ru-RU" sz="2500" b="0" i="0" u="none" strike="noStrike" kern="0" cap="none" spc="0" normalizeH="0" baseline="0" noProof="0" dirty="0">
                <a:ln>
                  <a:noFill/>
                </a:ln>
                <a:solidFill>
                  <a:srgbClr val="000000"/>
                </a:solidFill>
                <a:effectLst/>
                <a:uLnTx/>
                <a:uFillTx/>
                <a:latin typeface="Helvetica Light"/>
                <a:sym typeface="Helvetica Light"/>
              </a:rPr>
              <a:t>    </a:t>
            </a:r>
            <a:endParaRPr kumimoji="0" lang="ru-RU" sz="2100" b="0" i="0" u="none" strike="noStrike" kern="0" cap="none" spc="0" normalizeH="0" baseline="0" noProof="0" dirty="0">
              <a:ln>
                <a:noFill/>
              </a:ln>
              <a:solidFill>
                <a:srgbClr val="000000"/>
              </a:solidFill>
              <a:effectLst/>
              <a:uLnTx/>
              <a:uFillTx/>
              <a:latin typeface="Helvetica Light"/>
              <a:sym typeface="Helvetica Light"/>
            </a:endParaRPr>
          </a:p>
          <a:p>
            <a:pPr marL="0" marR="0" lvl="0" indent="0" algn="l" defTabSz="410766" rtl="0" eaLnBrk="1" fontAlgn="auto" latinLnBrk="0" hangingPunct="0">
              <a:lnSpc>
                <a:spcPct val="150000"/>
              </a:lnSpc>
              <a:spcBef>
                <a:spcPts val="0"/>
              </a:spcBef>
              <a:spcAft>
                <a:spcPts val="0"/>
              </a:spcAft>
              <a:buClrTx/>
              <a:buSzTx/>
              <a:buFontTx/>
              <a:buNone/>
              <a:tabLst/>
              <a:defRPr sz="2800">
                <a:solidFill>
                  <a:srgbClr val="253957"/>
                </a:solidFill>
                <a:latin typeface="+mn-lt"/>
                <a:ea typeface="+mn-ea"/>
                <a:cs typeface="+mn-cs"/>
                <a:sym typeface="Arial Narrow"/>
              </a:defRPr>
            </a:pPr>
            <a:r>
              <a:rPr kumimoji="0" lang="ru-RU" sz="2250" b="0" i="0" u="none" strike="noStrike" kern="0" cap="none" spc="0" normalizeH="0" baseline="0" noProof="0" dirty="0">
                <a:ln>
                  <a:noFill/>
                </a:ln>
                <a:solidFill>
                  <a:srgbClr val="253957"/>
                </a:solidFill>
                <a:effectLst/>
                <a:uLnTx/>
                <a:uFillTx/>
                <a:latin typeface="Arial Narrow"/>
                <a:sym typeface="Arial Narrow"/>
              </a:rPr>
              <a:t> </a:t>
            </a:r>
          </a:p>
        </p:txBody>
      </p:sp>
      <p:pic>
        <p:nvPicPr>
          <p:cNvPr id="2" name="Рисунок 1"/>
          <p:cNvPicPr>
            <a:picLocks noChangeAspect="1"/>
          </p:cNvPicPr>
          <p:nvPr/>
        </p:nvPicPr>
        <p:blipFill>
          <a:blip r:embed="rId4"/>
          <a:stretch>
            <a:fillRect/>
          </a:stretch>
        </p:blipFill>
        <p:spPr>
          <a:xfrm>
            <a:off x="7869561" y="1923118"/>
            <a:ext cx="4322439" cy="3926164"/>
          </a:xfrm>
          <a:prstGeom prst="rect">
            <a:avLst/>
          </a:prstGeom>
        </p:spPr>
      </p:pic>
    </p:spTree>
    <p:extLst>
      <p:ext uri="{BB962C8B-B14F-4D97-AF65-F5344CB8AC3E}">
        <p14:creationId xmlns:p14="http://schemas.microsoft.com/office/powerpoint/2010/main" val="238597161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Arial" panose="020B0604020202020204" pitchFamily="34" charset="0"/>
                <a:cs typeface="Arial" panose="020B0604020202020204" pitchFamily="34" charset="0"/>
              </a:rPr>
              <a:t>Педагогический конструктивизм: </a:t>
            </a:r>
            <a:r>
              <a:rPr lang="ru-RU" sz="2800" b="1" dirty="0" smtClean="0">
                <a:latin typeface="Arial" panose="020B0604020202020204" pitchFamily="34" charset="0"/>
                <a:cs typeface="Arial" panose="020B0604020202020204" pitchFamily="34" charset="0"/>
              </a:rPr>
              <a:t> практические </a:t>
            </a:r>
            <a:r>
              <a:rPr lang="ru-RU" sz="2800" b="1" dirty="0" smtClean="0">
                <a:latin typeface="Arial" panose="020B0604020202020204" pitchFamily="34" charset="0"/>
                <a:cs typeface="Arial" panose="020B0604020202020204" pitchFamily="34" charset="0"/>
              </a:rPr>
              <a:t>подходы.  </a:t>
            </a:r>
            <a:endParaRPr lang="ru-RU" sz="28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754144" y="1825625"/>
            <a:ext cx="10599656" cy="4351338"/>
          </a:xfrm>
        </p:spPr>
        <p:txBody>
          <a:bodyPr/>
          <a:lstStyle/>
          <a:p>
            <a:r>
              <a:rPr lang="ru-RU" dirty="0" smtClean="0"/>
              <a:t>Педагог </a:t>
            </a:r>
            <a:r>
              <a:rPr lang="ru-RU" dirty="0" smtClean="0"/>
              <a:t>– </a:t>
            </a:r>
            <a:r>
              <a:rPr lang="ru-RU" dirty="0" err="1" smtClean="0"/>
              <a:t>фасилитатор</a:t>
            </a:r>
            <a:r>
              <a:rPr lang="ru-RU" dirty="0" smtClean="0"/>
              <a:t>, </a:t>
            </a:r>
            <a:r>
              <a:rPr lang="ru-RU" dirty="0" err="1" smtClean="0"/>
              <a:t>коуч</a:t>
            </a:r>
            <a:r>
              <a:rPr lang="ru-RU" dirty="0" smtClean="0"/>
              <a:t>, наставник, модератор, </a:t>
            </a:r>
            <a:r>
              <a:rPr lang="ru-RU" dirty="0" smtClean="0"/>
              <a:t>собеседник</a:t>
            </a:r>
          </a:p>
          <a:p>
            <a:r>
              <a:rPr lang="ru-RU" dirty="0" smtClean="0"/>
              <a:t>Обучение </a:t>
            </a:r>
            <a:r>
              <a:rPr lang="ru-RU" dirty="0" smtClean="0"/>
              <a:t>– сотрудничество между учащимися</a:t>
            </a:r>
          </a:p>
          <a:p>
            <a:pPr algn="just"/>
            <a:r>
              <a:rPr lang="ru-RU" dirty="0" smtClean="0"/>
              <a:t> Обучение –  практика, исследование, эксперимент, проектирование, открытия</a:t>
            </a:r>
          </a:p>
          <a:p>
            <a:pPr algn="just"/>
            <a:r>
              <a:rPr lang="ru-RU" dirty="0" smtClean="0"/>
              <a:t>Обучение с опорой </a:t>
            </a:r>
            <a:r>
              <a:rPr lang="ru-RU" dirty="0"/>
              <a:t>на </a:t>
            </a:r>
            <a:r>
              <a:rPr lang="ru-RU" dirty="0" smtClean="0"/>
              <a:t>вопросы\запросы учащегося, обучение через вызовы к </a:t>
            </a:r>
            <a:r>
              <a:rPr lang="ru-RU" dirty="0"/>
              <a:t> </a:t>
            </a:r>
            <a:r>
              <a:rPr lang="ru-RU" dirty="0" smtClean="0"/>
              <a:t>текущим  знаниями учащихся  </a:t>
            </a:r>
          </a:p>
          <a:p>
            <a:pPr algn="just"/>
            <a:r>
              <a:rPr lang="ru-RU" dirty="0" smtClean="0"/>
              <a:t>Взаимное обучение и   оценивание</a:t>
            </a:r>
            <a:endParaRPr lang="ru-RU" dirty="0"/>
          </a:p>
        </p:txBody>
      </p:sp>
    </p:spTree>
    <p:extLst>
      <p:ext uri="{BB962C8B-B14F-4D97-AF65-F5344CB8AC3E}">
        <p14:creationId xmlns:p14="http://schemas.microsoft.com/office/powerpoint/2010/main" val="38579974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Arial" panose="020B0604020202020204" pitchFamily="34" charset="0"/>
                <a:cs typeface="Arial" panose="020B0604020202020204" pitchFamily="34" charset="0"/>
              </a:rPr>
              <a:t>Педагогический конструктивизм: </a:t>
            </a:r>
            <a:r>
              <a:rPr lang="ru-RU" sz="2800" b="1" dirty="0" smtClean="0">
                <a:latin typeface="Arial" panose="020B0604020202020204" pitchFamily="34" charset="0"/>
                <a:cs typeface="Arial" panose="020B0604020202020204" pitchFamily="34" charset="0"/>
              </a:rPr>
              <a:t>технологии</a:t>
            </a:r>
            <a:endParaRPr lang="ru-RU" sz="28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754144" y="1825625"/>
            <a:ext cx="10599656" cy="4351338"/>
          </a:xfrm>
        </p:spPr>
        <p:txBody>
          <a:bodyPr/>
          <a:lstStyle/>
          <a:p>
            <a:r>
              <a:rPr lang="ru-RU" dirty="0" smtClean="0"/>
              <a:t>Игра</a:t>
            </a:r>
          </a:p>
          <a:p>
            <a:r>
              <a:rPr lang="ru-RU" dirty="0" smtClean="0"/>
              <a:t>Проектное обучение</a:t>
            </a:r>
          </a:p>
          <a:p>
            <a:r>
              <a:rPr lang="ru-RU" dirty="0" smtClean="0"/>
              <a:t>Обучение через исследование</a:t>
            </a:r>
          </a:p>
          <a:p>
            <a:r>
              <a:rPr lang="ru-RU" dirty="0" smtClean="0"/>
              <a:t> </a:t>
            </a:r>
            <a:r>
              <a:rPr lang="ru-RU" dirty="0" smtClean="0"/>
              <a:t>Обучение, связанное с местом</a:t>
            </a:r>
          </a:p>
          <a:p>
            <a:r>
              <a:rPr lang="ru-RU" dirty="0" smtClean="0"/>
              <a:t>Обучение через социальное служение</a:t>
            </a:r>
          </a:p>
          <a:p>
            <a:endParaRPr lang="ru-RU" dirty="0" smtClean="0"/>
          </a:p>
          <a:p>
            <a:endParaRPr lang="ru-RU" dirty="0"/>
          </a:p>
        </p:txBody>
      </p:sp>
    </p:spTree>
    <p:extLst>
      <p:ext uri="{BB962C8B-B14F-4D97-AF65-F5344CB8AC3E}">
        <p14:creationId xmlns:p14="http://schemas.microsoft.com/office/powerpoint/2010/main" val="17877505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53841" y="22206"/>
            <a:ext cx="7886700" cy="742498"/>
          </a:xfrm>
        </p:spPr>
        <p:txBody>
          <a:bodyPr>
            <a:normAutofit/>
          </a:bodyPr>
          <a:lstStyle/>
          <a:p>
            <a:pPr algn="ctr"/>
            <a:r>
              <a:rPr lang="ru-RU" b="1" dirty="0" smtClean="0"/>
              <a:t>Способы оценивания  </a:t>
            </a:r>
            <a:endParaRPr lang="ru-RU" b="1" dirty="0"/>
          </a:p>
        </p:txBody>
      </p:sp>
      <p:grpSp>
        <p:nvGrpSpPr>
          <p:cNvPr id="8" name="Группа 7"/>
          <p:cNvGrpSpPr/>
          <p:nvPr/>
        </p:nvGrpSpPr>
        <p:grpSpPr>
          <a:xfrm>
            <a:off x="2639617" y="836713"/>
            <a:ext cx="6768752" cy="4069220"/>
            <a:chOff x="2571869" y="1683295"/>
            <a:chExt cx="6434414" cy="3916708"/>
          </a:xfrm>
        </p:grpSpPr>
        <p:sp>
          <p:nvSpPr>
            <p:cNvPr id="9" name="Полилиния 8"/>
            <p:cNvSpPr/>
            <p:nvPr/>
          </p:nvSpPr>
          <p:spPr>
            <a:xfrm rot="21600000">
              <a:off x="2571869" y="1683295"/>
              <a:ext cx="6434414" cy="445535"/>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200" b="1" i="0" u="none" strike="noStrike" kern="1200" cap="none" spc="0" normalizeH="0" baseline="0" noProof="0" dirty="0">
                  <a:ln>
                    <a:noFill/>
                  </a:ln>
                  <a:solidFill>
                    <a:prstClr val="white"/>
                  </a:solidFill>
                  <a:effectLst/>
                  <a:uLnTx/>
                  <a:uFillTx/>
                  <a:latin typeface="Calibri" panose="020F0502020204030204"/>
                  <a:ea typeface="+mn-ea"/>
                  <a:cs typeface="+mn-cs"/>
                </a:rPr>
                <a:t>Конкурсные мероприятия и соревнования</a:t>
              </a:r>
            </a:p>
          </p:txBody>
        </p:sp>
        <p:sp>
          <p:nvSpPr>
            <p:cNvPr id="11" name="Полилиния 10"/>
            <p:cNvSpPr/>
            <p:nvPr/>
          </p:nvSpPr>
          <p:spPr>
            <a:xfrm rot="21600000">
              <a:off x="2571869" y="2261824"/>
              <a:ext cx="6434414" cy="445535"/>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Диагностика</a:t>
              </a:r>
            </a:p>
          </p:txBody>
        </p:sp>
        <p:sp>
          <p:nvSpPr>
            <p:cNvPr id="13" name="Полилиния 12"/>
            <p:cNvSpPr/>
            <p:nvPr/>
          </p:nvSpPr>
          <p:spPr>
            <a:xfrm rot="21600000">
              <a:off x="2571869" y="2840354"/>
              <a:ext cx="6434414"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0" rIns="142240" bIns="7620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Тестирование и выполнение задания</a:t>
              </a:r>
            </a:p>
          </p:txBody>
        </p:sp>
        <p:sp>
          <p:nvSpPr>
            <p:cNvPr id="15" name="Полилиния 14"/>
            <p:cNvSpPr/>
            <p:nvPr/>
          </p:nvSpPr>
          <p:spPr>
            <a:xfrm rot="21600000">
              <a:off x="2571869" y="3418883"/>
              <a:ext cx="6434414"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0" rIns="142240" bIns="76201"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Опросы</a:t>
              </a:r>
              <a:endParaRPr kumimoji="0" lang="ru-RU"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Полилиния 16"/>
            <p:cNvSpPr/>
            <p:nvPr/>
          </p:nvSpPr>
          <p:spPr>
            <a:xfrm rot="21600000">
              <a:off x="2571869" y="3997411"/>
              <a:ext cx="6434414"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Оценка проектов и продуктов</a:t>
              </a:r>
            </a:p>
          </p:txBody>
        </p:sp>
        <p:sp>
          <p:nvSpPr>
            <p:cNvPr id="19" name="Полилиния 18"/>
            <p:cNvSpPr/>
            <p:nvPr/>
          </p:nvSpPr>
          <p:spPr>
            <a:xfrm rot="21600000">
              <a:off x="2571869" y="4575940"/>
              <a:ext cx="6434414"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Экзамен</a:t>
              </a:r>
            </a:p>
          </p:txBody>
        </p:sp>
        <p:sp>
          <p:nvSpPr>
            <p:cNvPr id="21" name="Полилиния 20"/>
            <p:cNvSpPr/>
            <p:nvPr/>
          </p:nvSpPr>
          <p:spPr>
            <a:xfrm rot="21600000">
              <a:off x="2571869" y="5154469"/>
              <a:ext cx="6434414"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Наблюдение</a:t>
              </a:r>
              <a:endParaRPr kumimoji="0" lang="ru-RU"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6" name="Полилиния 25"/>
          <p:cNvSpPr/>
          <p:nvPr/>
        </p:nvSpPr>
        <p:spPr>
          <a:xfrm>
            <a:off x="2639617" y="5109415"/>
            <a:ext cx="6751479" cy="445534"/>
          </a:xfrm>
          <a:custGeom>
            <a:avLst/>
            <a:gdLst>
              <a:gd name="connsiteX0" fmla="*/ 0 w 6434414"/>
              <a:gd name="connsiteY0" fmla="*/ 0 h 445533"/>
              <a:gd name="connsiteX1" fmla="*/ 6211648 w 6434414"/>
              <a:gd name="connsiteY1" fmla="*/ 0 h 445533"/>
              <a:gd name="connsiteX2" fmla="*/ 6434414 w 6434414"/>
              <a:gd name="connsiteY2" fmla="*/ 222767 h 445533"/>
              <a:gd name="connsiteX3" fmla="*/ 6211648 w 6434414"/>
              <a:gd name="connsiteY3" fmla="*/ 445533 h 445533"/>
              <a:gd name="connsiteX4" fmla="*/ 0 w 6434414"/>
              <a:gd name="connsiteY4" fmla="*/ 445533 h 445533"/>
              <a:gd name="connsiteX5" fmla="*/ 0 w 6434414"/>
              <a:gd name="connsiteY5" fmla="*/ 0 h 44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414" h="445533">
                <a:moveTo>
                  <a:pt x="6434414" y="445532"/>
                </a:moveTo>
                <a:lnTo>
                  <a:pt x="222766" y="445532"/>
                </a:lnTo>
                <a:lnTo>
                  <a:pt x="0" y="222766"/>
                </a:lnTo>
                <a:lnTo>
                  <a:pt x="222766" y="1"/>
                </a:lnTo>
                <a:lnTo>
                  <a:pt x="6434414" y="1"/>
                </a:lnTo>
                <a:lnTo>
                  <a:pt x="6434414" y="445532"/>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07851" tIns="76201" rIns="14224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Tx/>
              <a:buSzTx/>
              <a:buFontTx/>
              <a:buNone/>
              <a:tabLst/>
              <a:defRPr/>
            </a:pPr>
            <a:r>
              <a:rPr kumimoji="0" lang="ru-RU" sz="2400" b="1" i="0" u="none" strike="noStrike" kern="1200" cap="none" spc="0" normalizeH="0" baseline="0" noProof="0">
                <a:ln>
                  <a:noFill/>
                </a:ln>
                <a:solidFill>
                  <a:prstClr val="white"/>
                </a:solidFill>
                <a:effectLst/>
                <a:uLnTx/>
                <a:uFillTx/>
                <a:latin typeface="Calibri" panose="020F0502020204030204"/>
                <a:ea typeface="+mn-ea"/>
                <a:cs typeface="+mn-cs"/>
              </a:rPr>
              <a:t>Автоматизированное (нейросети)</a:t>
            </a:r>
            <a:endPar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8419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89660" y="1439861"/>
            <a:ext cx="4081780" cy="4470113"/>
          </a:xfrm>
          <a:prstGeom prst="rect">
            <a:avLst/>
          </a:prstGeom>
        </p:spPr>
      </p:pic>
      <p:pic>
        <p:nvPicPr>
          <p:cNvPr id="4" name="Рисунок 3"/>
          <p:cNvPicPr>
            <a:picLocks noChangeAspect="1"/>
          </p:cNvPicPr>
          <p:nvPr/>
        </p:nvPicPr>
        <p:blipFill>
          <a:blip r:embed="rId3"/>
          <a:stretch>
            <a:fillRect/>
          </a:stretch>
        </p:blipFill>
        <p:spPr>
          <a:xfrm>
            <a:off x="6617377" y="1439862"/>
            <a:ext cx="3268303" cy="4470113"/>
          </a:xfrm>
          <a:prstGeom prst="rect">
            <a:avLst/>
          </a:prstGeom>
        </p:spPr>
      </p:pic>
    </p:spTree>
    <p:extLst>
      <p:ext uri="{BB962C8B-B14F-4D97-AF65-F5344CB8AC3E}">
        <p14:creationId xmlns:p14="http://schemas.microsoft.com/office/powerpoint/2010/main" val="109381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452880" y="264160"/>
            <a:ext cx="9560560" cy="6390640"/>
          </a:xfrm>
          <a:prstGeom prst="rect">
            <a:avLst/>
          </a:prstGeom>
        </p:spPr>
      </p:pic>
    </p:spTree>
    <p:extLst>
      <p:ext uri="{BB962C8B-B14F-4D97-AF65-F5344CB8AC3E}">
        <p14:creationId xmlns:p14="http://schemas.microsoft.com/office/powerpoint/2010/main" val="309835180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endParaRPr lang="ru-RU" altLang="ru-RU" smtClean="0"/>
          </a:p>
        </p:txBody>
      </p:sp>
      <p:pic>
        <p:nvPicPr>
          <p:cNvPr id="4099" name="Picture 2" descr="C:\Users\skosaretski\Pictures\иыви.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8682" y="0"/>
            <a:ext cx="12240684" cy="6858000"/>
          </a:xfrm>
          <a:noFill/>
        </p:spPr>
      </p:pic>
    </p:spTree>
    <p:extLst>
      <p:ext uri="{BB962C8B-B14F-4D97-AF65-F5344CB8AC3E}">
        <p14:creationId xmlns:p14="http://schemas.microsoft.com/office/powerpoint/2010/main" val="3371607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r>
              <a:rPr lang="ru-RU" altLang="ru-RU" smtClean="0"/>
              <a:t>Изменения - Вызовы </a:t>
            </a:r>
          </a:p>
        </p:txBody>
      </p:sp>
      <p:sp>
        <p:nvSpPr>
          <p:cNvPr id="3" name="Объект 2"/>
          <p:cNvSpPr>
            <a:spLocks noGrp="1"/>
          </p:cNvSpPr>
          <p:nvPr>
            <p:ph idx="1"/>
          </p:nvPr>
        </p:nvSpPr>
        <p:spPr/>
        <p:txBody>
          <a:bodyPr rtlCol="0">
            <a:normAutofit fontScale="92500" lnSpcReduction="10000"/>
          </a:bodyPr>
          <a:lstStyle/>
          <a:p>
            <a:pPr>
              <a:defRPr/>
            </a:pPr>
            <a:r>
              <a:rPr lang="ru-RU" i="1" dirty="0" smtClean="0"/>
              <a:t>Изменения технологического и экономического </a:t>
            </a:r>
            <a:r>
              <a:rPr lang="ru-RU" dirty="0" smtClean="0"/>
              <a:t>уклада  («инновационная экономика», «4-я промышленная революция», «цифровая экономика»)</a:t>
            </a:r>
          </a:p>
          <a:p>
            <a:pPr marL="0" indent="0">
              <a:buNone/>
              <a:defRPr/>
            </a:pPr>
            <a:r>
              <a:rPr lang="ru-RU" dirty="0" smtClean="0"/>
              <a:t> </a:t>
            </a:r>
          </a:p>
          <a:p>
            <a:pPr marL="0" indent="0">
              <a:buNone/>
              <a:defRPr/>
            </a:pPr>
            <a:endParaRPr lang="ru-RU" dirty="0"/>
          </a:p>
          <a:p>
            <a:pPr marL="0" indent="0">
              <a:buNone/>
              <a:defRPr/>
            </a:pPr>
            <a:endParaRPr lang="ru-RU" dirty="0" smtClean="0"/>
          </a:p>
          <a:p>
            <a:pPr marL="0" indent="0" algn="ctr">
              <a:buNone/>
              <a:defRPr/>
            </a:pPr>
            <a:r>
              <a:rPr lang="ru-RU" dirty="0" smtClean="0"/>
              <a:t>Спрос на  универсальные </a:t>
            </a:r>
            <a:r>
              <a:rPr lang="ru-RU" dirty="0"/>
              <a:t>компетенции и </a:t>
            </a:r>
            <a:r>
              <a:rPr lang="ru-RU" dirty="0" smtClean="0"/>
              <a:t>социально-эмоциональные навыки     </a:t>
            </a:r>
            <a:endParaRPr lang="ru-RU" dirty="0"/>
          </a:p>
        </p:txBody>
      </p:sp>
      <p:sp>
        <p:nvSpPr>
          <p:cNvPr id="4" name="Стрелка вниз 3"/>
          <p:cNvSpPr/>
          <p:nvPr/>
        </p:nvSpPr>
        <p:spPr>
          <a:xfrm>
            <a:off x="5808138" y="2924175"/>
            <a:ext cx="1056219" cy="12255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08855" tIns="54428" rIns="108855" bIns="54428" anchor="ctr"/>
          <a:lstStyle/>
          <a:p>
            <a:pPr marL="0" marR="0" lvl="0" indent="0" algn="ctr" defTabSz="1088548" rtl="0" eaLnBrk="1" fontAlgn="auto" latinLnBrk="0" hangingPunct="0">
              <a:lnSpc>
                <a:spcPct val="100000"/>
              </a:lnSpc>
              <a:spcBef>
                <a:spcPts val="0"/>
              </a:spcBef>
              <a:spcAft>
                <a:spcPts val="0"/>
              </a:spcAft>
              <a:buClrTx/>
              <a:buSzTx/>
              <a:buFontTx/>
              <a:buNone/>
              <a:tabLst/>
              <a:defRPr/>
            </a:pPr>
            <a:endParaRPr kumimoji="0" lang="ru-RU" sz="2600" b="0" i="0" u="none" strike="noStrike" kern="0" cap="none" spc="0" normalizeH="0" baseline="0" noProof="0">
              <a:ln>
                <a:noFill/>
              </a:ln>
              <a:solidFill>
                <a:prstClr val="white"/>
              </a:solidFill>
              <a:effectLst/>
              <a:uLnTx/>
              <a:uFillTx/>
              <a:latin typeface="Arial Narrow"/>
              <a:sym typeface="Helvetica Light"/>
            </a:endParaRPr>
          </a:p>
        </p:txBody>
      </p:sp>
      <p:pic>
        <p:nvPicPr>
          <p:cNvPr id="6149" name="Picture 2" descr="C:\Users\skosaretski\Pictures\untitl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 y="63"/>
            <a:ext cx="12145435" cy="67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21229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7cfJEL3JROiT_jBi9DIIOQ"/>
</p:tagLst>
</file>

<file path=ppt/theme/_rels/theme18.xml.rels><?xml version="1.0" encoding="UTF-8" standalone="yes"?>
<Relationships xmlns="http://schemas.openxmlformats.org/package/2006/relationships"><Relationship Id="rId1" Type="http://schemas.openxmlformats.org/officeDocument/2006/relationships/image" Target="../media/image6.png"/></Relationships>
</file>

<file path=ppt/theme/_rels/theme4.xml.rels><?xml version="1.0" encoding="UTF-8" standalone="yes"?>
<Relationships xmlns="http://schemas.openxmlformats.org/package/2006/relationships"><Relationship Id="rId1" Type="http://schemas.openxmlformats.org/officeDocument/2006/relationships/image" Target="../media/image6.png"/></Relationships>
</file>

<file path=ppt/theme/_rels/theme5.xml.rels><?xml version="1.0" encoding="UTF-8" standalone="yes"?>
<Relationships xmlns="http://schemas.openxmlformats.org/package/2006/relationships"><Relationship Id="rId1" Type="http://schemas.openxmlformats.org/officeDocument/2006/relationships/image" Target="../media/image6.png"/></Relationships>
</file>

<file path=ppt/theme/_rels/theme6.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Office Theme">
  <a:themeElements>
    <a:clrScheme name="Пользовательские 1">
      <a:dk1>
        <a:srgbClr val="0F2C68"/>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000" dirty="0">
            <a:latin typeface="HSE Sans" panose="02000000000000000000"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5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8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0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Contents Slide Master">
  <a:themeElements>
    <a:clrScheme name="ALLPPT-209">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7_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3_Тема Office">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4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19.xml><?xml version="1.0" encoding="utf-8"?>
<a:theme xmlns:a="http://schemas.openxmlformats.org/drawingml/2006/main" name="2_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genda Slide">
  <a:themeElements>
    <a:clrScheme name="World Bank">
      <a:dk1>
        <a:srgbClr val="002345"/>
      </a:dk1>
      <a:lt1>
        <a:sysClr val="window" lastClr="FFFFFF"/>
      </a:lt1>
      <a:dk2>
        <a:srgbClr val="000000"/>
      </a:dk2>
      <a:lt2>
        <a:srgbClr val="00ADE4"/>
      </a:lt2>
      <a:accent1>
        <a:srgbClr val="000000"/>
      </a:accent1>
      <a:accent2>
        <a:srgbClr val="7F7F7F"/>
      </a:accent2>
      <a:accent3>
        <a:srgbClr val="00ADE4"/>
      </a:accent3>
      <a:accent4>
        <a:srgbClr val="021F43"/>
      </a:accent4>
      <a:accent5>
        <a:srgbClr val="006450"/>
      </a:accent5>
      <a:accent6>
        <a:srgbClr val="F78D28"/>
      </a:accent6>
      <a:hlink>
        <a:srgbClr val="00AB51"/>
      </a:hlink>
      <a:folHlink>
        <a:srgbClr val="61477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CE_presentation_V1_11.06.19.pot  -  Compatibility Mode" id="{708C2EE4-C94F-470A-B25D-6FECF18CD367}" vid="{C712AAB4-C362-49A9-A060-4443D5AE3BD4}"/>
    </a:ext>
  </a:extLst>
</a:theme>
</file>

<file path=ppt/theme/theme20.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9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Agenda Slide">
  <a:themeElements>
    <a:clrScheme name="World Bank">
      <a:dk1>
        <a:srgbClr val="002345"/>
      </a:dk1>
      <a:lt1>
        <a:sysClr val="window" lastClr="FFFFFF"/>
      </a:lt1>
      <a:dk2>
        <a:srgbClr val="000000"/>
      </a:dk2>
      <a:lt2>
        <a:srgbClr val="00ADE4"/>
      </a:lt2>
      <a:accent1>
        <a:srgbClr val="000000"/>
      </a:accent1>
      <a:accent2>
        <a:srgbClr val="7F7F7F"/>
      </a:accent2>
      <a:accent3>
        <a:srgbClr val="00ADE4"/>
      </a:accent3>
      <a:accent4>
        <a:srgbClr val="021F43"/>
      </a:accent4>
      <a:accent5>
        <a:srgbClr val="006450"/>
      </a:accent5>
      <a:accent6>
        <a:srgbClr val="F78D28"/>
      </a:accent6>
      <a:hlink>
        <a:srgbClr val="00AB51"/>
      </a:hlink>
      <a:folHlink>
        <a:srgbClr val="61477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CE_presentation_V1_11.06.19.pot  -  Compatibility Mode" id="{708C2EE4-C94F-470A-B25D-6FECF18CD367}" vid="{C712AAB4-C362-49A9-A060-4443D5AE3BD4}"/>
    </a:ext>
  </a:extLst>
</a:theme>
</file>

<file path=ppt/theme/theme4.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1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2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3_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Документ" ma:contentTypeID="0x0101002A9C74E6E830D74E9B0FDDB4017A5417" ma:contentTypeVersion="13" ma:contentTypeDescription="Создание документа." ma:contentTypeScope="" ma:versionID="d4e423622451d608a8a05f4da7a1e1a2">
  <xsd:schema xmlns:xsd="http://www.w3.org/2001/XMLSchema" xmlns:xs="http://www.w3.org/2001/XMLSchema" xmlns:p="http://schemas.microsoft.com/office/2006/metadata/properties" xmlns:ns2="9875bd71-cde8-496c-a136-433f55d5e6d0" xmlns:ns3="e96afe77-3acb-4328-97fc-408e1bde3ecd" targetNamespace="http://schemas.microsoft.com/office/2006/metadata/properties" ma:root="true" ma:fieldsID="4831203c63c08b9f52ea6d3ee0d7a96e" ns2:_="" ns3:_="">
    <xsd:import namespace="9875bd71-cde8-496c-a136-433f55d5e6d0"/>
    <xsd:import namespace="e96afe77-3acb-4328-97fc-408e1bde3ec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75bd71-cde8-496c-a136-433f55d5e6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96afe77-3acb-4328-97fc-408e1bde3ecd" elementFormDefault="qualified">
    <xsd:import namespace="http://schemas.microsoft.com/office/2006/documentManagement/types"/>
    <xsd:import namespace="http://schemas.microsoft.com/office/infopath/2007/PartnerControls"/>
    <xsd:element name="SharedWithUsers" ma:index="18" nillable="true" ma:displayName="Общий доступ с использованием"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Совместно с подробностями"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4386AA-1848-4C75-B336-1053927CB025}">
  <ds:schemaRefs>
    <ds:schemaRef ds:uri="http://schemas.microsoft.com/sharepoint/v3/contenttype/forms"/>
  </ds:schemaRefs>
</ds:datastoreItem>
</file>

<file path=customXml/itemProps2.xml><?xml version="1.0" encoding="utf-8"?>
<ds:datastoreItem xmlns:ds="http://schemas.openxmlformats.org/officeDocument/2006/customXml" ds:itemID="{433DAF31-D8A6-49A0-9A5D-8B2EA5B1C511}">
  <ds:schemaRefs>
    <ds:schemaRef ds:uri="http://www.w3.org/XML/1998/namespace"/>
    <ds:schemaRef ds:uri="e96afe77-3acb-4328-97fc-408e1bde3ecd"/>
    <ds:schemaRef ds:uri="http://purl.org/dc/elements/1.1/"/>
    <ds:schemaRef ds:uri="http://schemas.openxmlformats.org/package/2006/metadata/core-properties"/>
    <ds:schemaRef ds:uri="http://schemas.microsoft.com/office/infopath/2007/PartnerControls"/>
    <ds:schemaRef ds:uri="http://schemas.microsoft.com/office/2006/documentManagement/types"/>
    <ds:schemaRef ds:uri="http://purl.org/dc/terms/"/>
    <ds:schemaRef ds:uri="http://purl.org/dc/dcmitype/"/>
    <ds:schemaRef ds:uri="9875bd71-cde8-496c-a136-433f55d5e6d0"/>
    <ds:schemaRef ds:uri="http://schemas.microsoft.com/office/2006/metadata/properties"/>
  </ds:schemaRefs>
</ds:datastoreItem>
</file>

<file path=customXml/itemProps3.xml><?xml version="1.0" encoding="utf-8"?>
<ds:datastoreItem xmlns:ds="http://schemas.openxmlformats.org/officeDocument/2006/customXml" ds:itemID="{4D4651DD-DCCC-4759-B2F6-7F520BDCC2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75bd71-cde8-496c-a136-433f55d5e6d0"/>
    <ds:schemaRef ds:uri="e96afe77-3acb-4328-97fc-408e1bde3e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4051</TotalTime>
  <Words>2587</Words>
  <Application>Microsoft Office PowerPoint</Application>
  <PresentationFormat>Широкоэкранный</PresentationFormat>
  <Paragraphs>352</Paragraphs>
  <Slides>52</Slides>
  <Notes>16</Notes>
  <HiddenSlides>0</HiddenSlides>
  <MMClips>0</MMClips>
  <ScaleCrop>false</ScaleCrop>
  <HeadingPairs>
    <vt:vector size="8" baseType="variant">
      <vt:variant>
        <vt:lpstr>Использованные шрифты</vt:lpstr>
      </vt:variant>
      <vt:variant>
        <vt:i4>18</vt:i4>
      </vt:variant>
      <vt:variant>
        <vt:lpstr>Тема</vt:lpstr>
      </vt:variant>
      <vt:variant>
        <vt:i4>21</vt:i4>
      </vt:variant>
      <vt:variant>
        <vt:lpstr>Внедренные серверы OLE</vt:lpstr>
      </vt:variant>
      <vt:variant>
        <vt:i4>1</vt:i4>
      </vt:variant>
      <vt:variant>
        <vt:lpstr>Заголовки слайдов</vt:lpstr>
      </vt:variant>
      <vt:variant>
        <vt:i4>52</vt:i4>
      </vt:variant>
    </vt:vector>
  </HeadingPairs>
  <TitlesOfParts>
    <vt:vector size="92" baseType="lpstr">
      <vt:lpstr>MS PGothic</vt:lpstr>
      <vt:lpstr>MS PGothic</vt:lpstr>
      <vt:lpstr>SimSun</vt:lpstr>
      <vt:lpstr>Andes ExtraLight</vt:lpstr>
      <vt:lpstr>Arial</vt:lpstr>
      <vt:lpstr>Arial Narrow</vt:lpstr>
      <vt:lpstr>Arial Unicode MS</vt:lpstr>
      <vt:lpstr>Book Antiqua</vt:lpstr>
      <vt:lpstr>Calibri</vt:lpstr>
      <vt:lpstr>Calibri Light</vt:lpstr>
      <vt:lpstr>Century Gothic</vt:lpstr>
      <vt:lpstr>Helvetica</vt:lpstr>
      <vt:lpstr>Helvetica Light</vt:lpstr>
      <vt:lpstr>HSE Sans</vt:lpstr>
      <vt:lpstr>PT Sans</vt:lpstr>
      <vt:lpstr>Times New Roman</vt:lpstr>
      <vt:lpstr>Trebuchet MS</vt:lpstr>
      <vt:lpstr>Wingdings</vt:lpstr>
      <vt:lpstr>Office Theme</vt:lpstr>
      <vt:lpstr>Agenda Slide</vt:lpstr>
      <vt:lpstr>1_Agenda Slide</vt:lpstr>
      <vt:lpstr>White</vt:lpstr>
      <vt:lpstr>1_White</vt:lpstr>
      <vt:lpstr>2_White</vt:lpstr>
      <vt:lpstr>3_Тема Office</vt:lpstr>
      <vt:lpstr>4_Тема Office</vt:lpstr>
      <vt:lpstr>1_Office Theme</vt:lpstr>
      <vt:lpstr>1_Тема Office</vt:lpstr>
      <vt:lpstr>5_Тема Office</vt:lpstr>
      <vt:lpstr>6_Тема Office</vt:lpstr>
      <vt:lpstr>8_Тема Office</vt:lpstr>
      <vt:lpstr>10_Тема Office</vt:lpstr>
      <vt:lpstr>Contents Slide Master</vt:lpstr>
      <vt:lpstr>7_Тема Office</vt:lpstr>
      <vt:lpstr>13_Тема Office</vt:lpstr>
      <vt:lpstr>4_White</vt:lpstr>
      <vt:lpstr>2_Тема Office</vt:lpstr>
      <vt:lpstr>Тема Office</vt:lpstr>
      <vt:lpstr>9_Тема Office</vt:lpstr>
      <vt:lpstr>Слайд think-cell</vt:lpstr>
      <vt:lpstr>Роль дополнительного образования в развитии функциональной грамотности и формировании качеств у обучающихся, связанных с эмоциональным, физическим, интеллектуальным, духовным развитием человека, для адаптации к изменениям общества и рынка труда</vt:lpstr>
      <vt:lpstr>Презентация PowerPoint</vt:lpstr>
      <vt:lpstr>Презентация PowerPoint</vt:lpstr>
      <vt:lpstr>в XVIII века Конец XVIII в.                Конец XX в.                          Середина XX в.                                                          Будущее Конец XVIII века </vt:lpstr>
      <vt:lpstr>Презентация PowerPoint</vt:lpstr>
      <vt:lpstr>Презентация PowerPoint</vt:lpstr>
      <vt:lpstr>Презентация PowerPoint</vt:lpstr>
      <vt:lpstr>Презентация PowerPoint</vt:lpstr>
      <vt:lpstr>Изменения - Вызовы </vt:lpstr>
      <vt:lpstr>в XVIII века Конец XVIII в.                Конец XX в.                  Середина XX в.                                                                  Будущее Конец XVIII века </vt:lpstr>
      <vt:lpstr>Презентация PowerPoint</vt:lpstr>
      <vt:lpstr>Презентация PowerPoint</vt:lpstr>
      <vt:lpstr>Презентация PowerPoint</vt:lpstr>
      <vt:lpstr>Презентация PowerPoint</vt:lpstr>
      <vt:lpstr>Презентация PowerPoint</vt:lpstr>
      <vt:lpstr>Запросы поколения</vt:lpstr>
      <vt:lpstr>Презентация PowerPoint</vt:lpstr>
      <vt:lpstr>Презентация PowerPoint</vt:lpstr>
      <vt:lpstr>Презентация PowerPoint</vt:lpstr>
      <vt:lpstr>Образование 2030  (Future of Education and Skills: Education 2030) </vt:lpstr>
      <vt:lpstr>Презентация PowerPoint</vt:lpstr>
      <vt:lpstr>Презентация PowerPoint</vt:lpstr>
      <vt:lpstr>Презентация PowerPoint</vt:lpstr>
      <vt:lpstr> </vt:lpstr>
      <vt:lpstr> </vt:lpstr>
      <vt:lpstr>ГЛОБАЛЬНАЯ КОМПЕТЕНТНОСТЬ ОЭСР, 2017 </vt:lpstr>
      <vt:lpstr>Презентация PowerPoint</vt:lpstr>
      <vt:lpstr>Презентация PowerPoint</vt:lpstr>
      <vt:lpstr>Презентация PowerPoint</vt:lpstr>
      <vt:lpstr>Эмоциональное здоровье и благополучие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Эффекты внешкольного образования: исследование в Ярославле</vt:lpstr>
      <vt:lpstr>Презентация PowerPoint</vt:lpstr>
      <vt:lpstr> </vt:lpstr>
      <vt:lpstr>Проектирование от  образовательного результата</vt:lpstr>
      <vt:lpstr>Виды образовательных результатов ФГОС общего образования</vt:lpstr>
      <vt:lpstr>Педагогический конструктивизм: базовые принципы  </vt:lpstr>
      <vt:lpstr>Педагогический конструктивизм:  практические подходы.  </vt:lpstr>
      <vt:lpstr>Виды образовательных результатов ФГТ к предпрофессиональным программам</vt:lpstr>
      <vt:lpstr>Виды образовательных результатов ФГОС профессиональных программ</vt:lpstr>
      <vt:lpstr> ПРИКАЗ Минпросвещения России от 9 ноября 2018 года N 196 Об утверждении Порядка организации и осуществления образовательной деятельности по дополнительным общеобразовательным программам </vt:lpstr>
      <vt:lpstr>Целевая модель развития региональных систем образования</vt:lpstr>
      <vt:lpstr>Концепция развития  дополнительного образования детей до 2030 года</vt:lpstr>
      <vt:lpstr>Педагогический конструктивизм: базовые принципы  и эффекты </vt:lpstr>
      <vt:lpstr>Педагогический конструктивизм:  практические подходы.  </vt:lpstr>
      <vt:lpstr>Педагогический конструктивизм: технологии</vt:lpstr>
      <vt:lpstr>Способы оценивания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Кутьков Юрий Юрьевич</dc:creator>
  <cp:lastModifiedBy>User</cp:lastModifiedBy>
  <cp:revision>83</cp:revision>
  <cp:lastPrinted>2021-11-11T13:08:42Z</cp:lastPrinted>
  <dcterms:created xsi:type="dcterms:W3CDTF">2021-11-11T08:52:47Z</dcterms:created>
  <dcterms:modified xsi:type="dcterms:W3CDTF">2022-05-20T07:08:43Z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0x0101002A9C74E6E830D74E9B0FDDB4017A5417</vt:lpwstr>
  </property>
</Properties>
</file>