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257" r:id="rId2"/>
    <p:sldId id="261" r:id="rId3"/>
    <p:sldId id="262" r:id="rId4"/>
    <p:sldId id="260" r:id="rId5"/>
  </p:sldIdLst>
  <p:sldSz cx="12192000" cy="6858000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F350FA-4D86-42D8-9D94-8FBA8203EB4B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7A9622D-B9DC-43B6-A97D-03770E6DB804}">
      <dgm:prSet phldrT="[Текст]"/>
      <dgm:spPr/>
      <dgm:t>
        <a:bodyPr/>
        <a:lstStyle/>
        <a:p>
          <a:r>
            <a:rPr lang="ru-RU" dirty="0" smtClean="0"/>
            <a:t>Систематический процесс, вписанный в общую политику Центра</a:t>
          </a:r>
          <a:endParaRPr lang="ru-RU" dirty="0"/>
        </a:p>
      </dgm:t>
    </dgm:pt>
    <dgm:pt modelId="{6523F80F-EC86-48C4-AB9A-49229325E964}" type="parTrans" cxnId="{C914F81A-FC8C-4106-A4FF-573940FCE3EE}">
      <dgm:prSet/>
      <dgm:spPr/>
      <dgm:t>
        <a:bodyPr/>
        <a:lstStyle/>
        <a:p>
          <a:endParaRPr lang="ru-RU"/>
        </a:p>
      </dgm:t>
    </dgm:pt>
    <dgm:pt modelId="{EF0FF2EC-79C1-460C-A77B-E873AB670B7A}" type="sibTrans" cxnId="{C914F81A-FC8C-4106-A4FF-573940FCE3EE}">
      <dgm:prSet/>
      <dgm:spPr/>
      <dgm:t>
        <a:bodyPr/>
        <a:lstStyle/>
        <a:p>
          <a:endParaRPr lang="ru-RU"/>
        </a:p>
      </dgm:t>
    </dgm:pt>
    <dgm:pt modelId="{4DDFB7CD-3D7C-41C1-8469-4FCDF098EC60}">
      <dgm:prSet phldrT="[Текст]"/>
      <dgm:spPr/>
      <dgm:t>
        <a:bodyPr/>
        <a:lstStyle/>
        <a:p>
          <a:r>
            <a:rPr lang="ru-RU" dirty="0" smtClean="0"/>
            <a:t>Вовлечение всех педагогов без отрыва от образовательного процесса</a:t>
          </a:r>
          <a:endParaRPr lang="ru-RU" dirty="0"/>
        </a:p>
      </dgm:t>
    </dgm:pt>
    <dgm:pt modelId="{BD9BD816-355D-44E5-B58E-89AA063DEF2E}" type="parTrans" cxnId="{DFF1B2C5-C751-4084-A468-DD273466A6EE}">
      <dgm:prSet/>
      <dgm:spPr/>
      <dgm:t>
        <a:bodyPr/>
        <a:lstStyle/>
        <a:p>
          <a:endParaRPr lang="ru-RU"/>
        </a:p>
      </dgm:t>
    </dgm:pt>
    <dgm:pt modelId="{99FE69B2-1747-4F1A-B309-E8A172068FFD}" type="sibTrans" cxnId="{DFF1B2C5-C751-4084-A468-DD273466A6EE}">
      <dgm:prSet/>
      <dgm:spPr/>
      <dgm:t>
        <a:bodyPr/>
        <a:lstStyle/>
        <a:p>
          <a:endParaRPr lang="ru-RU"/>
        </a:p>
      </dgm:t>
    </dgm:pt>
    <dgm:pt modelId="{D5129A5E-F48D-4158-826B-29B36CCFCCC6}">
      <dgm:prSet phldrT="[Текст]"/>
      <dgm:spPr/>
      <dgm:t>
        <a:bodyPr/>
        <a:lstStyle/>
        <a:p>
          <a:r>
            <a:rPr lang="ru-RU" dirty="0" smtClean="0"/>
            <a:t>Максимальное использование знаний в реальной рабочей ситуации</a:t>
          </a:r>
          <a:endParaRPr lang="ru-RU" dirty="0"/>
        </a:p>
      </dgm:t>
    </dgm:pt>
    <dgm:pt modelId="{2FE9B5FF-BAB3-4747-AA9D-3DE17ECBC059}" type="parTrans" cxnId="{FDFC970C-2A23-4BA7-B45C-E1A2743FBF32}">
      <dgm:prSet/>
      <dgm:spPr/>
      <dgm:t>
        <a:bodyPr/>
        <a:lstStyle/>
        <a:p>
          <a:endParaRPr lang="ru-RU"/>
        </a:p>
      </dgm:t>
    </dgm:pt>
    <dgm:pt modelId="{8AEF7BE5-8E08-4D3D-972A-41ACD99FCC09}" type="sibTrans" cxnId="{FDFC970C-2A23-4BA7-B45C-E1A2743FBF32}">
      <dgm:prSet/>
      <dgm:spPr/>
      <dgm:t>
        <a:bodyPr/>
        <a:lstStyle/>
        <a:p>
          <a:endParaRPr lang="ru-RU"/>
        </a:p>
      </dgm:t>
    </dgm:pt>
    <dgm:pt modelId="{F014AE5C-2FF4-4F89-B02A-4247715A3B13}">
      <dgm:prSet phldrT="[Текст]"/>
      <dgm:spPr/>
      <dgm:t>
        <a:bodyPr/>
        <a:lstStyle/>
        <a:p>
          <a:r>
            <a:rPr lang="ru-RU" dirty="0" smtClean="0"/>
            <a:t>Непрерывный процесс, экономия времени</a:t>
          </a:r>
          <a:endParaRPr lang="ru-RU" dirty="0"/>
        </a:p>
      </dgm:t>
    </dgm:pt>
    <dgm:pt modelId="{987CE760-B217-4F37-B1A8-BBE7D7F442E9}" type="parTrans" cxnId="{84473205-9DDE-4BCE-AE44-102EA291CC07}">
      <dgm:prSet/>
      <dgm:spPr/>
      <dgm:t>
        <a:bodyPr/>
        <a:lstStyle/>
        <a:p>
          <a:endParaRPr lang="ru-RU"/>
        </a:p>
      </dgm:t>
    </dgm:pt>
    <dgm:pt modelId="{670A9E14-FD0F-46AD-AD0C-B571E4931DA7}" type="sibTrans" cxnId="{84473205-9DDE-4BCE-AE44-102EA291CC07}">
      <dgm:prSet/>
      <dgm:spPr/>
      <dgm:t>
        <a:bodyPr/>
        <a:lstStyle/>
        <a:p>
          <a:endParaRPr lang="ru-RU"/>
        </a:p>
      </dgm:t>
    </dgm:pt>
    <dgm:pt modelId="{7C69535C-0700-4349-965A-CCFB70A9582E}">
      <dgm:prSet phldrT="[Текст]"/>
      <dgm:spPr/>
      <dgm:t>
        <a:bodyPr/>
        <a:lstStyle/>
        <a:p>
          <a:r>
            <a:rPr lang="ru-RU" dirty="0" smtClean="0"/>
            <a:t>Инновационный вид деятельности</a:t>
          </a:r>
          <a:endParaRPr lang="ru-RU" dirty="0"/>
        </a:p>
      </dgm:t>
    </dgm:pt>
    <dgm:pt modelId="{B473A8C6-1527-4AD1-91F5-DD7AAA2E6E65}" type="parTrans" cxnId="{FB81ADB9-06A7-4CBA-9168-A069C36DC320}">
      <dgm:prSet/>
      <dgm:spPr/>
      <dgm:t>
        <a:bodyPr/>
        <a:lstStyle/>
        <a:p>
          <a:endParaRPr lang="ru-RU"/>
        </a:p>
      </dgm:t>
    </dgm:pt>
    <dgm:pt modelId="{D5950965-EF0A-4CF7-B8C1-250B94339B10}" type="sibTrans" cxnId="{FB81ADB9-06A7-4CBA-9168-A069C36DC320}">
      <dgm:prSet/>
      <dgm:spPr/>
      <dgm:t>
        <a:bodyPr/>
        <a:lstStyle/>
        <a:p>
          <a:endParaRPr lang="ru-RU"/>
        </a:p>
      </dgm:t>
    </dgm:pt>
    <dgm:pt modelId="{81E2E049-0B5E-4383-8AB2-1CBFC360FAB5}" type="pres">
      <dgm:prSet presAssocID="{7AF350FA-4D86-42D8-9D94-8FBA8203EB4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B869DC-1DB4-4C4F-8623-5B3660ACD93B}" type="pres">
      <dgm:prSet presAssocID="{37A9622D-B9DC-43B6-A97D-03770E6DB804}" presName="node" presStyleLbl="node1" presStyleIdx="0" presStyleCnt="5" custLinFactNeighborY="7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B1E1C-5CCC-4507-91AA-E8A4EA7F6E3F}" type="pres">
      <dgm:prSet presAssocID="{EF0FF2EC-79C1-460C-A77B-E873AB670B7A}" presName="sibTrans" presStyleCnt="0"/>
      <dgm:spPr/>
    </dgm:pt>
    <dgm:pt modelId="{15620342-7C3A-4145-8BF4-030C61DB688C}" type="pres">
      <dgm:prSet presAssocID="{4DDFB7CD-3D7C-41C1-8469-4FCDF098EC6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8CDDD-588C-4B74-817A-3463560013AF}" type="pres">
      <dgm:prSet presAssocID="{99FE69B2-1747-4F1A-B309-E8A172068FFD}" presName="sibTrans" presStyleCnt="0"/>
      <dgm:spPr/>
    </dgm:pt>
    <dgm:pt modelId="{E81FB3E0-0C8C-4C4B-BB76-2EB1FF9D6575}" type="pres">
      <dgm:prSet presAssocID="{D5129A5E-F48D-4158-826B-29B36CCFCCC6}" presName="node" presStyleLbl="node1" presStyleIdx="2" presStyleCnt="5" custLinFactNeighborY="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B8A69-6210-4667-98AD-0029AC88CBB1}" type="pres">
      <dgm:prSet presAssocID="{8AEF7BE5-8E08-4D3D-972A-41ACD99FCC09}" presName="sibTrans" presStyleCnt="0"/>
      <dgm:spPr/>
    </dgm:pt>
    <dgm:pt modelId="{43256EB5-A25E-48B3-B277-312FCF6ABCE2}" type="pres">
      <dgm:prSet presAssocID="{F014AE5C-2FF4-4F89-B02A-4247715A3B1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C897E3-A1A3-401F-9B6F-B95A398AC204}" type="pres">
      <dgm:prSet presAssocID="{670A9E14-FD0F-46AD-AD0C-B571E4931DA7}" presName="sibTrans" presStyleCnt="0"/>
      <dgm:spPr/>
    </dgm:pt>
    <dgm:pt modelId="{3E767D40-67F5-408A-89C8-84CA6ADC2644}" type="pres">
      <dgm:prSet presAssocID="{7C69535C-0700-4349-965A-CCFB70A9582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E5F082-F84F-4F61-B007-23DD444987B2}" type="presOf" srcId="{37A9622D-B9DC-43B6-A97D-03770E6DB804}" destId="{99B869DC-1DB4-4C4F-8623-5B3660ACD93B}" srcOrd="0" destOrd="0" presId="urn:microsoft.com/office/officeart/2005/8/layout/default"/>
    <dgm:cxn modelId="{FAB1AE08-2E51-4B45-9B16-946C466A2805}" type="presOf" srcId="{7AF350FA-4D86-42D8-9D94-8FBA8203EB4B}" destId="{81E2E049-0B5E-4383-8AB2-1CBFC360FAB5}" srcOrd="0" destOrd="0" presId="urn:microsoft.com/office/officeart/2005/8/layout/default"/>
    <dgm:cxn modelId="{09500922-7BDC-40CC-A590-65C40AD67527}" type="presOf" srcId="{7C69535C-0700-4349-965A-CCFB70A9582E}" destId="{3E767D40-67F5-408A-89C8-84CA6ADC2644}" srcOrd="0" destOrd="0" presId="urn:microsoft.com/office/officeart/2005/8/layout/default"/>
    <dgm:cxn modelId="{66701577-4E47-4AE4-ADF0-DD57468C4D0C}" type="presOf" srcId="{D5129A5E-F48D-4158-826B-29B36CCFCCC6}" destId="{E81FB3E0-0C8C-4C4B-BB76-2EB1FF9D6575}" srcOrd="0" destOrd="0" presId="urn:microsoft.com/office/officeart/2005/8/layout/default"/>
    <dgm:cxn modelId="{DFF1B2C5-C751-4084-A468-DD273466A6EE}" srcId="{7AF350FA-4D86-42D8-9D94-8FBA8203EB4B}" destId="{4DDFB7CD-3D7C-41C1-8469-4FCDF098EC60}" srcOrd="1" destOrd="0" parTransId="{BD9BD816-355D-44E5-B58E-89AA063DEF2E}" sibTransId="{99FE69B2-1747-4F1A-B309-E8A172068FFD}"/>
    <dgm:cxn modelId="{4C7BDEB9-FA8C-4B5B-8DD2-64DD731174A9}" type="presOf" srcId="{4DDFB7CD-3D7C-41C1-8469-4FCDF098EC60}" destId="{15620342-7C3A-4145-8BF4-030C61DB688C}" srcOrd="0" destOrd="0" presId="urn:microsoft.com/office/officeart/2005/8/layout/default"/>
    <dgm:cxn modelId="{D3BB37F8-5DF4-4B27-8385-FE673BB5B8DA}" type="presOf" srcId="{F014AE5C-2FF4-4F89-B02A-4247715A3B13}" destId="{43256EB5-A25E-48B3-B277-312FCF6ABCE2}" srcOrd="0" destOrd="0" presId="urn:microsoft.com/office/officeart/2005/8/layout/default"/>
    <dgm:cxn modelId="{C914F81A-FC8C-4106-A4FF-573940FCE3EE}" srcId="{7AF350FA-4D86-42D8-9D94-8FBA8203EB4B}" destId="{37A9622D-B9DC-43B6-A97D-03770E6DB804}" srcOrd="0" destOrd="0" parTransId="{6523F80F-EC86-48C4-AB9A-49229325E964}" sibTransId="{EF0FF2EC-79C1-460C-A77B-E873AB670B7A}"/>
    <dgm:cxn modelId="{FB81ADB9-06A7-4CBA-9168-A069C36DC320}" srcId="{7AF350FA-4D86-42D8-9D94-8FBA8203EB4B}" destId="{7C69535C-0700-4349-965A-CCFB70A9582E}" srcOrd="4" destOrd="0" parTransId="{B473A8C6-1527-4AD1-91F5-DD7AAA2E6E65}" sibTransId="{D5950965-EF0A-4CF7-B8C1-250B94339B10}"/>
    <dgm:cxn modelId="{FDFC970C-2A23-4BA7-B45C-E1A2743FBF32}" srcId="{7AF350FA-4D86-42D8-9D94-8FBA8203EB4B}" destId="{D5129A5E-F48D-4158-826B-29B36CCFCCC6}" srcOrd="2" destOrd="0" parTransId="{2FE9B5FF-BAB3-4747-AA9D-3DE17ECBC059}" sibTransId="{8AEF7BE5-8E08-4D3D-972A-41ACD99FCC09}"/>
    <dgm:cxn modelId="{84473205-9DDE-4BCE-AE44-102EA291CC07}" srcId="{7AF350FA-4D86-42D8-9D94-8FBA8203EB4B}" destId="{F014AE5C-2FF4-4F89-B02A-4247715A3B13}" srcOrd="3" destOrd="0" parTransId="{987CE760-B217-4F37-B1A8-BBE7D7F442E9}" sibTransId="{670A9E14-FD0F-46AD-AD0C-B571E4931DA7}"/>
    <dgm:cxn modelId="{B746A476-95BC-40B2-B08D-8C09AC8F5B97}" type="presParOf" srcId="{81E2E049-0B5E-4383-8AB2-1CBFC360FAB5}" destId="{99B869DC-1DB4-4C4F-8623-5B3660ACD93B}" srcOrd="0" destOrd="0" presId="urn:microsoft.com/office/officeart/2005/8/layout/default"/>
    <dgm:cxn modelId="{D688A465-9C8E-4890-B18F-1158940154F0}" type="presParOf" srcId="{81E2E049-0B5E-4383-8AB2-1CBFC360FAB5}" destId="{0E7B1E1C-5CCC-4507-91AA-E8A4EA7F6E3F}" srcOrd="1" destOrd="0" presId="urn:microsoft.com/office/officeart/2005/8/layout/default"/>
    <dgm:cxn modelId="{5418F004-7842-40AD-9C7F-03EDCE7C7835}" type="presParOf" srcId="{81E2E049-0B5E-4383-8AB2-1CBFC360FAB5}" destId="{15620342-7C3A-4145-8BF4-030C61DB688C}" srcOrd="2" destOrd="0" presId="urn:microsoft.com/office/officeart/2005/8/layout/default"/>
    <dgm:cxn modelId="{43BA71AD-98D2-423A-AA93-B142480FD875}" type="presParOf" srcId="{81E2E049-0B5E-4383-8AB2-1CBFC360FAB5}" destId="{D2B8CDDD-588C-4B74-817A-3463560013AF}" srcOrd="3" destOrd="0" presId="urn:microsoft.com/office/officeart/2005/8/layout/default"/>
    <dgm:cxn modelId="{0C6119DC-353E-420A-8453-32A42EE2F39D}" type="presParOf" srcId="{81E2E049-0B5E-4383-8AB2-1CBFC360FAB5}" destId="{E81FB3E0-0C8C-4C4B-BB76-2EB1FF9D6575}" srcOrd="4" destOrd="0" presId="urn:microsoft.com/office/officeart/2005/8/layout/default"/>
    <dgm:cxn modelId="{913C8B30-9AAC-4EB4-874A-749B6D8D98E2}" type="presParOf" srcId="{81E2E049-0B5E-4383-8AB2-1CBFC360FAB5}" destId="{137B8A69-6210-4667-98AD-0029AC88CBB1}" srcOrd="5" destOrd="0" presId="urn:microsoft.com/office/officeart/2005/8/layout/default"/>
    <dgm:cxn modelId="{85E13CC8-2052-4CAC-ADD5-D7C7DDBFC0A0}" type="presParOf" srcId="{81E2E049-0B5E-4383-8AB2-1CBFC360FAB5}" destId="{43256EB5-A25E-48B3-B277-312FCF6ABCE2}" srcOrd="6" destOrd="0" presId="urn:microsoft.com/office/officeart/2005/8/layout/default"/>
    <dgm:cxn modelId="{993FC821-7CD8-423F-90B6-1AC2429287F1}" type="presParOf" srcId="{81E2E049-0B5E-4383-8AB2-1CBFC360FAB5}" destId="{C8C897E3-A1A3-401F-9B6F-B95A398AC204}" srcOrd="7" destOrd="0" presId="urn:microsoft.com/office/officeart/2005/8/layout/default"/>
    <dgm:cxn modelId="{0BCC0535-A1F4-47F6-8BA8-F3FEA539BD96}" type="presParOf" srcId="{81E2E049-0B5E-4383-8AB2-1CBFC360FAB5}" destId="{3E767D40-67F5-408A-89C8-84CA6ADC264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99EB53-FABC-4F1C-A92C-5AA13960404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65C957-3E86-4329-A7A6-D7A15B623774}">
      <dgm:prSet phldrT="[Текст]"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mtClean="0"/>
            <a:t>Теоретические семинары</a:t>
          </a:r>
          <a:endParaRPr lang="ru-RU" dirty="0"/>
        </a:p>
      </dgm:t>
    </dgm:pt>
    <dgm:pt modelId="{67377D44-588C-455B-9CAD-03AA87048262}" type="parTrans" cxnId="{A961E23D-102F-4315-9DAD-CBDB09751274}">
      <dgm:prSet/>
      <dgm:spPr/>
      <dgm:t>
        <a:bodyPr/>
        <a:lstStyle/>
        <a:p>
          <a:endParaRPr lang="ru-RU"/>
        </a:p>
      </dgm:t>
    </dgm:pt>
    <dgm:pt modelId="{AD318117-22E3-4DD9-A9C6-B7CC7D10101A}" type="sibTrans" cxnId="{A961E23D-102F-4315-9DAD-CBDB09751274}">
      <dgm:prSet/>
      <dgm:spPr/>
      <dgm:t>
        <a:bodyPr/>
        <a:lstStyle/>
        <a:p>
          <a:endParaRPr lang="ru-RU"/>
        </a:p>
      </dgm:t>
    </dgm:pt>
    <dgm:pt modelId="{64D6BCB9-FD03-469E-8AC6-85BAC6F3A572}">
      <dgm:prSet phldrT="[Текст]"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mtClean="0"/>
            <a:t>Самостоятельный просмотр видеолекций</a:t>
          </a:r>
          <a:endParaRPr lang="ru-RU" dirty="0"/>
        </a:p>
      </dgm:t>
    </dgm:pt>
    <dgm:pt modelId="{CE98B6D3-A009-4944-86BB-D5288265CB47}" type="parTrans" cxnId="{CE310AA7-846F-46C2-9C8B-C3E9AD5EEB3E}">
      <dgm:prSet/>
      <dgm:spPr/>
      <dgm:t>
        <a:bodyPr/>
        <a:lstStyle/>
        <a:p>
          <a:endParaRPr lang="ru-RU"/>
        </a:p>
      </dgm:t>
    </dgm:pt>
    <dgm:pt modelId="{5B3166A9-F312-4F65-81A6-769687226699}" type="sibTrans" cxnId="{CE310AA7-846F-46C2-9C8B-C3E9AD5EEB3E}">
      <dgm:prSet/>
      <dgm:spPr/>
      <dgm:t>
        <a:bodyPr/>
        <a:lstStyle/>
        <a:p>
          <a:endParaRPr lang="ru-RU"/>
        </a:p>
      </dgm:t>
    </dgm:pt>
    <dgm:pt modelId="{257DB75D-523C-46C6-9E78-38ECB782CAC1}">
      <dgm:prSet phldrT="[Текст]"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mtClean="0"/>
            <a:t>Актуализация знаний через работу в </a:t>
          </a:r>
          <a:r>
            <a:rPr lang="en-US" smtClean="0"/>
            <a:t>LerningApps</a:t>
          </a:r>
          <a:endParaRPr lang="ru-RU" dirty="0"/>
        </a:p>
      </dgm:t>
    </dgm:pt>
    <dgm:pt modelId="{CD86F27C-BD43-4894-93EB-997FC37C7472}" type="parTrans" cxnId="{78B4CBDA-5971-47DA-8C7B-29F594BEE184}">
      <dgm:prSet/>
      <dgm:spPr/>
      <dgm:t>
        <a:bodyPr/>
        <a:lstStyle/>
        <a:p>
          <a:endParaRPr lang="ru-RU"/>
        </a:p>
      </dgm:t>
    </dgm:pt>
    <dgm:pt modelId="{9E9DAD59-9C5B-43C2-AF39-58AC4D710DAA}" type="sibTrans" cxnId="{78B4CBDA-5971-47DA-8C7B-29F594BEE184}">
      <dgm:prSet/>
      <dgm:spPr/>
      <dgm:t>
        <a:bodyPr/>
        <a:lstStyle/>
        <a:p>
          <a:endParaRPr lang="ru-RU"/>
        </a:p>
      </dgm:t>
    </dgm:pt>
    <dgm:pt modelId="{6CA40D6C-41BF-4339-8FA8-0AF273DD18C3}">
      <dgm:prSet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mtClean="0"/>
            <a:t>Семинары-практикумы, тренинги</a:t>
          </a:r>
          <a:endParaRPr lang="ru-RU" dirty="0"/>
        </a:p>
      </dgm:t>
    </dgm:pt>
    <dgm:pt modelId="{C804371A-8A9A-40EA-AAAF-71F492DF450A}" type="parTrans" cxnId="{3A0BC53E-3BFF-4AAE-A9B3-53CA7E85C95F}">
      <dgm:prSet/>
      <dgm:spPr/>
      <dgm:t>
        <a:bodyPr/>
        <a:lstStyle/>
        <a:p>
          <a:endParaRPr lang="ru-RU"/>
        </a:p>
      </dgm:t>
    </dgm:pt>
    <dgm:pt modelId="{52B6AFEC-66B4-4559-8DE2-948752BF1549}" type="sibTrans" cxnId="{3A0BC53E-3BFF-4AAE-A9B3-53CA7E85C95F}">
      <dgm:prSet/>
      <dgm:spPr/>
      <dgm:t>
        <a:bodyPr/>
        <a:lstStyle/>
        <a:p>
          <a:endParaRPr lang="ru-RU"/>
        </a:p>
      </dgm:t>
    </dgm:pt>
    <dgm:pt modelId="{1676D9E9-F9D1-4792-892C-6DE9695BB77E}" type="pres">
      <dgm:prSet presAssocID="{EB99EB53-FABC-4F1C-A92C-5AA13960404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1F3293-3A1B-4ED2-9B2F-1BB41BCC4E66}" type="pres">
      <dgm:prSet presAssocID="{E265C957-3E86-4329-A7A6-D7A15B623774}" presName="parentLin" presStyleCnt="0"/>
      <dgm:spPr/>
    </dgm:pt>
    <dgm:pt modelId="{E596D833-40EF-4A2A-82D0-0A6F7943DC14}" type="pres">
      <dgm:prSet presAssocID="{E265C957-3E86-4329-A7A6-D7A15B62377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24D12EC-61AA-4347-ABFF-6B802DF1BEB2}" type="pres">
      <dgm:prSet presAssocID="{E265C957-3E86-4329-A7A6-D7A15B62377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0F790-02B5-467D-B693-D1EBF852333C}" type="pres">
      <dgm:prSet presAssocID="{E265C957-3E86-4329-A7A6-D7A15B623774}" presName="negativeSpace" presStyleCnt="0"/>
      <dgm:spPr/>
    </dgm:pt>
    <dgm:pt modelId="{C0A443F0-E0C5-4C03-8370-D50DFAD28B25}" type="pres">
      <dgm:prSet presAssocID="{E265C957-3E86-4329-A7A6-D7A15B623774}" presName="childText" presStyleLbl="conFgAcc1" presStyleIdx="0" presStyleCnt="4" custScaleX="68144" custScaleY="112138">
        <dgm:presLayoutVars>
          <dgm:bulletEnabled val="1"/>
        </dgm:presLayoutVars>
      </dgm:prSet>
      <dgm:spPr/>
    </dgm:pt>
    <dgm:pt modelId="{DC204F59-AEF5-42C7-8749-9627C46A3432}" type="pres">
      <dgm:prSet presAssocID="{AD318117-22E3-4DD9-A9C6-B7CC7D10101A}" presName="spaceBetweenRectangles" presStyleCnt="0"/>
      <dgm:spPr/>
    </dgm:pt>
    <dgm:pt modelId="{8D0807E0-C57B-4842-8AEA-95550E278764}" type="pres">
      <dgm:prSet presAssocID="{64D6BCB9-FD03-469E-8AC6-85BAC6F3A572}" presName="parentLin" presStyleCnt="0"/>
      <dgm:spPr/>
    </dgm:pt>
    <dgm:pt modelId="{E780E5E7-73E9-4594-B761-05715C244FA5}" type="pres">
      <dgm:prSet presAssocID="{64D6BCB9-FD03-469E-8AC6-85BAC6F3A57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A0056CC-A328-4485-B34D-FE14E85E5009}" type="pres">
      <dgm:prSet presAssocID="{64D6BCB9-FD03-469E-8AC6-85BAC6F3A57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839C7-E022-42AF-BD45-D7A36CD13A11}" type="pres">
      <dgm:prSet presAssocID="{64D6BCB9-FD03-469E-8AC6-85BAC6F3A572}" presName="negativeSpace" presStyleCnt="0"/>
      <dgm:spPr/>
    </dgm:pt>
    <dgm:pt modelId="{B68CA9FF-BFFB-4B31-9952-6BC6D54AA579}" type="pres">
      <dgm:prSet presAssocID="{64D6BCB9-FD03-469E-8AC6-85BAC6F3A572}" presName="childText" presStyleLbl="conFgAcc1" presStyleIdx="1" presStyleCnt="4" custScaleX="67864">
        <dgm:presLayoutVars>
          <dgm:bulletEnabled val="1"/>
        </dgm:presLayoutVars>
      </dgm:prSet>
      <dgm:spPr/>
    </dgm:pt>
    <dgm:pt modelId="{30F8DEC6-32F8-4A75-8AF1-40375C7EE59B}" type="pres">
      <dgm:prSet presAssocID="{5B3166A9-F312-4F65-81A6-769687226699}" presName="spaceBetweenRectangles" presStyleCnt="0"/>
      <dgm:spPr/>
    </dgm:pt>
    <dgm:pt modelId="{179D2494-E368-4273-A018-A6D4D56515CC}" type="pres">
      <dgm:prSet presAssocID="{257DB75D-523C-46C6-9E78-38ECB782CAC1}" presName="parentLin" presStyleCnt="0"/>
      <dgm:spPr/>
    </dgm:pt>
    <dgm:pt modelId="{103CA83A-DAEB-41CA-B665-3B0A5CB67E56}" type="pres">
      <dgm:prSet presAssocID="{257DB75D-523C-46C6-9E78-38ECB782CAC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2BFA02B0-B4B7-4BD2-BC36-6429C817EF6E}" type="pres">
      <dgm:prSet presAssocID="{257DB75D-523C-46C6-9E78-38ECB782CAC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80222-5ACB-41BB-B68F-6A701EF39A5B}" type="pres">
      <dgm:prSet presAssocID="{257DB75D-523C-46C6-9E78-38ECB782CAC1}" presName="negativeSpace" presStyleCnt="0"/>
      <dgm:spPr/>
    </dgm:pt>
    <dgm:pt modelId="{858AAD95-4FC0-45E0-AE80-6AF6192F10C7}" type="pres">
      <dgm:prSet presAssocID="{257DB75D-523C-46C6-9E78-38ECB782CAC1}" presName="childText" presStyleLbl="conFgAcc1" presStyleIdx="2" presStyleCnt="4" custScaleX="68330">
        <dgm:presLayoutVars>
          <dgm:bulletEnabled val="1"/>
        </dgm:presLayoutVars>
      </dgm:prSet>
      <dgm:spPr/>
    </dgm:pt>
    <dgm:pt modelId="{55991BE3-9A62-44EF-9DCC-1F356F67505A}" type="pres">
      <dgm:prSet presAssocID="{9E9DAD59-9C5B-43C2-AF39-58AC4D710DAA}" presName="spaceBetweenRectangles" presStyleCnt="0"/>
      <dgm:spPr/>
    </dgm:pt>
    <dgm:pt modelId="{BFCF80D2-8F89-4FCA-8ADD-20B2D5EBF54D}" type="pres">
      <dgm:prSet presAssocID="{6CA40D6C-41BF-4339-8FA8-0AF273DD18C3}" presName="parentLin" presStyleCnt="0"/>
      <dgm:spPr/>
    </dgm:pt>
    <dgm:pt modelId="{491E9763-9806-46F7-95A7-422DCBFE21DE}" type="pres">
      <dgm:prSet presAssocID="{6CA40D6C-41BF-4339-8FA8-0AF273DD18C3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C1646D1A-1D6A-40E2-985F-B7BEC8A28509}" type="pres">
      <dgm:prSet presAssocID="{6CA40D6C-41BF-4339-8FA8-0AF273DD18C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BAD62-4A3D-4926-A82E-7879185A12E9}" type="pres">
      <dgm:prSet presAssocID="{6CA40D6C-41BF-4339-8FA8-0AF273DD18C3}" presName="negativeSpace" presStyleCnt="0"/>
      <dgm:spPr/>
    </dgm:pt>
    <dgm:pt modelId="{330BE88C-6CDA-47B7-B6B1-55682C97281D}" type="pres">
      <dgm:prSet presAssocID="{6CA40D6C-41BF-4339-8FA8-0AF273DD18C3}" presName="childText" presStyleLbl="conFgAcc1" presStyleIdx="3" presStyleCnt="4" custScaleX="68598">
        <dgm:presLayoutVars>
          <dgm:bulletEnabled val="1"/>
        </dgm:presLayoutVars>
      </dgm:prSet>
      <dgm:spPr/>
    </dgm:pt>
  </dgm:ptLst>
  <dgm:cxnLst>
    <dgm:cxn modelId="{7C64D8EB-5893-42DE-9D78-4D720F14B19E}" type="presOf" srcId="{64D6BCB9-FD03-469E-8AC6-85BAC6F3A572}" destId="{E780E5E7-73E9-4594-B761-05715C244FA5}" srcOrd="0" destOrd="0" presId="urn:microsoft.com/office/officeart/2005/8/layout/list1"/>
    <dgm:cxn modelId="{D8C2EA47-8BF7-4D65-8CC9-64B624BCCD4E}" type="presOf" srcId="{E265C957-3E86-4329-A7A6-D7A15B623774}" destId="{E596D833-40EF-4A2A-82D0-0A6F7943DC14}" srcOrd="0" destOrd="0" presId="urn:microsoft.com/office/officeart/2005/8/layout/list1"/>
    <dgm:cxn modelId="{78B4CBDA-5971-47DA-8C7B-29F594BEE184}" srcId="{EB99EB53-FABC-4F1C-A92C-5AA13960404A}" destId="{257DB75D-523C-46C6-9E78-38ECB782CAC1}" srcOrd="2" destOrd="0" parTransId="{CD86F27C-BD43-4894-93EB-997FC37C7472}" sibTransId="{9E9DAD59-9C5B-43C2-AF39-58AC4D710DAA}"/>
    <dgm:cxn modelId="{82796273-A226-473C-A475-6ABBD27AF194}" type="presOf" srcId="{257DB75D-523C-46C6-9E78-38ECB782CAC1}" destId="{2BFA02B0-B4B7-4BD2-BC36-6429C817EF6E}" srcOrd="1" destOrd="0" presId="urn:microsoft.com/office/officeart/2005/8/layout/list1"/>
    <dgm:cxn modelId="{B5E42A8E-C611-4FD9-BBE2-889F307065F4}" type="presOf" srcId="{257DB75D-523C-46C6-9E78-38ECB782CAC1}" destId="{103CA83A-DAEB-41CA-B665-3B0A5CB67E56}" srcOrd="0" destOrd="0" presId="urn:microsoft.com/office/officeart/2005/8/layout/list1"/>
    <dgm:cxn modelId="{1AA45561-B296-4047-9048-E935583BDC5D}" type="presOf" srcId="{6CA40D6C-41BF-4339-8FA8-0AF273DD18C3}" destId="{C1646D1A-1D6A-40E2-985F-B7BEC8A28509}" srcOrd="1" destOrd="0" presId="urn:microsoft.com/office/officeart/2005/8/layout/list1"/>
    <dgm:cxn modelId="{2F88DF66-0773-4960-B506-3EE47760FFE1}" type="presOf" srcId="{E265C957-3E86-4329-A7A6-D7A15B623774}" destId="{C24D12EC-61AA-4347-ABFF-6B802DF1BEB2}" srcOrd="1" destOrd="0" presId="urn:microsoft.com/office/officeart/2005/8/layout/list1"/>
    <dgm:cxn modelId="{A961E23D-102F-4315-9DAD-CBDB09751274}" srcId="{EB99EB53-FABC-4F1C-A92C-5AA13960404A}" destId="{E265C957-3E86-4329-A7A6-D7A15B623774}" srcOrd="0" destOrd="0" parTransId="{67377D44-588C-455B-9CAD-03AA87048262}" sibTransId="{AD318117-22E3-4DD9-A9C6-B7CC7D10101A}"/>
    <dgm:cxn modelId="{540F0D72-CB46-48F8-9145-18D295297A80}" type="presOf" srcId="{64D6BCB9-FD03-469E-8AC6-85BAC6F3A572}" destId="{EA0056CC-A328-4485-B34D-FE14E85E5009}" srcOrd="1" destOrd="0" presId="urn:microsoft.com/office/officeart/2005/8/layout/list1"/>
    <dgm:cxn modelId="{64166A1B-BDE0-4AD4-BA84-3FF739D9000E}" type="presOf" srcId="{EB99EB53-FABC-4F1C-A92C-5AA13960404A}" destId="{1676D9E9-F9D1-4792-892C-6DE9695BB77E}" srcOrd="0" destOrd="0" presId="urn:microsoft.com/office/officeart/2005/8/layout/list1"/>
    <dgm:cxn modelId="{3A0BC53E-3BFF-4AAE-A9B3-53CA7E85C95F}" srcId="{EB99EB53-FABC-4F1C-A92C-5AA13960404A}" destId="{6CA40D6C-41BF-4339-8FA8-0AF273DD18C3}" srcOrd="3" destOrd="0" parTransId="{C804371A-8A9A-40EA-AAAF-71F492DF450A}" sibTransId="{52B6AFEC-66B4-4559-8DE2-948752BF1549}"/>
    <dgm:cxn modelId="{FDFBAD1D-FAAB-4265-BBD4-1C30BF658113}" type="presOf" srcId="{6CA40D6C-41BF-4339-8FA8-0AF273DD18C3}" destId="{491E9763-9806-46F7-95A7-422DCBFE21DE}" srcOrd="0" destOrd="0" presId="urn:microsoft.com/office/officeart/2005/8/layout/list1"/>
    <dgm:cxn modelId="{CE310AA7-846F-46C2-9C8B-C3E9AD5EEB3E}" srcId="{EB99EB53-FABC-4F1C-A92C-5AA13960404A}" destId="{64D6BCB9-FD03-469E-8AC6-85BAC6F3A572}" srcOrd="1" destOrd="0" parTransId="{CE98B6D3-A009-4944-86BB-D5288265CB47}" sibTransId="{5B3166A9-F312-4F65-81A6-769687226699}"/>
    <dgm:cxn modelId="{5E504BB7-AB2E-4EF9-AB61-EDD0FFC3ECB9}" type="presParOf" srcId="{1676D9E9-F9D1-4792-892C-6DE9695BB77E}" destId="{571F3293-3A1B-4ED2-9B2F-1BB41BCC4E66}" srcOrd="0" destOrd="0" presId="urn:microsoft.com/office/officeart/2005/8/layout/list1"/>
    <dgm:cxn modelId="{F4D1B643-BA2E-4B67-8977-6FB075707B65}" type="presParOf" srcId="{571F3293-3A1B-4ED2-9B2F-1BB41BCC4E66}" destId="{E596D833-40EF-4A2A-82D0-0A6F7943DC14}" srcOrd="0" destOrd="0" presId="urn:microsoft.com/office/officeart/2005/8/layout/list1"/>
    <dgm:cxn modelId="{791D757F-6959-4D6D-A0B8-491A649260D1}" type="presParOf" srcId="{571F3293-3A1B-4ED2-9B2F-1BB41BCC4E66}" destId="{C24D12EC-61AA-4347-ABFF-6B802DF1BEB2}" srcOrd="1" destOrd="0" presId="urn:microsoft.com/office/officeart/2005/8/layout/list1"/>
    <dgm:cxn modelId="{1DA6522B-5C69-4C0D-9CF2-ED41DA22170D}" type="presParOf" srcId="{1676D9E9-F9D1-4792-892C-6DE9695BB77E}" destId="{D060F790-02B5-467D-B693-D1EBF852333C}" srcOrd="1" destOrd="0" presId="urn:microsoft.com/office/officeart/2005/8/layout/list1"/>
    <dgm:cxn modelId="{F3F7A7B8-E504-467D-B591-1DE7D512FB5B}" type="presParOf" srcId="{1676D9E9-F9D1-4792-892C-6DE9695BB77E}" destId="{C0A443F0-E0C5-4C03-8370-D50DFAD28B25}" srcOrd="2" destOrd="0" presId="urn:microsoft.com/office/officeart/2005/8/layout/list1"/>
    <dgm:cxn modelId="{3329CD2C-1DB1-40C3-9605-9D016B22519C}" type="presParOf" srcId="{1676D9E9-F9D1-4792-892C-6DE9695BB77E}" destId="{DC204F59-AEF5-42C7-8749-9627C46A3432}" srcOrd="3" destOrd="0" presId="urn:microsoft.com/office/officeart/2005/8/layout/list1"/>
    <dgm:cxn modelId="{B96D925E-37F8-4D5B-875B-065143B7B27D}" type="presParOf" srcId="{1676D9E9-F9D1-4792-892C-6DE9695BB77E}" destId="{8D0807E0-C57B-4842-8AEA-95550E278764}" srcOrd="4" destOrd="0" presId="urn:microsoft.com/office/officeart/2005/8/layout/list1"/>
    <dgm:cxn modelId="{BFAA3710-BAA0-426C-89AD-93E3441B2C0C}" type="presParOf" srcId="{8D0807E0-C57B-4842-8AEA-95550E278764}" destId="{E780E5E7-73E9-4594-B761-05715C244FA5}" srcOrd="0" destOrd="0" presId="urn:microsoft.com/office/officeart/2005/8/layout/list1"/>
    <dgm:cxn modelId="{DE8D9790-EF7D-451A-9CE6-10253170A75E}" type="presParOf" srcId="{8D0807E0-C57B-4842-8AEA-95550E278764}" destId="{EA0056CC-A328-4485-B34D-FE14E85E5009}" srcOrd="1" destOrd="0" presId="urn:microsoft.com/office/officeart/2005/8/layout/list1"/>
    <dgm:cxn modelId="{068C685B-0064-482A-9C70-AE43800EB18A}" type="presParOf" srcId="{1676D9E9-F9D1-4792-892C-6DE9695BB77E}" destId="{78C839C7-E022-42AF-BD45-D7A36CD13A11}" srcOrd="5" destOrd="0" presId="urn:microsoft.com/office/officeart/2005/8/layout/list1"/>
    <dgm:cxn modelId="{00F48930-C1CB-4F9A-A883-A3F2672A6EDB}" type="presParOf" srcId="{1676D9E9-F9D1-4792-892C-6DE9695BB77E}" destId="{B68CA9FF-BFFB-4B31-9952-6BC6D54AA579}" srcOrd="6" destOrd="0" presId="urn:microsoft.com/office/officeart/2005/8/layout/list1"/>
    <dgm:cxn modelId="{2D47E842-D1C9-4CCA-B05F-F496188324FE}" type="presParOf" srcId="{1676D9E9-F9D1-4792-892C-6DE9695BB77E}" destId="{30F8DEC6-32F8-4A75-8AF1-40375C7EE59B}" srcOrd="7" destOrd="0" presId="urn:microsoft.com/office/officeart/2005/8/layout/list1"/>
    <dgm:cxn modelId="{52A0BE4E-04D4-443E-80F9-476344751CCB}" type="presParOf" srcId="{1676D9E9-F9D1-4792-892C-6DE9695BB77E}" destId="{179D2494-E368-4273-A018-A6D4D56515CC}" srcOrd="8" destOrd="0" presId="urn:microsoft.com/office/officeart/2005/8/layout/list1"/>
    <dgm:cxn modelId="{C9DE4CE1-A41A-4ED0-ACDE-796D15670629}" type="presParOf" srcId="{179D2494-E368-4273-A018-A6D4D56515CC}" destId="{103CA83A-DAEB-41CA-B665-3B0A5CB67E56}" srcOrd="0" destOrd="0" presId="urn:microsoft.com/office/officeart/2005/8/layout/list1"/>
    <dgm:cxn modelId="{6382ECB0-293B-43A1-85B4-9E3E384E41CE}" type="presParOf" srcId="{179D2494-E368-4273-A018-A6D4D56515CC}" destId="{2BFA02B0-B4B7-4BD2-BC36-6429C817EF6E}" srcOrd="1" destOrd="0" presId="urn:microsoft.com/office/officeart/2005/8/layout/list1"/>
    <dgm:cxn modelId="{78EC7A45-D3CF-4D51-9580-D5F4E2BEF0BC}" type="presParOf" srcId="{1676D9E9-F9D1-4792-892C-6DE9695BB77E}" destId="{42C80222-5ACB-41BB-B68F-6A701EF39A5B}" srcOrd="9" destOrd="0" presId="urn:microsoft.com/office/officeart/2005/8/layout/list1"/>
    <dgm:cxn modelId="{A479AC70-98C5-4479-BE27-6ADD3C4B2860}" type="presParOf" srcId="{1676D9E9-F9D1-4792-892C-6DE9695BB77E}" destId="{858AAD95-4FC0-45E0-AE80-6AF6192F10C7}" srcOrd="10" destOrd="0" presId="urn:microsoft.com/office/officeart/2005/8/layout/list1"/>
    <dgm:cxn modelId="{0387DB98-BCC5-4002-A3CC-08064E2C82B8}" type="presParOf" srcId="{1676D9E9-F9D1-4792-892C-6DE9695BB77E}" destId="{55991BE3-9A62-44EF-9DCC-1F356F67505A}" srcOrd="11" destOrd="0" presId="urn:microsoft.com/office/officeart/2005/8/layout/list1"/>
    <dgm:cxn modelId="{D3A4B6BF-8E9C-4A13-912A-FB6BB7ED8A5F}" type="presParOf" srcId="{1676D9E9-F9D1-4792-892C-6DE9695BB77E}" destId="{BFCF80D2-8F89-4FCA-8ADD-20B2D5EBF54D}" srcOrd="12" destOrd="0" presId="urn:microsoft.com/office/officeart/2005/8/layout/list1"/>
    <dgm:cxn modelId="{C82A8506-6679-4DE7-9994-420467D3CBC6}" type="presParOf" srcId="{BFCF80D2-8F89-4FCA-8ADD-20B2D5EBF54D}" destId="{491E9763-9806-46F7-95A7-422DCBFE21DE}" srcOrd="0" destOrd="0" presId="urn:microsoft.com/office/officeart/2005/8/layout/list1"/>
    <dgm:cxn modelId="{E306D406-7225-4901-B9F2-E32EA0A51DEA}" type="presParOf" srcId="{BFCF80D2-8F89-4FCA-8ADD-20B2D5EBF54D}" destId="{C1646D1A-1D6A-40E2-985F-B7BEC8A28509}" srcOrd="1" destOrd="0" presId="urn:microsoft.com/office/officeart/2005/8/layout/list1"/>
    <dgm:cxn modelId="{C02685B9-FE67-4E44-8E5E-FABA2911FBB9}" type="presParOf" srcId="{1676D9E9-F9D1-4792-892C-6DE9695BB77E}" destId="{193BAD62-4A3D-4926-A82E-7879185A12E9}" srcOrd="13" destOrd="0" presId="urn:microsoft.com/office/officeart/2005/8/layout/list1"/>
    <dgm:cxn modelId="{A85C4B84-8DFB-4718-91A5-665AE147D5F6}" type="presParOf" srcId="{1676D9E9-F9D1-4792-892C-6DE9695BB77E}" destId="{330BE88C-6CDA-47B7-B6B1-55682C97281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200C30-B5F0-4DC5-AE5D-707B6A824E10}" type="doc">
      <dgm:prSet loTypeId="urn:microsoft.com/office/officeart/2005/8/layout/process4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DD6CA549-F676-4C57-A39C-E7390FFD531A}">
      <dgm:prSet phldrT="[Текст]" custT="1"/>
      <dgm:spPr/>
      <dgm:t>
        <a:bodyPr/>
        <a:lstStyle/>
        <a:p>
          <a:r>
            <a:rPr lang="ru-RU" sz="1400" b="1" smtClean="0"/>
            <a:t>Актуализация усвоенных знаний посредством самостоятельного изучения теоретического материала и просмотра рекомендованных видеолекций. </a:t>
          </a:r>
          <a:endParaRPr lang="ru-RU" sz="1400" b="1" dirty="0"/>
        </a:p>
      </dgm:t>
    </dgm:pt>
    <dgm:pt modelId="{48FD1B1E-17A0-4455-9724-F6C9FE65C514}" type="parTrans" cxnId="{B4A2E7CF-F37B-4874-AB7E-7F83EE1A84BF}">
      <dgm:prSet/>
      <dgm:spPr/>
      <dgm:t>
        <a:bodyPr/>
        <a:lstStyle/>
        <a:p>
          <a:endParaRPr lang="ru-RU"/>
        </a:p>
      </dgm:t>
    </dgm:pt>
    <dgm:pt modelId="{64CFA539-9BB5-480A-9835-0627E2FA3A54}" type="sibTrans" cxnId="{B4A2E7CF-F37B-4874-AB7E-7F83EE1A84BF}">
      <dgm:prSet/>
      <dgm:spPr/>
      <dgm:t>
        <a:bodyPr/>
        <a:lstStyle/>
        <a:p>
          <a:endParaRPr lang="ru-RU"/>
        </a:p>
      </dgm:t>
    </dgm:pt>
    <dgm:pt modelId="{F5C34035-50A8-4471-ADCA-71CED7287CA1}">
      <dgm:prSet phldrT="[Текст]" custT="1"/>
      <dgm:spPr/>
      <dgm:t>
        <a:bodyPr/>
        <a:lstStyle/>
        <a:p>
          <a:r>
            <a:rPr lang="ru-RU" sz="1400" b="1" smtClean="0"/>
            <a:t>Теоретическая минутка «Поговорим об идее проекта».</a:t>
          </a:r>
        </a:p>
        <a:p>
          <a:r>
            <a:rPr lang="ru-RU" sz="1400" b="1" smtClean="0"/>
            <a:t>Отличие проекта от любой другой деятельности.</a:t>
          </a:r>
          <a:endParaRPr lang="ru-RU" sz="1400" b="1" dirty="0"/>
        </a:p>
      </dgm:t>
    </dgm:pt>
    <dgm:pt modelId="{9EA23242-468C-4AC6-9752-8DEC8F62B60B}" type="parTrans" cxnId="{8AA51BF4-3689-495F-85B6-DB4EC0620A22}">
      <dgm:prSet/>
      <dgm:spPr/>
      <dgm:t>
        <a:bodyPr/>
        <a:lstStyle/>
        <a:p>
          <a:endParaRPr lang="ru-RU"/>
        </a:p>
      </dgm:t>
    </dgm:pt>
    <dgm:pt modelId="{75E5EE01-076E-4A4D-8C1A-C3FFD0422854}" type="sibTrans" cxnId="{8AA51BF4-3689-495F-85B6-DB4EC0620A22}">
      <dgm:prSet/>
      <dgm:spPr/>
      <dgm:t>
        <a:bodyPr/>
        <a:lstStyle/>
        <a:p>
          <a:endParaRPr lang="ru-RU"/>
        </a:p>
      </dgm:t>
    </dgm:pt>
    <dgm:pt modelId="{041A3716-C548-473F-B003-1EA86387D5A2}">
      <dgm:prSet phldrT="[Текст]" custT="1"/>
      <dgm:spPr/>
      <dgm:t>
        <a:bodyPr/>
        <a:lstStyle/>
        <a:p>
          <a:r>
            <a:rPr lang="ru-RU" sz="1400" b="1" smtClean="0"/>
            <a:t>Практикум. Работа в группах «Типология проектов». </a:t>
          </a:r>
        </a:p>
        <a:p>
          <a:r>
            <a:rPr lang="ru-RU" sz="1400" b="1" smtClean="0"/>
            <a:t>Решение кейсов.</a:t>
          </a:r>
          <a:endParaRPr lang="ru-RU" sz="1400" b="1" dirty="0"/>
        </a:p>
      </dgm:t>
    </dgm:pt>
    <dgm:pt modelId="{F4DADC67-1871-4E25-AB5D-D8FC39007A18}" type="parTrans" cxnId="{A20B4493-9216-4091-9E91-1B11155FA6D7}">
      <dgm:prSet/>
      <dgm:spPr/>
      <dgm:t>
        <a:bodyPr/>
        <a:lstStyle/>
        <a:p>
          <a:endParaRPr lang="ru-RU"/>
        </a:p>
      </dgm:t>
    </dgm:pt>
    <dgm:pt modelId="{6B1D4AF9-DE0F-4887-BD12-889DDB224913}" type="sibTrans" cxnId="{A20B4493-9216-4091-9E91-1B11155FA6D7}">
      <dgm:prSet/>
      <dgm:spPr/>
      <dgm:t>
        <a:bodyPr/>
        <a:lstStyle/>
        <a:p>
          <a:endParaRPr lang="ru-RU"/>
        </a:p>
      </dgm:t>
    </dgm:pt>
    <dgm:pt modelId="{F2FADA45-A664-4A55-B268-67BA171CCB47}">
      <dgm:prSet custT="1"/>
      <dgm:spPr/>
      <dgm:t>
        <a:bodyPr/>
        <a:lstStyle/>
        <a:p>
          <a:r>
            <a:rPr lang="ru-RU" sz="1400" b="1" dirty="0" smtClean="0"/>
            <a:t>Мотивация на плодотворную творческую деятельность. </a:t>
          </a:r>
        </a:p>
      </dgm:t>
    </dgm:pt>
    <dgm:pt modelId="{4DEEF87E-C203-433E-A2DF-173A20096ED2}" type="parTrans" cxnId="{BD111AD2-CF19-4864-A935-3CC8E8B21FF0}">
      <dgm:prSet/>
      <dgm:spPr/>
      <dgm:t>
        <a:bodyPr/>
        <a:lstStyle/>
        <a:p>
          <a:endParaRPr lang="ru-RU"/>
        </a:p>
      </dgm:t>
    </dgm:pt>
    <dgm:pt modelId="{9C5CD199-87B6-4A23-9916-9203C4A78C7A}" type="sibTrans" cxnId="{BD111AD2-CF19-4864-A935-3CC8E8B21FF0}">
      <dgm:prSet/>
      <dgm:spPr/>
      <dgm:t>
        <a:bodyPr/>
        <a:lstStyle/>
        <a:p>
          <a:endParaRPr lang="ru-RU"/>
        </a:p>
      </dgm:t>
    </dgm:pt>
    <dgm:pt modelId="{A22A5317-EB87-4CCF-BF1D-320882B60658}">
      <dgm:prSet custT="1"/>
      <dgm:spPr/>
      <dgm:t>
        <a:bodyPr/>
        <a:lstStyle/>
        <a:p>
          <a:r>
            <a:rPr lang="ru-RU" sz="1400" b="1" smtClean="0"/>
            <a:t>Заключительный этап. </a:t>
          </a:r>
        </a:p>
        <a:p>
          <a:r>
            <a:rPr lang="ru-RU" sz="1400" b="1" smtClean="0"/>
            <a:t>Закрепление полученных знаний и применение их на практике.</a:t>
          </a:r>
          <a:endParaRPr lang="ru-RU" sz="1400" b="1" dirty="0"/>
        </a:p>
      </dgm:t>
    </dgm:pt>
    <dgm:pt modelId="{85776F51-DDD6-441F-A946-B788A106F9A2}" type="parTrans" cxnId="{4D65D645-E480-40F1-8D1D-EC5E52A46C15}">
      <dgm:prSet/>
      <dgm:spPr/>
      <dgm:t>
        <a:bodyPr/>
        <a:lstStyle/>
        <a:p>
          <a:endParaRPr lang="ru-RU"/>
        </a:p>
      </dgm:t>
    </dgm:pt>
    <dgm:pt modelId="{8146889A-D2DC-42EE-B8F1-38C238CB6ABA}" type="sibTrans" cxnId="{4D65D645-E480-40F1-8D1D-EC5E52A46C15}">
      <dgm:prSet/>
      <dgm:spPr/>
      <dgm:t>
        <a:bodyPr/>
        <a:lstStyle/>
        <a:p>
          <a:endParaRPr lang="ru-RU"/>
        </a:p>
      </dgm:t>
    </dgm:pt>
    <dgm:pt modelId="{A597767F-B782-41C3-A75F-A5F00825CECE}">
      <dgm:prSet custT="1"/>
      <dgm:spPr/>
      <dgm:t>
        <a:bodyPr/>
        <a:lstStyle/>
        <a:p>
          <a:r>
            <a:rPr lang="ru-RU" sz="1400" b="1" smtClean="0"/>
            <a:t>Рефлексия</a:t>
          </a:r>
          <a:endParaRPr lang="ru-RU" sz="1400" b="1" dirty="0"/>
        </a:p>
      </dgm:t>
    </dgm:pt>
    <dgm:pt modelId="{814BD22C-E3C8-482E-B51E-B00DAE4D03AA}" type="parTrans" cxnId="{07058E37-D307-4F4B-B638-E20EB6B89C46}">
      <dgm:prSet/>
      <dgm:spPr/>
      <dgm:t>
        <a:bodyPr/>
        <a:lstStyle/>
        <a:p>
          <a:endParaRPr lang="ru-RU"/>
        </a:p>
      </dgm:t>
    </dgm:pt>
    <dgm:pt modelId="{991A9898-3D7C-4D01-9671-2EB6F6FD95BB}" type="sibTrans" cxnId="{07058E37-D307-4F4B-B638-E20EB6B89C46}">
      <dgm:prSet/>
      <dgm:spPr/>
      <dgm:t>
        <a:bodyPr/>
        <a:lstStyle/>
        <a:p>
          <a:endParaRPr lang="ru-RU"/>
        </a:p>
      </dgm:t>
    </dgm:pt>
    <dgm:pt modelId="{168D5971-50E0-4287-8203-B6817BF0D4C2}" type="pres">
      <dgm:prSet presAssocID="{2C200C30-B5F0-4DC5-AE5D-707B6A824E1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EE5F05-8E1A-41BD-8732-0D19546D4AA5}" type="pres">
      <dgm:prSet presAssocID="{A597767F-B782-41C3-A75F-A5F00825CECE}" presName="boxAndChildren" presStyleCnt="0"/>
      <dgm:spPr/>
    </dgm:pt>
    <dgm:pt modelId="{7085F699-B1B8-45A7-8586-9904FA62D3EF}" type="pres">
      <dgm:prSet presAssocID="{A597767F-B782-41C3-A75F-A5F00825CECE}" presName="parentTextBox" presStyleLbl="node1" presStyleIdx="0" presStyleCnt="6"/>
      <dgm:spPr/>
      <dgm:t>
        <a:bodyPr/>
        <a:lstStyle/>
        <a:p>
          <a:endParaRPr lang="ru-RU"/>
        </a:p>
      </dgm:t>
    </dgm:pt>
    <dgm:pt modelId="{1A66F26A-01F0-476C-9B4B-A0DF0D96B75D}" type="pres">
      <dgm:prSet presAssocID="{8146889A-D2DC-42EE-B8F1-38C238CB6ABA}" presName="sp" presStyleCnt="0"/>
      <dgm:spPr/>
    </dgm:pt>
    <dgm:pt modelId="{FA0A5DD2-994A-486D-A323-374F7BD45EF5}" type="pres">
      <dgm:prSet presAssocID="{A22A5317-EB87-4CCF-BF1D-320882B60658}" presName="arrowAndChildren" presStyleCnt="0"/>
      <dgm:spPr/>
    </dgm:pt>
    <dgm:pt modelId="{E6C97F1D-B28C-4932-A40B-470544189AC4}" type="pres">
      <dgm:prSet presAssocID="{A22A5317-EB87-4CCF-BF1D-320882B60658}" presName="parentTextArrow" presStyleLbl="node1" presStyleIdx="1" presStyleCnt="6"/>
      <dgm:spPr/>
      <dgm:t>
        <a:bodyPr/>
        <a:lstStyle/>
        <a:p>
          <a:endParaRPr lang="ru-RU"/>
        </a:p>
      </dgm:t>
    </dgm:pt>
    <dgm:pt modelId="{F566F217-F4F9-4367-A6CB-D3F21F8F35D2}" type="pres">
      <dgm:prSet presAssocID="{6B1D4AF9-DE0F-4887-BD12-889DDB224913}" presName="sp" presStyleCnt="0"/>
      <dgm:spPr/>
    </dgm:pt>
    <dgm:pt modelId="{99942ED4-2132-45F0-87F0-A2F2BC45C296}" type="pres">
      <dgm:prSet presAssocID="{041A3716-C548-473F-B003-1EA86387D5A2}" presName="arrowAndChildren" presStyleCnt="0"/>
      <dgm:spPr/>
    </dgm:pt>
    <dgm:pt modelId="{BE0723F9-713A-4700-8515-AB99FD10B605}" type="pres">
      <dgm:prSet presAssocID="{041A3716-C548-473F-B003-1EA86387D5A2}" presName="parentTextArrow" presStyleLbl="node1" presStyleIdx="2" presStyleCnt="6"/>
      <dgm:spPr/>
      <dgm:t>
        <a:bodyPr/>
        <a:lstStyle/>
        <a:p>
          <a:endParaRPr lang="ru-RU"/>
        </a:p>
      </dgm:t>
    </dgm:pt>
    <dgm:pt modelId="{76F0A1E7-4239-4056-B498-498E9DB2060A}" type="pres">
      <dgm:prSet presAssocID="{75E5EE01-076E-4A4D-8C1A-C3FFD0422854}" presName="sp" presStyleCnt="0"/>
      <dgm:spPr/>
    </dgm:pt>
    <dgm:pt modelId="{771081C9-8BEE-450E-986C-6925EBE8D863}" type="pres">
      <dgm:prSet presAssocID="{F5C34035-50A8-4471-ADCA-71CED7287CA1}" presName="arrowAndChildren" presStyleCnt="0"/>
      <dgm:spPr/>
    </dgm:pt>
    <dgm:pt modelId="{74CCE48A-219C-4405-9C96-E88B817C0DC5}" type="pres">
      <dgm:prSet presAssocID="{F5C34035-50A8-4471-ADCA-71CED7287CA1}" presName="parentTextArrow" presStyleLbl="node1" presStyleIdx="3" presStyleCnt="6"/>
      <dgm:spPr/>
      <dgm:t>
        <a:bodyPr/>
        <a:lstStyle/>
        <a:p>
          <a:endParaRPr lang="ru-RU"/>
        </a:p>
      </dgm:t>
    </dgm:pt>
    <dgm:pt modelId="{B1E8CA43-02C6-45AD-A564-E2522D3C2629}" type="pres">
      <dgm:prSet presAssocID="{64CFA539-9BB5-480A-9835-0627E2FA3A54}" presName="sp" presStyleCnt="0"/>
      <dgm:spPr/>
    </dgm:pt>
    <dgm:pt modelId="{90AD6C7D-AB47-468E-BBC0-798A3748DC4D}" type="pres">
      <dgm:prSet presAssocID="{DD6CA549-F676-4C57-A39C-E7390FFD531A}" presName="arrowAndChildren" presStyleCnt="0"/>
      <dgm:spPr/>
    </dgm:pt>
    <dgm:pt modelId="{B329CB13-BFDC-4304-9011-533788F07F1E}" type="pres">
      <dgm:prSet presAssocID="{DD6CA549-F676-4C57-A39C-E7390FFD531A}" presName="parentTextArrow" presStyleLbl="node1" presStyleIdx="4" presStyleCnt="6"/>
      <dgm:spPr/>
      <dgm:t>
        <a:bodyPr/>
        <a:lstStyle/>
        <a:p>
          <a:endParaRPr lang="ru-RU"/>
        </a:p>
      </dgm:t>
    </dgm:pt>
    <dgm:pt modelId="{37BDEB9B-47A8-4A70-8BA9-89306957F1FC}" type="pres">
      <dgm:prSet presAssocID="{9C5CD199-87B6-4A23-9916-9203C4A78C7A}" presName="sp" presStyleCnt="0"/>
      <dgm:spPr/>
    </dgm:pt>
    <dgm:pt modelId="{6F7574AF-6F4F-43BA-A54D-89514CE49A14}" type="pres">
      <dgm:prSet presAssocID="{F2FADA45-A664-4A55-B268-67BA171CCB47}" presName="arrowAndChildren" presStyleCnt="0"/>
      <dgm:spPr/>
    </dgm:pt>
    <dgm:pt modelId="{524DB36A-7E5A-45D2-B4B8-A27DF3F9114C}" type="pres">
      <dgm:prSet presAssocID="{F2FADA45-A664-4A55-B268-67BA171CCB47}" presName="parentTextArrow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338A93C3-2BBE-4530-933C-EAAD6117B516}" type="presOf" srcId="{DD6CA549-F676-4C57-A39C-E7390FFD531A}" destId="{B329CB13-BFDC-4304-9011-533788F07F1E}" srcOrd="0" destOrd="0" presId="urn:microsoft.com/office/officeart/2005/8/layout/process4"/>
    <dgm:cxn modelId="{8AA51BF4-3689-495F-85B6-DB4EC0620A22}" srcId="{2C200C30-B5F0-4DC5-AE5D-707B6A824E10}" destId="{F5C34035-50A8-4471-ADCA-71CED7287CA1}" srcOrd="2" destOrd="0" parTransId="{9EA23242-468C-4AC6-9752-8DEC8F62B60B}" sibTransId="{75E5EE01-076E-4A4D-8C1A-C3FFD0422854}"/>
    <dgm:cxn modelId="{BD111AD2-CF19-4864-A935-3CC8E8B21FF0}" srcId="{2C200C30-B5F0-4DC5-AE5D-707B6A824E10}" destId="{F2FADA45-A664-4A55-B268-67BA171CCB47}" srcOrd="0" destOrd="0" parTransId="{4DEEF87E-C203-433E-A2DF-173A20096ED2}" sibTransId="{9C5CD199-87B6-4A23-9916-9203C4A78C7A}"/>
    <dgm:cxn modelId="{A20B4493-9216-4091-9E91-1B11155FA6D7}" srcId="{2C200C30-B5F0-4DC5-AE5D-707B6A824E10}" destId="{041A3716-C548-473F-B003-1EA86387D5A2}" srcOrd="3" destOrd="0" parTransId="{F4DADC67-1871-4E25-AB5D-D8FC39007A18}" sibTransId="{6B1D4AF9-DE0F-4887-BD12-889DDB224913}"/>
    <dgm:cxn modelId="{6D14ADD0-8F56-4192-A6DF-E37C483E0ED6}" type="presOf" srcId="{F5C34035-50A8-4471-ADCA-71CED7287CA1}" destId="{74CCE48A-219C-4405-9C96-E88B817C0DC5}" srcOrd="0" destOrd="0" presId="urn:microsoft.com/office/officeart/2005/8/layout/process4"/>
    <dgm:cxn modelId="{84E1585D-FB79-4120-8AE3-D7F7CB742BBD}" type="presOf" srcId="{A597767F-B782-41C3-A75F-A5F00825CECE}" destId="{7085F699-B1B8-45A7-8586-9904FA62D3EF}" srcOrd="0" destOrd="0" presId="urn:microsoft.com/office/officeart/2005/8/layout/process4"/>
    <dgm:cxn modelId="{B4A2E7CF-F37B-4874-AB7E-7F83EE1A84BF}" srcId="{2C200C30-B5F0-4DC5-AE5D-707B6A824E10}" destId="{DD6CA549-F676-4C57-A39C-E7390FFD531A}" srcOrd="1" destOrd="0" parTransId="{48FD1B1E-17A0-4455-9724-F6C9FE65C514}" sibTransId="{64CFA539-9BB5-480A-9835-0627E2FA3A54}"/>
    <dgm:cxn modelId="{587D4B53-800F-4AD8-A4D6-536B5C38ABC5}" type="presOf" srcId="{A22A5317-EB87-4CCF-BF1D-320882B60658}" destId="{E6C97F1D-B28C-4932-A40B-470544189AC4}" srcOrd="0" destOrd="0" presId="urn:microsoft.com/office/officeart/2005/8/layout/process4"/>
    <dgm:cxn modelId="{3948EA15-6E50-400A-A2A2-7513241C498D}" type="presOf" srcId="{041A3716-C548-473F-B003-1EA86387D5A2}" destId="{BE0723F9-713A-4700-8515-AB99FD10B605}" srcOrd="0" destOrd="0" presId="urn:microsoft.com/office/officeart/2005/8/layout/process4"/>
    <dgm:cxn modelId="{4D65D645-E480-40F1-8D1D-EC5E52A46C15}" srcId="{2C200C30-B5F0-4DC5-AE5D-707B6A824E10}" destId="{A22A5317-EB87-4CCF-BF1D-320882B60658}" srcOrd="4" destOrd="0" parTransId="{85776F51-DDD6-441F-A946-B788A106F9A2}" sibTransId="{8146889A-D2DC-42EE-B8F1-38C238CB6ABA}"/>
    <dgm:cxn modelId="{A07025D0-DA2F-4B3D-9D61-B8391EA06164}" type="presOf" srcId="{F2FADA45-A664-4A55-B268-67BA171CCB47}" destId="{524DB36A-7E5A-45D2-B4B8-A27DF3F9114C}" srcOrd="0" destOrd="0" presId="urn:microsoft.com/office/officeart/2005/8/layout/process4"/>
    <dgm:cxn modelId="{07058E37-D307-4F4B-B638-E20EB6B89C46}" srcId="{2C200C30-B5F0-4DC5-AE5D-707B6A824E10}" destId="{A597767F-B782-41C3-A75F-A5F00825CECE}" srcOrd="5" destOrd="0" parTransId="{814BD22C-E3C8-482E-B51E-B00DAE4D03AA}" sibTransId="{991A9898-3D7C-4D01-9671-2EB6F6FD95BB}"/>
    <dgm:cxn modelId="{605E61C6-9A3F-4BF9-AC26-9E12C16F7170}" type="presOf" srcId="{2C200C30-B5F0-4DC5-AE5D-707B6A824E10}" destId="{168D5971-50E0-4287-8203-B6817BF0D4C2}" srcOrd="0" destOrd="0" presId="urn:microsoft.com/office/officeart/2005/8/layout/process4"/>
    <dgm:cxn modelId="{3CC83085-FC7E-4AA2-9246-8719B0A598E1}" type="presParOf" srcId="{168D5971-50E0-4287-8203-B6817BF0D4C2}" destId="{01EE5F05-8E1A-41BD-8732-0D19546D4AA5}" srcOrd="0" destOrd="0" presId="urn:microsoft.com/office/officeart/2005/8/layout/process4"/>
    <dgm:cxn modelId="{5EAFAC5F-0A9B-43C1-944D-F20221F183F9}" type="presParOf" srcId="{01EE5F05-8E1A-41BD-8732-0D19546D4AA5}" destId="{7085F699-B1B8-45A7-8586-9904FA62D3EF}" srcOrd="0" destOrd="0" presId="urn:microsoft.com/office/officeart/2005/8/layout/process4"/>
    <dgm:cxn modelId="{DEF9CF41-64FF-4FCF-B85B-80659842ABE1}" type="presParOf" srcId="{168D5971-50E0-4287-8203-B6817BF0D4C2}" destId="{1A66F26A-01F0-476C-9B4B-A0DF0D96B75D}" srcOrd="1" destOrd="0" presId="urn:microsoft.com/office/officeart/2005/8/layout/process4"/>
    <dgm:cxn modelId="{D0A9BD63-F8DE-4061-A68B-30EECE4F1A16}" type="presParOf" srcId="{168D5971-50E0-4287-8203-B6817BF0D4C2}" destId="{FA0A5DD2-994A-486D-A323-374F7BD45EF5}" srcOrd="2" destOrd="0" presId="urn:microsoft.com/office/officeart/2005/8/layout/process4"/>
    <dgm:cxn modelId="{FE96549C-C381-4EB6-85DC-094F328EC45D}" type="presParOf" srcId="{FA0A5DD2-994A-486D-A323-374F7BD45EF5}" destId="{E6C97F1D-B28C-4932-A40B-470544189AC4}" srcOrd="0" destOrd="0" presId="urn:microsoft.com/office/officeart/2005/8/layout/process4"/>
    <dgm:cxn modelId="{318B0B90-698F-4001-BD4A-BFE9EF790318}" type="presParOf" srcId="{168D5971-50E0-4287-8203-B6817BF0D4C2}" destId="{F566F217-F4F9-4367-A6CB-D3F21F8F35D2}" srcOrd="3" destOrd="0" presId="urn:microsoft.com/office/officeart/2005/8/layout/process4"/>
    <dgm:cxn modelId="{FE615F63-1C9E-451D-8E69-6B48DD6C6ED5}" type="presParOf" srcId="{168D5971-50E0-4287-8203-B6817BF0D4C2}" destId="{99942ED4-2132-45F0-87F0-A2F2BC45C296}" srcOrd="4" destOrd="0" presId="urn:microsoft.com/office/officeart/2005/8/layout/process4"/>
    <dgm:cxn modelId="{B5728DA8-CF19-4E21-B59B-1F2B0CEE7A0C}" type="presParOf" srcId="{99942ED4-2132-45F0-87F0-A2F2BC45C296}" destId="{BE0723F9-713A-4700-8515-AB99FD10B605}" srcOrd="0" destOrd="0" presId="urn:microsoft.com/office/officeart/2005/8/layout/process4"/>
    <dgm:cxn modelId="{CAFDF8CB-6D68-420B-B860-978F08CE069B}" type="presParOf" srcId="{168D5971-50E0-4287-8203-B6817BF0D4C2}" destId="{76F0A1E7-4239-4056-B498-498E9DB2060A}" srcOrd="5" destOrd="0" presId="urn:microsoft.com/office/officeart/2005/8/layout/process4"/>
    <dgm:cxn modelId="{26A3A741-6323-45B7-B5C5-CF88FD89A357}" type="presParOf" srcId="{168D5971-50E0-4287-8203-B6817BF0D4C2}" destId="{771081C9-8BEE-450E-986C-6925EBE8D863}" srcOrd="6" destOrd="0" presId="urn:microsoft.com/office/officeart/2005/8/layout/process4"/>
    <dgm:cxn modelId="{58DCE55B-08DD-49DF-A72B-FC43A62D76CB}" type="presParOf" srcId="{771081C9-8BEE-450E-986C-6925EBE8D863}" destId="{74CCE48A-219C-4405-9C96-E88B817C0DC5}" srcOrd="0" destOrd="0" presId="urn:microsoft.com/office/officeart/2005/8/layout/process4"/>
    <dgm:cxn modelId="{2A4B1768-5D71-4EA1-A176-D68F20D6DACD}" type="presParOf" srcId="{168D5971-50E0-4287-8203-B6817BF0D4C2}" destId="{B1E8CA43-02C6-45AD-A564-E2522D3C2629}" srcOrd="7" destOrd="0" presId="urn:microsoft.com/office/officeart/2005/8/layout/process4"/>
    <dgm:cxn modelId="{95E21446-2839-46FB-AD23-473838995BAA}" type="presParOf" srcId="{168D5971-50E0-4287-8203-B6817BF0D4C2}" destId="{90AD6C7D-AB47-468E-BBC0-798A3748DC4D}" srcOrd="8" destOrd="0" presId="urn:microsoft.com/office/officeart/2005/8/layout/process4"/>
    <dgm:cxn modelId="{6E3D143F-9F04-4463-A9E2-943B28CF1E11}" type="presParOf" srcId="{90AD6C7D-AB47-468E-BBC0-798A3748DC4D}" destId="{B329CB13-BFDC-4304-9011-533788F07F1E}" srcOrd="0" destOrd="0" presId="urn:microsoft.com/office/officeart/2005/8/layout/process4"/>
    <dgm:cxn modelId="{E9C54F69-4F2E-4BBD-808D-0563EF503D2D}" type="presParOf" srcId="{168D5971-50E0-4287-8203-B6817BF0D4C2}" destId="{37BDEB9B-47A8-4A70-8BA9-89306957F1FC}" srcOrd="9" destOrd="0" presId="urn:microsoft.com/office/officeart/2005/8/layout/process4"/>
    <dgm:cxn modelId="{BC693B14-79D7-46FF-A115-A338A4A54692}" type="presParOf" srcId="{168D5971-50E0-4287-8203-B6817BF0D4C2}" destId="{6F7574AF-6F4F-43BA-A54D-89514CE49A14}" srcOrd="10" destOrd="0" presId="urn:microsoft.com/office/officeart/2005/8/layout/process4"/>
    <dgm:cxn modelId="{C98ABAB5-9ACC-4773-AE32-D1C5552BB168}" type="presParOf" srcId="{6F7574AF-6F4F-43BA-A54D-89514CE49A14}" destId="{524DB36A-7E5A-45D2-B4B8-A27DF3F9114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44C0A2-188E-41BE-B391-2A9CE2898C5F}" type="doc">
      <dgm:prSet loTypeId="urn:microsoft.com/office/officeart/2008/layout/PictureStrips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DBC0CC3-D865-4347-BC8E-0720EB427827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Владеют информацией о принципиальном различии социальных проектов от других видов проектной деятельности</a:t>
          </a:r>
          <a:endParaRPr lang="ru-RU" sz="1600" b="1" dirty="0"/>
        </a:p>
      </dgm:t>
    </dgm:pt>
    <dgm:pt modelId="{18E36BA4-FC98-4FF9-BD1E-255571A314BD}" type="parTrans" cxnId="{1A60C06A-F90E-43C0-BF72-8548056EFB2B}">
      <dgm:prSet/>
      <dgm:spPr/>
      <dgm:t>
        <a:bodyPr/>
        <a:lstStyle/>
        <a:p>
          <a:endParaRPr lang="ru-RU"/>
        </a:p>
      </dgm:t>
    </dgm:pt>
    <dgm:pt modelId="{93888B8D-35CF-4C24-8F6B-E4614194CEFA}" type="sibTrans" cxnId="{1A60C06A-F90E-43C0-BF72-8548056EFB2B}">
      <dgm:prSet/>
      <dgm:spPr/>
      <dgm:t>
        <a:bodyPr/>
        <a:lstStyle/>
        <a:p>
          <a:endParaRPr lang="ru-RU"/>
        </a:p>
      </dgm:t>
    </dgm:pt>
    <dgm:pt modelId="{17826121-AD39-4104-A958-989E9E9EA5BA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Знают классификацию социальных проектов по типам реализации</a:t>
          </a:r>
          <a:endParaRPr lang="ru-RU" sz="1600" b="1" dirty="0"/>
        </a:p>
      </dgm:t>
    </dgm:pt>
    <dgm:pt modelId="{19AC9B4E-0B2A-4BD2-95FD-C4C28DC7C171}" type="parTrans" cxnId="{74CA6CE6-A3C6-4D78-B701-E8E7B3F5D26F}">
      <dgm:prSet/>
      <dgm:spPr/>
      <dgm:t>
        <a:bodyPr/>
        <a:lstStyle/>
        <a:p>
          <a:endParaRPr lang="ru-RU"/>
        </a:p>
      </dgm:t>
    </dgm:pt>
    <dgm:pt modelId="{BCE863A3-7B48-4BD7-8CDE-1FDC86897623}" type="sibTrans" cxnId="{74CA6CE6-A3C6-4D78-B701-E8E7B3F5D26F}">
      <dgm:prSet/>
      <dgm:spPr/>
      <dgm:t>
        <a:bodyPr/>
        <a:lstStyle/>
        <a:p>
          <a:endParaRPr lang="ru-RU"/>
        </a:p>
      </dgm:t>
    </dgm:pt>
    <dgm:pt modelId="{A1DB6DDB-13E7-4A35-9E04-D9186DB30DB8}">
      <dgm:prSet phldrT="[Текст]" custT="1"/>
      <dgm:spPr/>
      <dgm:t>
        <a:bodyPr/>
        <a:lstStyle/>
        <a:p>
          <a:pPr algn="ctr"/>
          <a:r>
            <a:rPr lang="ru-RU" sz="1600" b="1" dirty="0" smtClean="0"/>
            <a:t>Умеют правильно сформулировать идею проекта</a:t>
          </a:r>
          <a:endParaRPr lang="ru-RU" sz="1600" b="1" dirty="0"/>
        </a:p>
      </dgm:t>
    </dgm:pt>
    <dgm:pt modelId="{8F294C35-CEB1-4DAF-AAFF-C9191DA00C10}" type="parTrans" cxnId="{EA33D09B-E771-4E82-8199-68C776F5E50D}">
      <dgm:prSet/>
      <dgm:spPr/>
      <dgm:t>
        <a:bodyPr/>
        <a:lstStyle/>
        <a:p>
          <a:endParaRPr lang="ru-RU"/>
        </a:p>
      </dgm:t>
    </dgm:pt>
    <dgm:pt modelId="{54925726-FECF-4309-8E94-13B0F1451DEA}" type="sibTrans" cxnId="{EA33D09B-E771-4E82-8199-68C776F5E50D}">
      <dgm:prSet/>
      <dgm:spPr/>
      <dgm:t>
        <a:bodyPr/>
        <a:lstStyle/>
        <a:p>
          <a:endParaRPr lang="ru-RU"/>
        </a:p>
      </dgm:t>
    </dgm:pt>
    <dgm:pt modelId="{AFD06538-A6B9-41DE-8BBE-7BA545ACCDC3}">
      <dgm:prSet custT="1"/>
      <dgm:spPr/>
      <dgm:t>
        <a:bodyPr/>
        <a:lstStyle/>
        <a:p>
          <a:pPr algn="ctr"/>
          <a:r>
            <a:rPr lang="ru-RU" sz="1600" b="1" dirty="0" smtClean="0"/>
            <a:t>Могут оценить риски реализации проекта и сформулировать предложения по их устранению</a:t>
          </a:r>
          <a:endParaRPr lang="ru-RU" sz="1600" b="1" dirty="0"/>
        </a:p>
      </dgm:t>
    </dgm:pt>
    <dgm:pt modelId="{1C2F16FE-E405-44F5-A652-6D54858260C8}" type="parTrans" cxnId="{3E310E36-DF7C-4508-914F-66A191699A36}">
      <dgm:prSet/>
      <dgm:spPr/>
      <dgm:t>
        <a:bodyPr/>
        <a:lstStyle/>
        <a:p>
          <a:endParaRPr lang="ru-RU"/>
        </a:p>
      </dgm:t>
    </dgm:pt>
    <dgm:pt modelId="{C9269975-BD33-479F-BB63-73F89CCE5F02}" type="sibTrans" cxnId="{3E310E36-DF7C-4508-914F-66A191699A36}">
      <dgm:prSet/>
      <dgm:spPr/>
      <dgm:t>
        <a:bodyPr/>
        <a:lstStyle/>
        <a:p>
          <a:endParaRPr lang="ru-RU"/>
        </a:p>
      </dgm:t>
    </dgm:pt>
    <dgm:pt modelId="{6F69B2F2-FA67-482D-B33B-3AFC2BBF2EC7}">
      <dgm:prSet custT="1"/>
      <dgm:spPr/>
      <dgm:t>
        <a:bodyPr/>
        <a:lstStyle/>
        <a:p>
          <a:pPr algn="ctr"/>
          <a:r>
            <a:rPr lang="ru-RU" sz="1600" b="1" dirty="0" smtClean="0"/>
            <a:t>Имеют представление о концепции социального проектирования </a:t>
          </a:r>
          <a:endParaRPr lang="ru-RU" sz="1600" b="1" dirty="0"/>
        </a:p>
      </dgm:t>
    </dgm:pt>
    <dgm:pt modelId="{1CD88619-66A8-4E62-90D9-AADD358B30A2}" type="parTrans" cxnId="{DD357B7D-190D-4A02-B4DD-450D2A7497B5}">
      <dgm:prSet/>
      <dgm:spPr/>
      <dgm:t>
        <a:bodyPr/>
        <a:lstStyle/>
        <a:p>
          <a:endParaRPr lang="ru-RU"/>
        </a:p>
      </dgm:t>
    </dgm:pt>
    <dgm:pt modelId="{D9AC7B0D-E3E2-4E1F-A80D-7B1BA58C0CA6}" type="sibTrans" cxnId="{DD357B7D-190D-4A02-B4DD-450D2A7497B5}">
      <dgm:prSet/>
      <dgm:spPr/>
      <dgm:t>
        <a:bodyPr/>
        <a:lstStyle/>
        <a:p>
          <a:endParaRPr lang="ru-RU"/>
        </a:p>
      </dgm:t>
    </dgm:pt>
    <dgm:pt modelId="{ECD6D7B5-0F74-4D4D-9FD2-A37A4FDF6687}">
      <dgm:prSet custT="1"/>
      <dgm:spPr/>
      <dgm:t>
        <a:bodyPr/>
        <a:lstStyle/>
        <a:p>
          <a:pPr algn="ctr"/>
          <a:r>
            <a:rPr lang="ru-RU" sz="1600" b="1" dirty="0" smtClean="0"/>
            <a:t>Способны разработать матрицу будущего проекта</a:t>
          </a:r>
          <a:endParaRPr lang="ru-RU" sz="1600" b="1" dirty="0"/>
        </a:p>
      </dgm:t>
    </dgm:pt>
    <dgm:pt modelId="{E4A836B3-7BE4-4224-8413-E094FA39F935}" type="parTrans" cxnId="{3D2CCD23-F788-41FE-9FD2-CC676D7FBB23}">
      <dgm:prSet/>
      <dgm:spPr/>
      <dgm:t>
        <a:bodyPr/>
        <a:lstStyle/>
        <a:p>
          <a:endParaRPr lang="ru-RU"/>
        </a:p>
      </dgm:t>
    </dgm:pt>
    <dgm:pt modelId="{50CE5804-8A36-4681-924E-1F10A70912EB}" type="sibTrans" cxnId="{3D2CCD23-F788-41FE-9FD2-CC676D7FBB23}">
      <dgm:prSet/>
      <dgm:spPr/>
      <dgm:t>
        <a:bodyPr/>
        <a:lstStyle/>
        <a:p>
          <a:endParaRPr lang="ru-RU"/>
        </a:p>
      </dgm:t>
    </dgm:pt>
    <dgm:pt modelId="{34A22D9B-7D69-48D0-BDB6-6DEBA50C70E2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1600" b="1" dirty="0" smtClean="0"/>
            <a:t>Расширили свои профессиональные компетенции, повысили профессиональный имидж, нацелены на инновационную деятельность</a:t>
          </a:r>
          <a:endParaRPr lang="ru-RU" sz="1600" b="1" dirty="0"/>
        </a:p>
      </dgm:t>
    </dgm:pt>
    <dgm:pt modelId="{52C90451-8762-4AE1-9EB4-BE510B189792}" type="parTrans" cxnId="{3991AC93-C828-4920-9F0A-0063B2800184}">
      <dgm:prSet/>
      <dgm:spPr/>
      <dgm:t>
        <a:bodyPr/>
        <a:lstStyle/>
        <a:p>
          <a:endParaRPr lang="ru-RU"/>
        </a:p>
      </dgm:t>
    </dgm:pt>
    <dgm:pt modelId="{60C4AF63-B888-4BA4-86C7-1D4ECD890AB7}" type="sibTrans" cxnId="{3991AC93-C828-4920-9F0A-0063B2800184}">
      <dgm:prSet/>
      <dgm:spPr/>
      <dgm:t>
        <a:bodyPr/>
        <a:lstStyle/>
        <a:p>
          <a:endParaRPr lang="ru-RU"/>
        </a:p>
      </dgm:t>
    </dgm:pt>
    <dgm:pt modelId="{FB147766-6E3C-4894-8E54-52354B75DA4E}" type="pres">
      <dgm:prSet presAssocID="{9F44C0A2-188E-41BE-B391-2A9CE2898C5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D76506-6C78-4BED-91B8-A59B8616565E}" type="pres">
      <dgm:prSet presAssocID="{8DBC0CC3-D865-4347-BC8E-0720EB427827}" presName="composite" presStyleCnt="0"/>
      <dgm:spPr/>
    </dgm:pt>
    <dgm:pt modelId="{577B2B29-80E6-4ABA-983E-CD185301A7F1}" type="pres">
      <dgm:prSet presAssocID="{8DBC0CC3-D865-4347-BC8E-0720EB427827}" presName="rect1" presStyleLbl="trAlignAcc1" presStyleIdx="0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1A7F2E-6B0D-414D-9D62-DA101F34093A}" type="pres">
      <dgm:prSet presAssocID="{8DBC0CC3-D865-4347-BC8E-0720EB427827}" presName="rect2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BC284F38-F67C-47D1-981C-3D56A64EB400}" type="pres">
      <dgm:prSet presAssocID="{93888B8D-35CF-4C24-8F6B-E4614194CEFA}" presName="sibTrans" presStyleCnt="0"/>
      <dgm:spPr/>
    </dgm:pt>
    <dgm:pt modelId="{E1741C7E-D220-4ACD-97D1-15BE40016AE5}" type="pres">
      <dgm:prSet presAssocID="{6F69B2F2-FA67-482D-B33B-3AFC2BBF2EC7}" presName="composite" presStyleCnt="0"/>
      <dgm:spPr/>
    </dgm:pt>
    <dgm:pt modelId="{5D44918E-8662-402E-B039-F12F486B3230}" type="pres">
      <dgm:prSet presAssocID="{6F69B2F2-FA67-482D-B33B-3AFC2BBF2EC7}" presName="rect1" presStyleLbl="trAlignAcc1" presStyleIdx="1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1C678-AAE0-4F18-B77F-8C60C275742A}" type="pres">
      <dgm:prSet presAssocID="{6F69B2F2-FA67-482D-B33B-3AFC2BBF2EC7}" presName="rect2" presStyleLbl="fgImgPlace1" presStyleIdx="1" presStyleCnt="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</dgm:pt>
    <dgm:pt modelId="{42457E75-CD43-4C3E-8369-87DC19A0D158}" type="pres">
      <dgm:prSet presAssocID="{D9AC7B0D-E3E2-4E1F-A80D-7B1BA58C0CA6}" presName="sibTrans" presStyleCnt="0"/>
      <dgm:spPr/>
    </dgm:pt>
    <dgm:pt modelId="{A1232343-D38C-4121-9805-55852509E48C}" type="pres">
      <dgm:prSet presAssocID="{17826121-AD39-4104-A958-989E9E9EA5BA}" presName="composite" presStyleCnt="0"/>
      <dgm:spPr/>
    </dgm:pt>
    <dgm:pt modelId="{1FF18A07-550F-47F8-9AF0-31C5BD9EBFAD}" type="pres">
      <dgm:prSet presAssocID="{17826121-AD39-4104-A958-989E9E9EA5BA}" presName="rect1" presStyleLbl="trAlignAcc1" presStyleIdx="2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2DC0D-99EE-4074-9FA7-7D95DDF01642}" type="pres">
      <dgm:prSet presAssocID="{17826121-AD39-4104-A958-989E9E9EA5BA}" presName="rect2" presStyleLbl="fgImgPlace1" presStyleIdx="2" presStyleCnt="7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416F39BB-5D51-459B-96F1-A34774D9E2D8}" type="pres">
      <dgm:prSet presAssocID="{BCE863A3-7B48-4BD7-8CDE-1FDC86897623}" presName="sibTrans" presStyleCnt="0"/>
      <dgm:spPr/>
    </dgm:pt>
    <dgm:pt modelId="{4294B886-11F2-4EAC-BC42-925A140A26C9}" type="pres">
      <dgm:prSet presAssocID="{A1DB6DDB-13E7-4A35-9E04-D9186DB30DB8}" presName="composite" presStyleCnt="0"/>
      <dgm:spPr/>
    </dgm:pt>
    <dgm:pt modelId="{686FEDB8-4901-41DB-AE0A-3684E0874044}" type="pres">
      <dgm:prSet presAssocID="{A1DB6DDB-13E7-4A35-9E04-D9186DB30DB8}" presName="rect1" presStyleLbl="trAlignAcc1" presStyleIdx="3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DACCE-5FB1-4707-96D0-C304D0B35046}" type="pres">
      <dgm:prSet presAssocID="{A1DB6DDB-13E7-4A35-9E04-D9186DB30DB8}" presName="rect2" presStyleLbl="fgImgPlace1" presStyleIdx="3" presStyleCnt="7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E41A0E34-E167-4261-9E54-95FC7AFBB6FE}" type="pres">
      <dgm:prSet presAssocID="{54925726-FECF-4309-8E94-13B0F1451DEA}" presName="sibTrans" presStyleCnt="0"/>
      <dgm:spPr/>
    </dgm:pt>
    <dgm:pt modelId="{9BCD5167-B665-4E23-83DE-43D938DB3875}" type="pres">
      <dgm:prSet presAssocID="{AFD06538-A6B9-41DE-8BBE-7BA545ACCDC3}" presName="composite" presStyleCnt="0"/>
      <dgm:spPr/>
    </dgm:pt>
    <dgm:pt modelId="{432F7ECC-6452-4F50-9DAB-4520F7F811C6}" type="pres">
      <dgm:prSet presAssocID="{AFD06538-A6B9-41DE-8BBE-7BA545ACCDC3}" presName="rect1" presStyleLbl="trAlignAcc1" presStyleIdx="4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1CB2E-4DB7-4F34-8379-3F27FD0984C3}" type="pres">
      <dgm:prSet presAssocID="{AFD06538-A6B9-41DE-8BBE-7BA545ACCDC3}" presName="rect2" presStyleLbl="fgImgPlace1" presStyleIdx="4" presStyleCnt="7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</dgm:spPr>
    </dgm:pt>
    <dgm:pt modelId="{474878A8-FBEA-42A7-8F8B-F5385CFB5B59}" type="pres">
      <dgm:prSet presAssocID="{C9269975-BD33-479F-BB63-73F89CCE5F02}" presName="sibTrans" presStyleCnt="0"/>
      <dgm:spPr/>
    </dgm:pt>
    <dgm:pt modelId="{7A60017C-6A27-4278-BBF2-026129D873B3}" type="pres">
      <dgm:prSet presAssocID="{ECD6D7B5-0F74-4D4D-9FD2-A37A4FDF6687}" presName="composite" presStyleCnt="0"/>
      <dgm:spPr/>
    </dgm:pt>
    <dgm:pt modelId="{FC967610-CE08-4E5C-A886-C1B509CE471B}" type="pres">
      <dgm:prSet presAssocID="{ECD6D7B5-0F74-4D4D-9FD2-A37A4FDF6687}" presName="rect1" presStyleLbl="trAlignAcc1" presStyleIdx="5" presStyleCnt="7" custScaleY="162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62256-DEDB-4679-AD3C-CC79D1C385CA}" type="pres">
      <dgm:prSet presAssocID="{ECD6D7B5-0F74-4D4D-9FD2-A37A4FDF6687}" presName="rect2" presStyleLbl="fgImgPlace1" presStyleIdx="5" presStyleCnt="7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93E36A8E-C311-44C7-9E65-4AA6630231E4}" type="pres">
      <dgm:prSet presAssocID="{50CE5804-8A36-4681-924E-1F10A70912EB}" presName="sibTrans" presStyleCnt="0"/>
      <dgm:spPr/>
    </dgm:pt>
    <dgm:pt modelId="{96D3FFC0-D8F1-4345-9E8B-67084FE82733}" type="pres">
      <dgm:prSet presAssocID="{34A22D9B-7D69-48D0-BDB6-6DEBA50C70E2}" presName="composite" presStyleCnt="0"/>
      <dgm:spPr/>
    </dgm:pt>
    <dgm:pt modelId="{0DE9A002-6DFF-4A0E-B7A5-D964B0668F0F}" type="pres">
      <dgm:prSet presAssocID="{34A22D9B-7D69-48D0-BDB6-6DEBA50C70E2}" presName="rect1" presStyleLbl="trAlignAcc1" presStyleIdx="6" presStyleCnt="7" custScaleX="143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1FA719-A1BE-4FCA-87B3-E9C16424E979}" type="pres">
      <dgm:prSet presAssocID="{34A22D9B-7D69-48D0-BDB6-6DEBA50C70E2}" presName="rect2" presStyleLbl="fgImgPlace1" presStyleIdx="6" presStyleCnt="7" custScaleY="66685" custLinFactX="-37431" custLinFactNeighborX="-100000" custLinFactNeighborY="11358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</dgm:ptLst>
  <dgm:cxnLst>
    <dgm:cxn modelId="{3D2CCD23-F788-41FE-9FD2-CC676D7FBB23}" srcId="{9F44C0A2-188E-41BE-B391-2A9CE2898C5F}" destId="{ECD6D7B5-0F74-4D4D-9FD2-A37A4FDF6687}" srcOrd="5" destOrd="0" parTransId="{E4A836B3-7BE4-4224-8413-E094FA39F935}" sibTransId="{50CE5804-8A36-4681-924E-1F10A70912EB}"/>
    <dgm:cxn modelId="{DD357B7D-190D-4A02-B4DD-450D2A7497B5}" srcId="{9F44C0A2-188E-41BE-B391-2A9CE2898C5F}" destId="{6F69B2F2-FA67-482D-B33B-3AFC2BBF2EC7}" srcOrd="1" destOrd="0" parTransId="{1CD88619-66A8-4E62-90D9-AADD358B30A2}" sibTransId="{D9AC7B0D-E3E2-4E1F-A80D-7B1BA58C0CA6}"/>
    <dgm:cxn modelId="{DF83FF3D-ABAE-4305-B9C9-BEA763C4A3F6}" type="presOf" srcId="{34A22D9B-7D69-48D0-BDB6-6DEBA50C70E2}" destId="{0DE9A002-6DFF-4A0E-B7A5-D964B0668F0F}" srcOrd="0" destOrd="0" presId="urn:microsoft.com/office/officeart/2008/layout/PictureStrips"/>
    <dgm:cxn modelId="{23E3C13A-019D-46AE-8068-7ED4D5A60E3C}" type="presOf" srcId="{9F44C0A2-188E-41BE-B391-2A9CE2898C5F}" destId="{FB147766-6E3C-4894-8E54-52354B75DA4E}" srcOrd="0" destOrd="0" presId="urn:microsoft.com/office/officeart/2008/layout/PictureStrips"/>
    <dgm:cxn modelId="{9BA88733-D48E-45DD-BBFA-40898830B7BB}" type="presOf" srcId="{A1DB6DDB-13E7-4A35-9E04-D9186DB30DB8}" destId="{686FEDB8-4901-41DB-AE0A-3684E0874044}" srcOrd="0" destOrd="0" presId="urn:microsoft.com/office/officeart/2008/layout/PictureStrips"/>
    <dgm:cxn modelId="{74CA6CE6-A3C6-4D78-B701-E8E7B3F5D26F}" srcId="{9F44C0A2-188E-41BE-B391-2A9CE2898C5F}" destId="{17826121-AD39-4104-A958-989E9E9EA5BA}" srcOrd="2" destOrd="0" parTransId="{19AC9B4E-0B2A-4BD2-95FD-C4C28DC7C171}" sibTransId="{BCE863A3-7B48-4BD7-8CDE-1FDC86897623}"/>
    <dgm:cxn modelId="{6EF5C019-603B-466F-A28A-4A4D7405B451}" type="presOf" srcId="{ECD6D7B5-0F74-4D4D-9FD2-A37A4FDF6687}" destId="{FC967610-CE08-4E5C-A886-C1B509CE471B}" srcOrd="0" destOrd="0" presId="urn:microsoft.com/office/officeart/2008/layout/PictureStrips"/>
    <dgm:cxn modelId="{EA33D09B-E771-4E82-8199-68C776F5E50D}" srcId="{9F44C0A2-188E-41BE-B391-2A9CE2898C5F}" destId="{A1DB6DDB-13E7-4A35-9E04-D9186DB30DB8}" srcOrd="3" destOrd="0" parTransId="{8F294C35-CEB1-4DAF-AAFF-C9191DA00C10}" sibTransId="{54925726-FECF-4309-8E94-13B0F1451DEA}"/>
    <dgm:cxn modelId="{1A60C06A-F90E-43C0-BF72-8548056EFB2B}" srcId="{9F44C0A2-188E-41BE-B391-2A9CE2898C5F}" destId="{8DBC0CC3-D865-4347-BC8E-0720EB427827}" srcOrd="0" destOrd="0" parTransId="{18E36BA4-FC98-4FF9-BD1E-255571A314BD}" sibTransId="{93888B8D-35CF-4C24-8F6B-E4614194CEFA}"/>
    <dgm:cxn modelId="{3FA68114-201E-4F27-8F17-B064BFC4127D}" type="presOf" srcId="{17826121-AD39-4104-A958-989E9E9EA5BA}" destId="{1FF18A07-550F-47F8-9AF0-31C5BD9EBFAD}" srcOrd="0" destOrd="0" presId="urn:microsoft.com/office/officeart/2008/layout/PictureStrips"/>
    <dgm:cxn modelId="{6FE7198C-8FD9-4167-896B-1F18B2373DD3}" type="presOf" srcId="{8DBC0CC3-D865-4347-BC8E-0720EB427827}" destId="{577B2B29-80E6-4ABA-983E-CD185301A7F1}" srcOrd="0" destOrd="0" presId="urn:microsoft.com/office/officeart/2008/layout/PictureStrips"/>
    <dgm:cxn modelId="{F6C4166C-B798-4997-858D-98203E739295}" type="presOf" srcId="{6F69B2F2-FA67-482D-B33B-3AFC2BBF2EC7}" destId="{5D44918E-8662-402E-B039-F12F486B3230}" srcOrd="0" destOrd="0" presId="urn:microsoft.com/office/officeart/2008/layout/PictureStrips"/>
    <dgm:cxn modelId="{3991AC93-C828-4920-9F0A-0063B2800184}" srcId="{9F44C0A2-188E-41BE-B391-2A9CE2898C5F}" destId="{34A22D9B-7D69-48D0-BDB6-6DEBA50C70E2}" srcOrd="6" destOrd="0" parTransId="{52C90451-8762-4AE1-9EB4-BE510B189792}" sibTransId="{60C4AF63-B888-4BA4-86C7-1D4ECD890AB7}"/>
    <dgm:cxn modelId="{3DAADEC8-2915-4920-B00F-CEED70AA66E5}" type="presOf" srcId="{AFD06538-A6B9-41DE-8BBE-7BA545ACCDC3}" destId="{432F7ECC-6452-4F50-9DAB-4520F7F811C6}" srcOrd="0" destOrd="0" presId="urn:microsoft.com/office/officeart/2008/layout/PictureStrips"/>
    <dgm:cxn modelId="{3E310E36-DF7C-4508-914F-66A191699A36}" srcId="{9F44C0A2-188E-41BE-B391-2A9CE2898C5F}" destId="{AFD06538-A6B9-41DE-8BBE-7BA545ACCDC3}" srcOrd="4" destOrd="0" parTransId="{1C2F16FE-E405-44F5-A652-6D54858260C8}" sibTransId="{C9269975-BD33-479F-BB63-73F89CCE5F02}"/>
    <dgm:cxn modelId="{EA5CC190-E8E8-4258-BE4B-7EEE9ADF01DB}" type="presParOf" srcId="{FB147766-6E3C-4894-8E54-52354B75DA4E}" destId="{9ED76506-6C78-4BED-91B8-A59B8616565E}" srcOrd="0" destOrd="0" presId="urn:microsoft.com/office/officeart/2008/layout/PictureStrips"/>
    <dgm:cxn modelId="{2DC6F4AF-9FFE-44E3-928E-942389EE5AA6}" type="presParOf" srcId="{9ED76506-6C78-4BED-91B8-A59B8616565E}" destId="{577B2B29-80E6-4ABA-983E-CD185301A7F1}" srcOrd="0" destOrd="0" presId="urn:microsoft.com/office/officeart/2008/layout/PictureStrips"/>
    <dgm:cxn modelId="{C26081F5-7D83-433D-BF89-0C184C29595C}" type="presParOf" srcId="{9ED76506-6C78-4BED-91B8-A59B8616565E}" destId="{1A1A7F2E-6B0D-414D-9D62-DA101F34093A}" srcOrd="1" destOrd="0" presId="urn:microsoft.com/office/officeart/2008/layout/PictureStrips"/>
    <dgm:cxn modelId="{1D9524E5-C883-4989-85B0-A77F8C39EF03}" type="presParOf" srcId="{FB147766-6E3C-4894-8E54-52354B75DA4E}" destId="{BC284F38-F67C-47D1-981C-3D56A64EB400}" srcOrd="1" destOrd="0" presId="urn:microsoft.com/office/officeart/2008/layout/PictureStrips"/>
    <dgm:cxn modelId="{BB0342CE-0040-46DC-8F78-D09BBE224F46}" type="presParOf" srcId="{FB147766-6E3C-4894-8E54-52354B75DA4E}" destId="{E1741C7E-D220-4ACD-97D1-15BE40016AE5}" srcOrd="2" destOrd="0" presId="urn:microsoft.com/office/officeart/2008/layout/PictureStrips"/>
    <dgm:cxn modelId="{4C87E36F-77FE-40E6-98D4-19D11AC6FC1C}" type="presParOf" srcId="{E1741C7E-D220-4ACD-97D1-15BE40016AE5}" destId="{5D44918E-8662-402E-B039-F12F486B3230}" srcOrd="0" destOrd="0" presId="urn:microsoft.com/office/officeart/2008/layout/PictureStrips"/>
    <dgm:cxn modelId="{513FBCD6-7EA2-4782-A004-BDCE949D7A28}" type="presParOf" srcId="{E1741C7E-D220-4ACD-97D1-15BE40016AE5}" destId="{CF21C678-AAE0-4F18-B77F-8C60C275742A}" srcOrd="1" destOrd="0" presId="urn:microsoft.com/office/officeart/2008/layout/PictureStrips"/>
    <dgm:cxn modelId="{0A132527-171C-4C43-BC15-1FC6625B2BA9}" type="presParOf" srcId="{FB147766-6E3C-4894-8E54-52354B75DA4E}" destId="{42457E75-CD43-4C3E-8369-87DC19A0D158}" srcOrd="3" destOrd="0" presId="urn:microsoft.com/office/officeart/2008/layout/PictureStrips"/>
    <dgm:cxn modelId="{09FF2836-178B-4BA8-8446-12F0DF5B285D}" type="presParOf" srcId="{FB147766-6E3C-4894-8E54-52354B75DA4E}" destId="{A1232343-D38C-4121-9805-55852509E48C}" srcOrd="4" destOrd="0" presId="urn:microsoft.com/office/officeart/2008/layout/PictureStrips"/>
    <dgm:cxn modelId="{9EA9FDF3-3868-45C7-BB7F-B93ACC9AF3DA}" type="presParOf" srcId="{A1232343-D38C-4121-9805-55852509E48C}" destId="{1FF18A07-550F-47F8-9AF0-31C5BD9EBFAD}" srcOrd="0" destOrd="0" presId="urn:microsoft.com/office/officeart/2008/layout/PictureStrips"/>
    <dgm:cxn modelId="{D3EBA81F-5D4B-42F3-ADC4-10B734060A17}" type="presParOf" srcId="{A1232343-D38C-4121-9805-55852509E48C}" destId="{6382DC0D-99EE-4074-9FA7-7D95DDF01642}" srcOrd="1" destOrd="0" presId="urn:microsoft.com/office/officeart/2008/layout/PictureStrips"/>
    <dgm:cxn modelId="{C77FA79A-71AC-489B-A46A-75EBD886EB81}" type="presParOf" srcId="{FB147766-6E3C-4894-8E54-52354B75DA4E}" destId="{416F39BB-5D51-459B-96F1-A34774D9E2D8}" srcOrd="5" destOrd="0" presId="urn:microsoft.com/office/officeart/2008/layout/PictureStrips"/>
    <dgm:cxn modelId="{D43C25CB-A99A-4F1E-89A5-FE5D71EF090C}" type="presParOf" srcId="{FB147766-6E3C-4894-8E54-52354B75DA4E}" destId="{4294B886-11F2-4EAC-BC42-925A140A26C9}" srcOrd="6" destOrd="0" presId="urn:microsoft.com/office/officeart/2008/layout/PictureStrips"/>
    <dgm:cxn modelId="{5657F7FE-7C0A-4F84-B56E-B8329A01AC76}" type="presParOf" srcId="{4294B886-11F2-4EAC-BC42-925A140A26C9}" destId="{686FEDB8-4901-41DB-AE0A-3684E0874044}" srcOrd="0" destOrd="0" presId="urn:microsoft.com/office/officeart/2008/layout/PictureStrips"/>
    <dgm:cxn modelId="{2622C14E-7408-4B1D-A910-7CFF52E06E45}" type="presParOf" srcId="{4294B886-11F2-4EAC-BC42-925A140A26C9}" destId="{738DACCE-5FB1-4707-96D0-C304D0B35046}" srcOrd="1" destOrd="0" presId="urn:microsoft.com/office/officeart/2008/layout/PictureStrips"/>
    <dgm:cxn modelId="{3221F10E-8F11-4BF5-8250-6B96739C6547}" type="presParOf" srcId="{FB147766-6E3C-4894-8E54-52354B75DA4E}" destId="{E41A0E34-E167-4261-9E54-95FC7AFBB6FE}" srcOrd="7" destOrd="0" presId="urn:microsoft.com/office/officeart/2008/layout/PictureStrips"/>
    <dgm:cxn modelId="{40941364-5E0F-402B-A810-2BA825299382}" type="presParOf" srcId="{FB147766-6E3C-4894-8E54-52354B75DA4E}" destId="{9BCD5167-B665-4E23-83DE-43D938DB3875}" srcOrd="8" destOrd="0" presId="urn:microsoft.com/office/officeart/2008/layout/PictureStrips"/>
    <dgm:cxn modelId="{BF9D4980-B1F9-48AD-8585-EC9420F2D5E3}" type="presParOf" srcId="{9BCD5167-B665-4E23-83DE-43D938DB3875}" destId="{432F7ECC-6452-4F50-9DAB-4520F7F811C6}" srcOrd="0" destOrd="0" presId="urn:microsoft.com/office/officeart/2008/layout/PictureStrips"/>
    <dgm:cxn modelId="{7973B0B3-5AF2-453F-9871-3DE40BD49369}" type="presParOf" srcId="{9BCD5167-B665-4E23-83DE-43D938DB3875}" destId="{6D91CB2E-4DB7-4F34-8379-3F27FD0984C3}" srcOrd="1" destOrd="0" presId="urn:microsoft.com/office/officeart/2008/layout/PictureStrips"/>
    <dgm:cxn modelId="{DD9EBDAC-CF15-44D5-8D3D-BCE8C795BE99}" type="presParOf" srcId="{FB147766-6E3C-4894-8E54-52354B75DA4E}" destId="{474878A8-FBEA-42A7-8F8B-F5385CFB5B59}" srcOrd="9" destOrd="0" presId="urn:microsoft.com/office/officeart/2008/layout/PictureStrips"/>
    <dgm:cxn modelId="{7A728090-6164-44D5-9AE9-2642682F97EB}" type="presParOf" srcId="{FB147766-6E3C-4894-8E54-52354B75DA4E}" destId="{7A60017C-6A27-4278-BBF2-026129D873B3}" srcOrd="10" destOrd="0" presId="urn:microsoft.com/office/officeart/2008/layout/PictureStrips"/>
    <dgm:cxn modelId="{CCCD312E-5C59-443C-805E-ACC2B097E70E}" type="presParOf" srcId="{7A60017C-6A27-4278-BBF2-026129D873B3}" destId="{FC967610-CE08-4E5C-A886-C1B509CE471B}" srcOrd="0" destOrd="0" presId="urn:microsoft.com/office/officeart/2008/layout/PictureStrips"/>
    <dgm:cxn modelId="{E94993A5-3996-471B-833C-B7FDE2F1F7E8}" type="presParOf" srcId="{7A60017C-6A27-4278-BBF2-026129D873B3}" destId="{15C62256-DEDB-4679-AD3C-CC79D1C385CA}" srcOrd="1" destOrd="0" presId="urn:microsoft.com/office/officeart/2008/layout/PictureStrips"/>
    <dgm:cxn modelId="{C62CBC0D-2837-4282-9843-E4DE4A345255}" type="presParOf" srcId="{FB147766-6E3C-4894-8E54-52354B75DA4E}" destId="{93E36A8E-C311-44C7-9E65-4AA6630231E4}" srcOrd="11" destOrd="0" presId="urn:microsoft.com/office/officeart/2008/layout/PictureStrips"/>
    <dgm:cxn modelId="{02AB49C4-AF85-4317-8EB6-069D87489812}" type="presParOf" srcId="{FB147766-6E3C-4894-8E54-52354B75DA4E}" destId="{96D3FFC0-D8F1-4345-9E8B-67084FE82733}" srcOrd="12" destOrd="0" presId="urn:microsoft.com/office/officeart/2008/layout/PictureStrips"/>
    <dgm:cxn modelId="{96F83408-8232-4CAB-9E73-F2834528140E}" type="presParOf" srcId="{96D3FFC0-D8F1-4345-9E8B-67084FE82733}" destId="{0DE9A002-6DFF-4A0E-B7A5-D964B0668F0F}" srcOrd="0" destOrd="0" presId="urn:microsoft.com/office/officeart/2008/layout/PictureStrips"/>
    <dgm:cxn modelId="{D3BF6526-E6C7-4F5D-A17E-8C22590F1A5C}" type="presParOf" srcId="{96D3FFC0-D8F1-4345-9E8B-67084FE82733}" destId="{B81FA719-A1BE-4FCA-87B3-E9C16424E979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B869DC-1DB4-4C4F-8623-5B3660ACD93B}">
      <dsp:nvSpPr>
        <dsp:cNvPr id="0" name=""/>
        <dsp:cNvSpPr/>
      </dsp:nvSpPr>
      <dsp:spPr>
        <a:xfrm>
          <a:off x="0" y="610620"/>
          <a:ext cx="1784498" cy="10706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Систематический процесс, вписанный в общую политику Центра</a:t>
          </a:r>
          <a:endParaRPr lang="ru-RU" sz="1400" kern="1200" dirty="0"/>
        </a:p>
      </dsp:txBody>
      <dsp:txXfrm>
        <a:off x="0" y="610620"/>
        <a:ext cx="1784498" cy="1070699"/>
      </dsp:txXfrm>
    </dsp:sp>
    <dsp:sp modelId="{15620342-7C3A-4145-8BF4-030C61DB688C}">
      <dsp:nvSpPr>
        <dsp:cNvPr id="0" name=""/>
        <dsp:cNvSpPr/>
      </dsp:nvSpPr>
      <dsp:spPr>
        <a:xfrm>
          <a:off x="1962948" y="602761"/>
          <a:ext cx="1784498" cy="10706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Вовлечение всех педагогов без отрыва от образовательного процесса</a:t>
          </a:r>
          <a:endParaRPr lang="ru-RU" sz="1400" kern="1200" dirty="0"/>
        </a:p>
      </dsp:txBody>
      <dsp:txXfrm>
        <a:off x="1962948" y="602761"/>
        <a:ext cx="1784498" cy="1070699"/>
      </dsp:txXfrm>
    </dsp:sp>
    <dsp:sp modelId="{E81FB3E0-0C8C-4C4B-BB76-2EB1FF9D6575}">
      <dsp:nvSpPr>
        <dsp:cNvPr id="0" name=""/>
        <dsp:cNvSpPr/>
      </dsp:nvSpPr>
      <dsp:spPr>
        <a:xfrm>
          <a:off x="3925896" y="612504"/>
          <a:ext cx="1784498" cy="10706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Максимальное использование знаний в реальной рабочей ситуации</a:t>
          </a:r>
          <a:endParaRPr lang="ru-RU" sz="1400" kern="1200" dirty="0"/>
        </a:p>
      </dsp:txBody>
      <dsp:txXfrm>
        <a:off x="3925896" y="612504"/>
        <a:ext cx="1784498" cy="1070699"/>
      </dsp:txXfrm>
    </dsp:sp>
    <dsp:sp modelId="{43256EB5-A25E-48B3-B277-312FCF6ABCE2}">
      <dsp:nvSpPr>
        <dsp:cNvPr id="0" name=""/>
        <dsp:cNvSpPr/>
      </dsp:nvSpPr>
      <dsp:spPr>
        <a:xfrm>
          <a:off x="981474" y="1851910"/>
          <a:ext cx="1784498" cy="10706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Непрерывный процесс, экономия времени</a:t>
          </a:r>
          <a:endParaRPr lang="ru-RU" sz="1400" kern="1200" dirty="0"/>
        </a:p>
      </dsp:txBody>
      <dsp:txXfrm>
        <a:off x="981474" y="1851910"/>
        <a:ext cx="1784498" cy="1070699"/>
      </dsp:txXfrm>
    </dsp:sp>
    <dsp:sp modelId="{3E767D40-67F5-408A-89C8-84CA6ADC2644}">
      <dsp:nvSpPr>
        <dsp:cNvPr id="0" name=""/>
        <dsp:cNvSpPr/>
      </dsp:nvSpPr>
      <dsp:spPr>
        <a:xfrm>
          <a:off x="2944422" y="1851910"/>
          <a:ext cx="1784498" cy="10706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Инновационный вид деятельности</a:t>
          </a:r>
          <a:endParaRPr lang="ru-RU" sz="1400" kern="1200" dirty="0"/>
        </a:p>
      </dsp:txBody>
      <dsp:txXfrm>
        <a:off x="2944422" y="1851910"/>
        <a:ext cx="1784498" cy="10706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A443F0-E0C5-4C03-8370-D50DFAD28B25}">
      <dsp:nvSpPr>
        <dsp:cNvPr id="0" name=""/>
        <dsp:cNvSpPr/>
      </dsp:nvSpPr>
      <dsp:spPr>
        <a:xfrm>
          <a:off x="0" y="630614"/>
          <a:ext cx="4464662" cy="4238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4D12EC-61AA-4347-ABFF-6B802DF1BEB2}">
      <dsp:nvSpPr>
        <dsp:cNvPr id="0" name=""/>
        <dsp:cNvSpPr/>
      </dsp:nvSpPr>
      <dsp:spPr>
        <a:xfrm>
          <a:off x="327590" y="409214"/>
          <a:ext cx="458626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350" tIns="0" rIns="17335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Теоретические семинары</a:t>
          </a:r>
          <a:endParaRPr lang="ru-RU" sz="1500" kern="1200" dirty="0"/>
        </a:p>
      </dsp:txBody>
      <dsp:txXfrm>
        <a:off x="349206" y="430830"/>
        <a:ext cx="4543032" cy="399568"/>
      </dsp:txXfrm>
    </dsp:sp>
    <dsp:sp modelId="{B68CA9FF-BFFB-4B31-9952-6BC6D54AA579}">
      <dsp:nvSpPr>
        <dsp:cNvPr id="0" name=""/>
        <dsp:cNvSpPr/>
      </dsp:nvSpPr>
      <dsp:spPr>
        <a:xfrm>
          <a:off x="0" y="1356895"/>
          <a:ext cx="444631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0056CC-A328-4485-B34D-FE14E85E5009}">
      <dsp:nvSpPr>
        <dsp:cNvPr id="0" name=""/>
        <dsp:cNvSpPr/>
      </dsp:nvSpPr>
      <dsp:spPr>
        <a:xfrm>
          <a:off x="327590" y="1135495"/>
          <a:ext cx="458626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350" tIns="0" rIns="17335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Самостоятельный просмотр видеолекций</a:t>
          </a:r>
          <a:endParaRPr lang="ru-RU" sz="1500" kern="1200" dirty="0"/>
        </a:p>
      </dsp:txBody>
      <dsp:txXfrm>
        <a:off x="349206" y="1157111"/>
        <a:ext cx="4543032" cy="399568"/>
      </dsp:txXfrm>
    </dsp:sp>
    <dsp:sp modelId="{858AAD95-4FC0-45E0-AE80-6AF6192F10C7}">
      <dsp:nvSpPr>
        <dsp:cNvPr id="0" name=""/>
        <dsp:cNvSpPr/>
      </dsp:nvSpPr>
      <dsp:spPr>
        <a:xfrm>
          <a:off x="0" y="2037295"/>
          <a:ext cx="4476849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FA02B0-B4B7-4BD2-BC36-6429C817EF6E}">
      <dsp:nvSpPr>
        <dsp:cNvPr id="0" name=""/>
        <dsp:cNvSpPr/>
      </dsp:nvSpPr>
      <dsp:spPr>
        <a:xfrm>
          <a:off x="327590" y="1815895"/>
          <a:ext cx="458626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350" tIns="0" rIns="17335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Актуализация знаний через работу в </a:t>
          </a:r>
          <a:r>
            <a:rPr lang="en-US" sz="1500" kern="1200" smtClean="0"/>
            <a:t>LerningApps</a:t>
          </a:r>
          <a:endParaRPr lang="ru-RU" sz="1500" kern="1200" dirty="0"/>
        </a:p>
      </dsp:txBody>
      <dsp:txXfrm>
        <a:off x="349206" y="1837511"/>
        <a:ext cx="4543032" cy="399568"/>
      </dsp:txXfrm>
    </dsp:sp>
    <dsp:sp modelId="{330BE88C-6CDA-47B7-B6B1-55682C97281D}">
      <dsp:nvSpPr>
        <dsp:cNvPr id="0" name=""/>
        <dsp:cNvSpPr/>
      </dsp:nvSpPr>
      <dsp:spPr>
        <a:xfrm>
          <a:off x="0" y="2717695"/>
          <a:ext cx="4494407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46D1A-1D6A-40E2-985F-B7BEC8A28509}">
      <dsp:nvSpPr>
        <dsp:cNvPr id="0" name=""/>
        <dsp:cNvSpPr/>
      </dsp:nvSpPr>
      <dsp:spPr>
        <a:xfrm>
          <a:off x="327590" y="2496295"/>
          <a:ext cx="4586264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350" tIns="0" rIns="17335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smtClean="0"/>
            <a:t>Семинары-практикумы, тренинги</a:t>
          </a:r>
          <a:endParaRPr lang="ru-RU" sz="1500" kern="1200" dirty="0"/>
        </a:p>
      </dsp:txBody>
      <dsp:txXfrm>
        <a:off x="349206" y="2517911"/>
        <a:ext cx="4543032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85F699-B1B8-45A7-8586-9904FA62D3EF}">
      <dsp:nvSpPr>
        <dsp:cNvPr id="0" name=""/>
        <dsp:cNvSpPr/>
      </dsp:nvSpPr>
      <dsp:spPr>
        <a:xfrm>
          <a:off x="0" y="4852059"/>
          <a:ext cx="5264261" cy="6368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Рефлексия</a:t>
          </a:r>
          <a:endParaRPr lang="ru-RU" sz="1400" b="1" kern="1200" dirty="0"/>
        </a:p>
      </dsp:txBody>
      <dsp:txXfrm>
        <a:off x="0" y="4852059"/>
        <a:ext cx="5264261" cy="636830"/>
      </dsp:txXfrm>
    </dsp:sp>
    <dsp:sp modelId="{E6C97F1D-B28C-4932-A40B-470544189AC4}">
      <dsp:nvSpPr>
        <dsp:cNvPr id="0" name=""/>
        <dsp:cNvSpPr/>
      </dsp:nvSpPr>
      <dsp:spPr>
        <a:xfrm rot="10800000">
          <a:off x="0" y="3882166"/>
          <a:ext cx="5264261" cy="9794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Заключительный этап.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Закрепление полученных знаний и применение их на практике.</a:t>
          </a:r>
          <a:endParaRPr lang="ru-RU" sz="1400" b="1" kern="1200" dirty="0"/>
        </a:p>
      </dsp:txBody>
      <dsp:txXfrm rot="10800000">
        <a:off x="0" y="3882166"/>
        <a:ext cx="5264261" cy="636413"/>
      </dsp:txXfrm>
    </dsp:sp>
    <dsp:sp modelId="{BE0723F9-713A-4700-8515-AB99FD10B605}">
      <dsp:nvSpPr>
        <dsp:cNvPr id="0" name=""/>
        <dsp:cNvSpPr/>
      </dsp:nvSpPr>
      <dsp:spPr>
        <a:xfrm rot="10800000">
          <a:off x="0" y="2912274"/>
          <a:ext cx="5264261" cy="9794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Практикум. Работа в группах «Типология проектов».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Решение кейсов.</a:t>
          </a:r>
          <a:endParaRPr lang="ru-RU" sz="1400" b="1" kern="1200" dirty="0"/>
        </a:p>
      </dsp:txBody>
      <dsp:txXfrm rot="10800000">
        <a:off x="0" y="2912274"/>
        <a:ext cx="5264261" cy="636413"/>
      </dsp:txXfrm>
    </dsp:sp>
    <dsp:sp modelId="{74CCE48A-219C-4405-9C96-E88B817C0DC5}">
      <dsp:nvSpPr>
        <dsp:cNvPr id="0" name=""/>
        <dsp:cNvSpPr/>
      </dsp:nvSpPr>
      <dsp:spPr>
        <a:xfrm rot="10800000">
          <a:off x="0" y="1942382"/>
          <a:ext cx="5264261" cy="9794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Теоретическая минутка «Поговорим об идее проекта».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Отличие проекта от любой другой деятельности.</a:t>
          </a:r>
          <a:endParaRPr lang="ru-RU" sz="1400" b="1" kern="1200" dirty="0"/>
        </a:p>
      </dsp:txBody>
      <dsp:txXfrm rot="10800000">
        <a:off x="0" y="1942382"/>
        <a:ext cx="5264261" cy="636413"/>
      </dsp:txXfrm>
    </dsp:sp>
    <dsp:sp modelId="{B329CB13-BFDC-4304-9011-533788F07F1E}">
      <dsp:nvSpPr>
        <dsp:cNvPr id="0" name=""/>
        <dsp:cNvSpPr/>
      </dsp:nvSpPr>
      <dsp:spPr>
        <a:xfrm rot="10800000">
          <a:off x="0" y="972489"/>
          <a:ext cx="5264261" cy="9794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Актуализация усвоенных знаний посредством самостоятельного изучения теоретического материала и просмотра рекомендованных видеолекций. </a:t>
          </a:r>
          <a:endParaRPr lang="ru-RU" sz="1400" b="1" kern="1200" dirty="0"/>
        </a:p>
      </dsp:txBody>
      <dsp:txXfrm rot="10800000">
        <a:off x="0" y="972489"/>
        <a:ext cx="5264261" cy="636413"/>
      </dsp:txXfrm>
    </dsp:sp>
    <dsp:sp modelId="{524DB36A-7E5A-45D2-B4B8-A27DF3F9114C}">
      <dsp:nvSpPr>
        <dsp:cNvPr id="0" name=""/>
        <dsp:cNvSpPr/>
      </dsp:nvSpPr>
      <dsp:spPr>
        <a:xfrm rot="10800000">
          <a:off x="0" y="2597"/>
          <a:ext cx="5264261" cy="979444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Мотивация на плодотворную творческую деятельность. </a:t>
          </a:r>
        </a:p>
      </dsp:txBody>
      <dsp:txXfrm rot="10800000">
        <a:off x="0" y="2597"/>
        <a:ext cx="5264261" cy="6364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7B2B29-80E6-4ABA-983E-CD185301A7F1}">
      <dsp:nvSpPr>
        <dsp:cNvPr id="0" name=""/>
        <dsp:cNvSpPr/>
      </dsp:nvSpPr>
      <dsp:spPr>
        <a:xfrm>
          <a:off x="155106" y="209661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Владеют информацией о принципиальном различии социальных проектов от других видов проектной деятельности</a:t>
          </a:r>
          <a:endParaRPr lang="ru-RU" sz="1600" b="1" kern="1200" dirty="0"/>
        </a:p>
      </dsp:txBody>
      <dsp:txXfrm>
        <a:off x="155106" y="209661"/>
        <a:ext cx="3538789" cy="1800005"/>
      </dsp:txXfrm>
    </dsp:sp>
    <dsp:sp modelId="{1A1A7F2E-6B0D-414D-9D62-DA101F34093A}">
      <dsp:nvSpPr>
        <dsp:cNvPr id="0" name=""/>
        <dsp:cNvSpPr/>
      </dsp:nvSpPr>
      <dsp:spPr>
        <a:xfrm>
          <a:off x="7657" y="396991"/>
          <a:ext cx="774110" cy="116116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D44918E-8662-402E-B039-F12F486B3230}">
      <dsp:nvSpPr>
        <dsp:cNvPr id="0" name=""/>
        <dsp:cNvSpPr/>
      </dsp:nvSpPr>
      <dsp:spPr>
        <a:xfrm>
          <a:off x="4014933" y="209661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Имеют представление о концепции социального проектирования </a:t>
          </a:r>
          <a:endParaRPr lang="ru-RU" sz="1600" b="1" kern="1200" dirty="0"/>
        </a:p>
      </dsp:txBody>
      <dsp:txXfrm>
        <a:off x="4014933" y="209661"/>
        <a:ext cx="3538789" cy="1800005"/>
      </dsp:txXfrm>
    </dsp:sp>
    <dsp:sp modelId="{CF21C678-AAE0-4F18-B77F-8C60C275742A}">
      <dsp:nvSpPr>
        <dsp:cNvPr id="0" name=""/>
        <dsp:cNvSpPr/>
      </dsp:nvSpPr>
      <dsp:spPr>
        <a:xfrm>
          <a:off x="3867483" y="396991"/>
          <a:ext cx="774110" cy="116116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FF18A07-550F-47F8-9AF0-31C5BD9EBFAD}">
      <dsp:nvSpPr>
        <dsp:cNvPr id="0" name=""/>
        <dsp:cNvSpPr/>
      </dsp:nvSpPr>
      <dsp:spPr>
        <a:xfrm>
          <a:off x="7874759" y="209661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Знают классификацию социальных проектов по типам реализации</a:t>
          </a:r>
          <a:endParaRPr lang="ru-RU" sz="1600" b="1" kern="1200" dirty="0"/>
        </a:p>
      </dsp:txBody>
      <dsp:txXfrm>
        <a:off x="7874759" y="209661"/>
        <a:ext cx="3538789" cy="1800005"/>
      </dsp:txXfrm>
    </dsp:sp>
    <dsp:sp modelId="{6382DC0D-99EE-4074-9FA7-7D95DDF01642}">
      <dsp:nvSpPr>
        <dsp:cNvPr id="0" name=""/>
        <dsp:cNvSpPr/>
      </dsp:nvSpPr>
      <dsp:spPr>
        <a:xfrm>
          <a:off x="7727310" y="396991"/>
          <a:ext cx="774110" cy="116116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86FEDB8-4901-41DB-AE0A-3684E0874044}">
      <dsp:nvSpPr>
        <dsp:cNvPr id="0" name=""/>
        <dsp:cNvSpPr/>
      </dsp:nvSpPr>
      <dsp:spPr>
        <a:xfrm>
          <a:off x="155106" y="2136227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Умеют правильно сформулировать идею проекта</a:t>
          </a:r>
          <a:endParaRPr lang="ru-RU" sz="1600" b="1" kern="1200" dirty="0"/>
        </a:p>
      </dsp:txBody>
      <dsp:txXfrm>
        <a:off x="155106" y="2136227"/>
        <a:ext cx="3538789" cy="1800005"/>
      </dsp:txXfrm>
    </dsp:sp>
    <dsp:sp modelId="{738DACCE-5FB1-4707-96D0-C304D0B35046}">
      <dsp:nvSpPr>
        <dsp:cNvPr id="0" name=""/>
        <dsp:cNvSpPr/>
      </dsp:nvSpPr>
      <dsp:spPr>
        <a:xfrm>
          <a:off x="7657" y="2323557"/>
          <a:ext cx="774110" cy="116116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32F7ECC-6452-4F50-9DAB-4520F7F811C6}">
      <dsp:nvSpPr>
        <dsp:cNvPr id="0" name=""/>
        <dsp:cNvSpPr/>
      </dsp:nvSpPr>
      <dsp:spPr>
        <a:xfrm>
          <a:off x="4014933" y="2136227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Могут оценить риски реализации проекта и сформулировать предложения по их устранению</a:t>
          </a:r>
          <a:endParaRPr lang="ru-RU" sz="1600" b="1" kern="1200" dirty="0"/>
        </a:p>
      </dsp:txBody>
      <dsp:txXfrm>
        <a:off x="4014933" y="2136227"/>
        <a:ext cx="3538789" cy="1800005"/>
      </dsp:txXfrm>
    </dsp:sp>
    <dsp:sp modelId="{6D91CB2E-4DB7-4F34-8379-3F27FD0984C3}">
      <dsp:nvSpPr>
        <dsp:cNvPr id="0" name=""/>
        <dsp:cNvSpPr/>
      </dsp:nvSpPr>
      <dsp:spPr>
        <a:xfrm>
          <a:off x="3867483" y="2323557"/>
          <a:ext cx="774110" cy="1161165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1000" r="-51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C967610-CE08-4E5C-A886-C1B509CE471B}">
      <dsp:nvSpPr>
        <dsp:cNvPr id="0" name=""/>
        <dsp:cNvSpPr/>
      </dsp:nvSpPr>
      <dsp:spPr>
        <a:xfrm>
          <a:off x="7874759" y="2136227"/>
          <a:ext cx="3538789" cy="1800005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Способны разработать матрицу будущего проекта</a:t>
          </a:r>
          <a:endParaRPr lang="ru-RU" sz="1600" b="1" kern="1200" dirty="0"/>
        </a:p>
      </dsp:txBody>
      <dsp:txXfrm>
        <a:off x="7874759" y="2136227"/>
        <a:ext cx="3538789" cy="1800005"/>
      </dsp:txXfrm>
    </dsp:sp>
    <dsp:sp modelId="{15C62256-DEDB-4679-AD3C-CC79D1C385CA}">
      <dsp:nvSpPr>
        <dsp:cNvPr id="0" name=""/>
        <dsp:cNvSpPr/>
      </dsp:nvSpPr>
      <dsp:spPr>
        <a:xfrm>
          <a:off x="7727310" y="2323557"/>
          <a:ext cx="774110" cy="1161165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DE9A002-6DFF-4A0E-B7A5-D964B0668F0F}">
      <dsp:nvSpPr>
        <dsp:cNvPr id="0" name=""/>
        <dsp:cNvSpPr/>
      </dsp:nvSpPr>
      <dsp:spPr>
        <a:xfrm>
          <a:off x="3163152" y="4062793"/>
          <a:ext cx="5094901" cy="1105871"/>
        </a:xfrm>
        <a:prstGeom prst="rect">
          <a:avLst/>
        </a:prstGeom>
        <a:solidFill>
          <a:schemeClr val="accent2">
            <a:alpha val="4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044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Расширили свои профессиональные компетенции, повысили профессиональный имидж, нацелены на инновационную деятельность</a:t>
          </a:r>
          <a:endParaRPr lang="ru-RU" sz="1600" b="1" kern="1200" dirty="0"/>
        </a:p>
      </dsp:txBody>
      <dsp:txXfrm>
        <a:off x="3163152" y="4062793"/>
        <a:ext cx="5094901" cy="1105871"/>
      </dsp:txXfrm>
    </dsp:sp>
    <dsp:sp modelId="{B81FA719-A1BE-4FCA-87B3-E9C16424E979}">
      <dsp:nvSpPr>
        <dsp:cNvPr id="0" name=""/>
        <dsp:cNvSpPr/>
      </dsp:nvSpPr>
      <dsp:spPr>
        <a:xfrm>
          <a:off x="2729891" y="4228362"/>
          <a:ext cx="774110" cy="774323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A0F5B-D2FE-46E8-9A7C-846E0F4A7493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ACBB8-A7B6-419F-8C7A-A2CA9F25A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212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DDE9D-C1E5-44F3-9C37-F637D555E386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02775-0289-4F12-8355-F30BB879C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9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02775-0289-4F12-8355-F30BB879C0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076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5719-571B-4C46-9FFE-CD8A1B5A42EF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5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D7C44-49EF-4B18-BE33-7A535CADF386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8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C9F3-6C8B-4373-AEE1-8918D1E5384D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1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E3EB2-C7F3-4EDE-9E3E-0B6AF7C1568F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2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A9F61-45C0-4164-940F-6F801BDFCBEC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42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DE50-F509-4518-9538-9B7968114F5D}" type="datetime1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6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695B5-98CB-496D-BE54-93583BBF1599}" type="datetime1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21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6AE3E-3163-471B-9FDD-CF9EB13969AD}" type="datetime1">
              <a:rPr lang="ru-RU" smtClean="0"/>
              <a:t>17.05.2022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7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46E97-0D9F-4FD5-B225-49181AEE24C0}" type="datetime1">
              <a:rPr lang="ru-RU" smtClean="0"/>
              <a:t>17.05.2022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2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C17DFC4-2246-4249-A9E4-E43A87F4E862}" type="datetime1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1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6DE53-07D5-4464-85BB-FD682C61A26F}" type="datetime1">
              <a:rPr lang="ru-RU" smtClean="0"/>
              <a:t>17.05.2022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8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A3C3884-F4AA-4B83-B773-471ADB33B54F}" type="datetime1">
              <a:rPr lang="ru-RU" smtClean="0"/>
              <a:t>17.05.2022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001F8D3-0D20-4A5E-84E6-9059D928B3B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190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12" Type="http://schemas.openxmlformats.org/officeDocument/2006/relationships/diagramColors" Target="../diagrams/colors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diagramQuickStyle" Target="../diagrams/quickStyle2.xml"/><Relationship Id="rId5" Type="http://schemas.openxmlformats.org/officeDocument/2006/relationships/diagramColors" Target="../diagrams/colors1.xml"/><Relationship Id="rId10" Type="http://schemas.openxmlformats.org/officeDocument/2006/relationships/diagramLayout" Target="../diagrams/layout2.xml"/><Relationship Id="rId4" Type="http://schemas.openxmlformats.org/officeDocument/2006/relationships/diagramQuickStyle" Target="../diagrams/quickStyle1.xml"/><Relationship Id="rId9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watch?v=prwiwyfpn22" TargetMode="External"/><Relationship Id="rId13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6.jpe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5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065" y="178466"/>
            <a:ext cx="7585428" cy="10772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9525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МЕТОДИЧЕСКИЙ СЕМИНАР </a:t>
            </a:r>
          </a:p>
          <a:p>
            <a:pPr algn="ctr"/>
            <a:r>
              <a:rPr lang="ru-RU" sz="1600" b="1" dirty="0" smtClean="0">
                <a:ln w="9525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методиста детско-юношеского центра города Ейска </a:t>
            </a:r>
          </a:p>
          <a:p>
            <a:pPr algn="ctr"/>
            <a:r>
              <a:rPr lang="ru-RU" sz="1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«СОЦИАЛЬНОЕ ПРОЕКТИРОВАНИЕ В УСЛОВИЯХ ДОПОЛНИТЕЛЬНОГО ОБРАЗОВАНИЯ: замысел, строение, типология»</a:t>
            </a:r>
            <a:endParaRPr lang="ru-RU" sz="16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143009" y="1497460"/>
            <a:ext cx="7391998" cy="1115502"/>
          </a:xfrm>
          <a:prstGeom prst="downArrowCallout">
            <a:avLst>
              <a:gd name="adj1" fmla="val 20815"/>
              <a:gd name="adj2" fmla="val 18723"/>
              <a:gd name="adj3" fmla="val 25000"/>
              <a:gd name="adj4" fmla="val 6497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КРАЕВАЯ ИННОВАЦИОННАЯ ПЛОЩАДКА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«Формирование инновационной воспитательной среды через включение обучающихся, их родителей и педагогов в социальное проектирование»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7910381" cy="365125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1" name="Загнутый угол 20"/>
          <p:cNvSpPr/>
          <p:nvPr/>
        </p:nvSpPr>
        <p:spPr>
          <a:xfrm>
            <a:off x="7737465" y="395961"/>
            <a:ext cx="4211515" cy="1080000"/>
          </a:xfrm>
          <a:prstGeom prst="foldedCorner">
            <a:avLst>
              <a:gd name="adj" fmla="val 4305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Times New Roman" panose="02020603050405020304" pitchFamily="18" charset="0"/>
              </a:rPr>
              <a:t>Идеи витают в коллективном сознании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Times New Roman" panose="02020603050405020304" pitchFamily="18" charset="0"/>
              </a:rPr>
              <a:t>, </a:t>
            </a:r>
            <a:endParaRPr lang="ru-RU" sz="1600" b="1" i="1" dirty="0" smtClean="0">
              <a:solidFill>
                <a:schemeClr val="accent2">
                  <a:lumMod val="50000"/>
                </a:schemeClr>
              </a:solidFill>
              <a:effectLst/>
              <a:latin typeface="Gabriola" panose="04040605051002020D02" pitchFamily="82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Times New Roman" panose="02020603050405020304" pitchFamily="18" charset="0"/>
              </a:rPr>
              <a:t>а подготовленный разум способен перевести </a:t>
            </a:r>
            <a:endParaRPr lang="ru-RU" sz="1600" b="1" i="1" dirty="0" smtClean="0">
              <a:solidFill>
                <a:schemeClr val="accent2">
                  <a:lumMod val="50000"/>
                </a:schemeClr>
              </a:solidFill>
              <a:effectLst/>
              <a:latin typeface="Gabriola" panose="04040605051002020D02" pitchFamily="82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Times New Roman" panose="02020603050405020304" pitchFamily="18" charset="0"/>
              </a:rPr>
              <a:t>эту 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Times New Roman" panose="02020603050405020304" pitchFamily="18" charset="0"/>
              </a:rPr>
              <a:t>информацию на язык людей. </a:t>
            </a:r>
            <a:endParaRPr lang="ru-RU" sz="1600" b="1" i="1" dirty="0" smtClean="0">
              <a:solidFill>
                <a:schemeClr val="accent2">
                  <a:lumMod val="50000"/>
                </a:schemeClr>
              </a:solidFill>
              <a:effectLst/>
              <a:latin typeface="Gabriola" panose="04040605051002020D02" pitchFamily="82" charset="0"/>
              <a:ea typeface="Times New Roman" panose="02020603050405020304" pitchFamily="18" charset="0"/>
            </a:endParaRPr>
          </a:p>
          <a:p>
            <a:pPr algn="r"/>
            <a:r>
              <a:rPr lang="ru-RU" sz="1600" b="1" i="1" dirty="0" err="1" smtClean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Дипак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Чопра</a:t>
            </a:r>
            <a:endParaRPr lang="ru-RU" sz="1600" b="1" i="1" dirty="0">
              <a:solidFill>
                <a:schemeClr val="accent2">
                  <a:lumMod val="50000"/>
                </a:schemeClr>
              </a:solidFill>
              <a:latin typeface="Gabriola" panose="04040605051002020D02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3009" y="2612962"/>
            <a:ext cx="7391998" cy="71966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Программа внутрифирменного обучения педагогов социальному проектированию</a:t>
            </a:r>
            <a:endParaRPr lang="ru-RU" sz="1600" b="1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91474063"/>
              </p:ext>
            </p:extLst>
          </p:nvPr>
        </p:nvGraphicFramePr>
        <p:xfrm>
          <a:off x="901976" y="3332629"/>
          <a:ext cx="5710395" cy="3525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641600" y="3454400"/>
            <a:ext cx="1032933" cy="3894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759200" y="3420899"/>
            <a:ext cx="118533" cy="4229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038599" y="3454400"/>
            <a:ext cx="1397001" cy="3894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26" name="Picture 2" descr="https://www.programmist-1c.in.ua/wp-content/uploads/2021/05/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94571" y="2315110"/>
            <a:ext cx="1750954" cy="116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93247" y="2351057"/>
            <a:ext cx="1855733" cy="124347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7737465" y="1598684"/>
            <a:ext cx="4211515" cy="5219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«Перевернутого обучения»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505332469"/>
              </p:ext>
            </p:extLst>
          </p:nvPr>
        </p:nvGraphicFramePr>
        <p:xfrm>
          <a:off x="7014356" y="3236139"/>
          <a:ext cx="6551806" cy="3504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3947755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639" y="29284"/>
            <a:ext cx="11875672" cy="73866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9525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МЕТОДИЧЕСКИЙ СЕМИНАР </a:t>
            </a:r>
          </a:p>
          <a:p>
            <a:pPr algn="ctr"/>
            <a:endParaRPr lang="ru-RU" sz="1400" b="1" cap="none" spc="0" dirty="0" smtClean="0">
              <a:ln w="9525">
                <a:noFill/>
                <a:prstDash val="solid"/>
              </a:ln>
              <a:solidFill>
                <a:schemeClr val="accent2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ru-RU" sz="1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«СОЦИАЛЬНОЕ ПРОЕКТИРОВАНИЕ В УСЛОВИЯХ ДОПОЛНИТЕЛЬНОГО ОБРАЗОВАНИЯ: замысел, строение, типология»</a:t>
            </a:r>
            <a:endParaRPr lang="ru-RU" sz="1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7910381" cy="365125"/>
          </a:xfrm>
        </p:spPr>
        <p:txBody>
          <a:bodyPr/>
          <a:lstStyle/>
          <a:p>
            <a:pPr algn="l"/>
            <a:r>
              <a:rPr lang="ru-RU" i="1" dirty="0" smtClean="0">
                <a:solidFill>
                  <a:schemeClr val="bg1"/>
                </a:solidFill>
              </a:rPr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 i="1" dirty="0">
              <a:solidFill>
                <a:schemeClr val="bg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77252973"/>
              </p:ext>
            </p:extLst>
          </p:nvPr>
        </p:nvGraphicFramePr>
        <p:xfrm>
          <a:off x="310062" y="760202"/>
          <a:ext cx="5264261" cy="5491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374423" y="760203"/>
            <a:ext cx="5574557" cy="6517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Притча о «самом тяжелом и самом непослушном замке».</a:t>
            </a:r>
          </a:p>
          <a:p>
            <a:pPr algn="ctr"/>
            <a:r>
              <a:rPr lang="ru-RU" sz="1400" b="1" dirty="0" smtClean="0"/>
              <a:t>Мораль:</a:t>
            </a:r>
            <a:r>
              <a:rPr lang="ru-RU" sz="1400" dirty="0" smtClean="0"/>
              <a:t> </a:t>
            </a: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полагайся </a:t>
            </a:r>
            <a:r>
              <a:rPr lang="ru-RU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только на то, что видишь и слышишь, а</a:t>
            </a: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надейся</a:t>
            </a:r>
            <a:r>
              <a:rPr lang="ru-RU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на собственные силы и не </a:t>
            </a: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бойся </a:t>
            </a:r>
            <a:r>
              <a:rPr lang="ru-RU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 </a:t>
            </a:r>
            <a:r>
              <a:rPr lang="ru-RU" sz="14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попытку.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59407" y="1683336"/>
            <a:ext cx="5574557" cy="71019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solidFill>
                  <a:srgbClr val="0070C0"/>
                </a:solidFill>
                <a:hlinkClick r:id="rId8"/>
              </a:rPr>
              <a:t>https://</a:t>
            </a:r>
            <a:r>
              <a:rPr lang="en-US" sz="1400" dirty="0" smtClean="0">
                <a:solidFill>
                  <a:srgbClr val="0070C0"/>
                </a:solidFill>
                <a:hlinkClick r:id="rId8"/>
              </a:rPr>
              <a:t>learningapps.org/watch?v=prwiwyfpn22</a:t>
            </a:r>
            <a:r>
              <a:rPr lang="ru-RU" sz="1400" dirty="0" smtClean="0">
                <a:solidFill>
                  <a:srgbClr val="0070C0"/>
                </a:solidFill>
              </a:rPr>
              <a:t> 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58561" y="1744535"/>
            <a:ext cx="585226" cy="58522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360422" y="2553162"/>
            <a:ext cx="5574557" cy="8777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«Сказка о Царе </a:t>
            </a:r>
            <a:r>
              <a:rPr lang="ru-RU" sz="1400" b="1" dirty="0" err="1" smtClean="0">
                <a:solidFill>
                  <a:schemeClr val="accent3">
                    <a:lumMod val="50000"/>
                  </a:schemeClr>
                </a:solidFill>
              </a:rPr>
              <a:t>Салтане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» А.С. Пушкина:</a:t>
            </a:r>
          </a:p>
          <a:p>
            <a:pPr algn="r"/>
            <a:r>
              <a:rPr lang="ru-RU" sz="1400" b="1" dirty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ачало – проектный замысел каждой из трех сестер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2" descr="https://i.ytimg.com/vi/DslGeGG0Y5s/maxresdefault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1" r="8639"/>
          <a:stretch/>
        </p:blipFill>
        <p:spPr bwMode="auto">
          <a:xfrm>
            <a:off x="6616859" y="2701148"/>
            <a:ext cx="993532" cy="6747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344396" y="4933869"/>
            <a:ext cx="5589570" cy="6217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Методика «4 возраста»</a:t>
            </a:r>
          </a:p>
          <a:p>
            <a:pPr marL="342900" indent="-342900" algn="ctr">
              <a:buAutoNum type="arabicPeriod"/>
            </a:pP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Заполнение МАТРИЦЫ ПРОЕКТА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44395" y="3589966"/>
            <a:ext cx="5574557" cy="122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Picture 4" descr="https://s00.yaplakal.com/pics/pics_original/4/8/8/806488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364" y="3930785"/>
            <a:ext cx="1458010" cy="72808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s://cdn1.ozone.ru/s3/multimedia-4/c1200/602717690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1" t="6941" r="4314" b="4255"/>
          <a:stretch/>
        </p:blipFill>
        <p:spPr bwMode="auto">
          <a:xfrm>
            <a:off x="10587062" y="3693421"/>
            <a:ext cx="864112" cy="91511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mtdata.ru/u1/photo27E5/20937415349-0/original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638" y="3697804"/>
            <a:ext cx="878115" cy="87068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344395" y="4542478"/>
            <a:ext cx="2122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Разовые и постоянные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10391" y="3571022"/>
            <a:ext cx="3185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реалистичности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83792" y="4537946"/>
            <a:ext cx="2015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и уникальные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59407" y="5731918"/>
            <a:ext cx="5559545" cy="5197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Рубрика «Открытый микрофон».</a:t>
            </a:r>
          </a:p>
          <a:p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Принцип «4М»</a:t>
            </a:r>
            <a:endParaRPr lang="ru-RU" sz="1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5587401" y="1099040"/>
            <a:ext cx="772006" cy="17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87401" y="2065473"/>
            <a:ext cx="77200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574323" y="4087847"/>
            <a:ext cx="785084" cy="34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1"/>
          </p:cNvCxnSpPr>
          <p:nvPr/>
        </p:nvCxnSpPr>
        <p:spPr>
          <a:xfrm>
            <a:off x="5587401" y="5244748"/>
            <a:ext cx="75699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587401" y="5971393"/>
            <a:ext cx="75699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587401" y="3070898"/>
            <a:ext cx="809342" cy="17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3671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562" y="125712"/>
            <a:ext cx="11813931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9525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МЕТОДИЧЕСКИЙ СЕМИНАР </a:t>
            </a:r>
          </a:p>
          <a:p>
            <a:pPr algn="ctr"/>
            <a:r>
              <a:rPr lang="ru-RU" sz="16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«СОЦИАЛЬНОЕ ПРОЕКТИРОВАНИЕ В УСЛОВИЯХ ДОПОЛНИТЕЛЬНОГО ОБРАЗОВАНИЯ: замысел, строение, типология»</a:t>
            </a:r>
            <a:endParaRPr lang="ru-RU" sz="16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Нижний колонтитул 25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7910381" cy="365125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17631" y="745693"/>
            <a:ext cx="5210908" cy="3796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данного семинара педагоги/учителя</a:t>
            </a:r>
            <a:endParaRPr lang="ru-RU" sz="2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013953857"/>
              </p:ext>
            </p:extLst>
          </p:nvPr>
        </p:nvGraphicFramePr>
        <p:xfrm>
          <a:off x="360486" y="1160585"/>
          <a:ext cx="11421206" cy="5378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7188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4097" y="1011474"/>
            <a:ext cx="9706707" cy="2273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«Не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грусти. Рано или поздно все станет понятно, все станет на свои места и выстроится в единую красивую схему, как кружева. Станет понятно, зачем все было нужно, потому что все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будет ПРАВИЛЬНО»</a:t>
            </a:r>
            <a:endParaRPr lang="ru-RU" sz="2000" b="1" u="sng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000" b="1" u="sng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Льюис Кэрролл «Алиса в стране чудес» </a:t>
            </a:r>
            <a:endParaRPr lang="ru-RU" sz="16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8212738" cy="365125"/>
          </a:xfrm>
        </p:spPr>
        <p:txBody>
          <a:bodyPr/>
          <a:lstStyle/>
          <a:p>
            <a:pPr algn="l"/>
            <a:r>
              <a:rPr lang="ru-RU" sz="1000" i="1" dirty="0" smtClean="0"/>
              <a:t>"Арктур 2022" Методический семинар "Социальное проектирование в условиях дополнительного образования: замысел, строение, типология" методист МБОУ ДО ДЮЦ Елена Викторовна Растапша</a:t>
            </a:r>
            <a:endParaRPr lang="ru-RU" sz="1000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87" y="3568471"/>
            <a:ext cx="10800000" cy="166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027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971</TotalTime>
  <Words>467</Words>
  <Application>Microsoft Office PowerPoint</Application>
  <PresentationFormat>Широкоэкранный</PresentationFormat>
  <Paragraphs>63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Calibri</vt:lpstr>
      <vt:lpstr>Calibri Light</vt:lpstr>
      <vt:lpstr>Cambria</vt:lpstr>
      <vt:lpstr>Gabriola</vt:lpstr>
      <vt:lpstr>Georgia</vt:lpstr>
      <vt:lpstr>Times New Roman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Урицкая</dc:creator>
  <cp:lastModifiedBy>Купчинская</cp:lastModifiedBy>
  <cp:revision>65</cp:revision>
  <cp:lastPrinted>2022-03-05T11:28:05Z</cp:lastPrinted>
  <dcterms:created xsi:type="dcterms:W3CDTF">2022-03-05T06:15:45Z</dcterms:created>
  <dcterms:modified xsi:type="dcterms:W3CDTF">2022-05-17T12:01:46Z</dcterms:modified>
</cp:coreProperties>
</file>