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6" r:id="rId2"/>
    <p:sldId id="320" r:id="rId3"/>
    <p:sldId id="333" r:id="rId4"/>
    <p:sldId id="347" r:id="rId5"/>
    <p:sldId id="354" r:id="rId6"/>
    <p:sldId id="348" r:id="rId7"/>
    <p:sldId id="349" r:id="rId8"/>
    <p:sldId id="350" r:id="rId9"/>
    <p:sldId id="352" r:id="rId10"/>
    <p:sldId id="351" r:id="rId11"/>
    <p:sldId id="34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486B"/>
    <a:srgbClr val="374C6B"/>
    <a:srgbClr val="347571"/>
    <a:srgbClr val="00496A"/>
    <a:srgbClr val="8B7E75"/>
    <a:srgbClr val="008080"/>
    <a:srgbClr val="0099CC"/>
    <a:srgbClr val="00CCFF"/>
    <a:srgbClr val="00CC99"/>
    <a:srgbClr val="F3F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94660"/>
  </p:normalViewPr>
  <p:slideViewPr>
    <p:cSldViewPr snapToGrid="0">
      <p:cViewPr varScale="1">
        <p:scale>
          <a:sx n="89" d="100"/>
          <a:sy n="89" d="100"/>
        </p:scale>
        <p:origin x="1498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12821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21691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9210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35551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33592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17894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60330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58879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00277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05144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66973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526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tiff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 txBox="1">
            <a:spLocks/>
          </p:cNvSpPr>
          <p:nvPr/>
        </p:nvSpPr>
        <p:spPr>
          <a:xfrm>
            <a:off x="61128" y="895576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Кто говорит?</a:t>
            </a:r>
          </a:p>
        </p:txBody>
      </p:sp>
      <p:sp>
        <p:nvSpPr>
          <p:cNvPr id="11" name="Объект 11"/>
          <p:cNvSpPr txBox="1">
            <a:spLocks/>
          </p:cNvSpPr>
          <p:nvPr/>
        </p:nvSpPr>
        <p:spPr>
          <a:xfrm>
            <a:off x="688181" y="2331160"/>
            <a:ext cx="7682517" cy="2052411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ru-RU" sz="3300" b="1" i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«Нужно бежать со всех ног, чтобы только оставаться на месте»</a:t>
            </a:r>
          </a:p>
          <a:p>
            <a:pPr marL="0" indent="0" algn="r">
              <a:lnSpc>
                <a:spcPct val="110000"/>
              </a:lnSpc>
              <a:buNone/>
            </a:pPr>
            <a:r>
              <a:rPr lang="ru-RU" sz="18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Л. Кэрролл, Алиса в стране чудес</a:t>
            </a: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459581" y="10918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681" y="5118939"/>
            <a:ext cx="2242758" cy="163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65009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 descr="cool-blue-wallpaper-1Q622"/>
          <p:cNvSpPr>
            <a:spLocks noChangeArrowheads="1"/>
          </p:cNvSpPr>
          <p:nvPr/>
        </p:nvSpPr>
        <p:spPr bwMode="auto">
          <a:xfrm>
            <a:off x="459581" y="5730637"/>
            <a:ext cx="4072126" cy="885641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 t="-36858"/>
            </a:stretch>
          </a:blipFill>
          <a:ln>
            <a:noFill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38100">
                <a:solidFill>
                  <a:srgbClr val="F2F2F2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трелка: пятиугольник 3"/>
          <p:cNvSpPr/>
          <p:nvPr/>
        </p:nvSpPr>
        <p:spPr>
          <a:xfrm>
            <a:off x="-4370" y="383035"/>
            <a:ext cx="6746586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1128" y="248602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Главное – идея!</a:t>
            </a:r>
            <a:endParaRPr lang="ru-RU" sz="33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16681" y="1019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230981" y="2162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45281" y="3305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459581" y="4448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20" name="Прямоугольник 19"/>
          <p:cNvSpPr/>
          <p:nvPr/>
        </p:nvSpPr>
        <p:spPr>
          <a:xfrm>
            <a:off x="2320438" y="4644885"/>
            <a:ext cx="2173169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984806"/>
                </a:solidFill>
                <a:latin typeface="Exo 2 Black"/>
                <a:ea typeface="Calibri" panose="020F0502020204030204" pitchFamily="34" charset="0"/>
                <a:cs typeface="Times New Roman" panose="02020603050405020304" pitchFamily="18" charset="0"/>
              </a:rPr>
              <a:t>БОЯРНИКОВ     Илья     Алексеевич</a:t>
            </a:r>
            <a:endParaRPr lang="ru-RU" b="1" dirty="0">
              <a:solidFill>
                <a:srgbClr val="984806"/>
              </a:solidFill>
              <a:latin typeface="Exo 2 Black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9430" t="26652" r="24394" b="8833"/>
          <a:stretch/>
        </p:blipFill>
        <p:spPr>
          <a:xfrm>
            <a:off x="116681" y="992254"/>
            <a:ext cx="4216400" cy="3556000"/>
          </a:xfrm>
          <a:prstGeom prst="rect">
            <a:avLst/>
          </a:prstGeom>
        </p:spPr>
      </p:pic>
      <p:pic>
        <p:nvPicPr>
          <p:cNvPr id="6146" name="Picture 2" descr="pEnTemkz2I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4" b="37907"/>
          <a:stretch>
            <a:fillRect/>
          </a:stretch>
        </p:blipFill>
        <p:spPr bwMode="auto">
          <a:xfrm>
            <a:off x="688181" y="4548254"/>
            <a:ext cx="1644957" cy="1812860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580" y="1187671"/>
            <a:ext cx="3845719" cy="545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96961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0" y="365775"/>
            <a:ext cx="6746586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5498" y="231342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У меня есть мечта</a:t>
            </a:r>
            <a:endParaRPr lang="ru-RU" sz="33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21051" y="8466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235351" y="19896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49651" y="31326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463951" y="42756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10" name="Объект 11"/>
          <p:cNvSpPr txBox="1">
            <a:spLocks/>
          </p:cNvSpPr>
          <p:nvPr/>
        </p:nvSpPr>
        <p:spPr>
          <a:xfrm>
            <a:off x="230982" y="3135762"/>
            <a:ext cx="5366945" cy="1026662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ru-RU" sz="2400" b="1" i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Хочу, чтобы в Омске готовили лучших </a:t>
            </a:r>
            <a:r>
              <a:rPr lang="en-US" sz="2400" b="1" i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</a:t>
            </a:r>
            <a:r>
              <a:rPr lang="ru-RU" sz="2400" b="1" i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-специалистов в России</a:t>
            </a:r>
          </a:p>
          <a:p>
            <a:pPr marL="0" indent="0" algn="r">
              <a:lnSpc>
                <a:spcPct val="110000"/>
              </a:lnSpc>
              <a:buNone/>
            </a:pPr>
            <a:r>
              <a:rPr lang="ru-RU" sz="2400" b="1" i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998" y="1970162"/>
            <a:ext cx="2820079" cy="335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72347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-4369" y="402006"/>
            <a:ext cx="6746586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0" y="258472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Кто говорит?</a:t>
            </a:r>
          </a:p>
        </p:txBody>
      </p:sp>
      <p:sp>
        <p:nvSpPr>
          <p:cNvPr id="11" name="Объект 11"/>
          <p:cNvSpPr txBox="1">
            <a:spLocks/>
          </p:cNvSpPr>
          <p:nvPr/>
        </p:nvSpPr>
        <p:spPr>
          <a:xfrm>
            <a:off x="345280" y="2283717"/>
            <a:ext cx="4942253" cy="2052411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ru-RU" sz="24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Морозов Антон Дмитриевич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4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Педагог дополнительного образования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4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БОУ ДО г. Омска «Центр творчества «Созвездие»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4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Направление: информатика </a:t>
            </a: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459581" y="10918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14" name="Picture 2" descr="\\Obmennka\обменная\ЛОГОТИП СОЗВЕЗДИЕ 2018 ВЕКТОР И РАСТР\Логотип_Созвездие_на_Белом_фоне.jpg"/>
          <p:cNvPicPr>
            <a:picLocks noChangeAspect="1" noChangeArrowheads="1"/>
          </p:cNvPicPr>
          <p:nvPr/>
        </p:nvPicPr>
        <p:blipFill>
          <a:blip r:embed="rId2" cstate="print"/>
          <a:srcRect t="14728" b="20265"/>
          <a:stretch>
            <a:fillRect/>
          </a:stretch>
        </p:blipFill>
        <p:spPr bwMode="auto">
          <a:xfrm>
            <a:off x="5166875" y="3991667"/>
            <a:ext cx="3856466" cy="1773080"/>
          </a:xfrm>
          <a:prstGeom prst="rect">
            <a:avLst/>
          </a:prstGeom>
          <a:noFill/>
        </p:spPr>
      </p:pic>
      <p:pic>
        <p:nvPicPr>
          <p:cNvPr id="10" name="Picture 2" descr="http://starktur.ru/img/arktu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979" y="2027238"/>
            <a:ext cx="2013962" cy="167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46031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-4370" y="383035"/>
            <a:ext cx="6746586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1128" y="248602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Какие такие компьютеры?</a:t>
            </a:r>
          </a:p>
        </p:txBody>
      </p:sp>
      <p:sp>
        <p:nvSpPr>
          <p:cNvPr id="11" name="Объект 11"/>
          <p:cNvSpPr txBox="1">
            <a:spLocks/>
          </p:cNvSpPr>
          <p:nvPr/>
        </p:nvSpPr>
        <p:spPr>
          <a:xfrm>
            <a:off x="983457" y="5376165"/>
            <a:ext cx="7684294" cy="929382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ru-RU" sz="2400" b="1" i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Хочешь полноправно владеть компьютером – сосредотачивай знания из разных сфер</a:t>
            </a:r>
          </a:p>
          <a:p>
            <a:pPr marL="0" indent="0" algn="r">
              <a:lnSpc>
                <a:spcPct val="110000"/>
              </a:lnSpc>
              <a:buNone/>
            </a:pPr>
            <a:r>
              <a:rPr lang="ru-RU" sz="2400" b="1" i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16681" y="1019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230981" y="2162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45281" y="3305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459581" y="4448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" y="1675290"/>
            <a:ext cx="4523414" cy="31150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1959" y="1536337"/>
            <a:ext cx="2795588" cy="18637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7966" y="2805282"/>
            <a:ext cx="2591833" cy="135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313016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 descr="cool-blue-wallpaper-1Q622"/>
          <p:cNvSpPr>
            <a:spLocks noChangeArrowheads="1"/>
          </p:cNvSpPr>
          <p:nvPr/>
        </p:nvSpPr>
        <p:spPr bwMode="auto">
          <a:xfrm>
            <a:off x="459581" y="5775633"/>
            <a:ext cx="4044284" cy="840645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 t="-36858"/>
            </a:stretch>
          </a:blipFill>
          <a:ln>
            <a:noFill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38100">
                <a:solidFill>
                  <a:srgbClr val="F2F2F2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трелка: пятиугольник 3"/>
          <p:cNvSpPr/>
          <p:nvPr/>
        </p:nvSpPr>
        <p:spPr>
          <a:xfrm>
            <a:off x="-4370" y="383035"/>
            <a:ext cx="6746586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1128" y="248602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Теория и практика </a:t>
            </a:r>
            <a:endParaRPr lang="ru-RU" sz="33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16681" y="1019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230981" y="2162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45281" y="3305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459581" y="4448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/>
          <a:srcRect l="30903" t="22138" r="31458" b="26208"/>
          <a:stretch/>
        </p:blipFill>
        <p:spPr>
          <a:xfrm>
            <a:off x="345281" y="1124172"/>
            <a:ext cx="4182670" cy="313314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8" b="24295"/>
          <a:stretch/>
        </p:blipFill>
        <p:spPr>
          <a:xfrm>
            <a:off x="608817" y="4320816"/>
            <a:ext cx="2159770" cy="197978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2" r="5430"/>
          <a:stretch/>
        </p:blipFill>
        <p:spPr>
          <a:xfrm>
            <a:off x="5063087" y="1462906"/>
            <a:ext cx="3561457" cy="5102572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2371238" y="4479785"/>
            <a:ext cx="2173169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b="1" dirty="0">
                <a:solidFill>
                  <a:srgbClr val="984806"/>
                </a:solidFill>
                <a:latin typeface="Exo 2 Black"/>
                <a:ea typeface="Calibri" panose="020F0502020204030204" pitchFamily="34" charset="0"/>
                <a:cs typeface="Times New Roman" panose="02020603050405020304" pitchFamily="18" charset="0"/>
              </a:rPr>
              <a:t>МЕДВЕДЕВ</a:t>
            </a:r>
            <a:endParaRPr lang="ru-RU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984806"/>
                </a:solidFill>
                <a:latin typeface="Exo 2 Semi Bold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984806"/>
                </a:solidFill>
                <a:latin typeface="Exo 2 Medium"/>
                <a:ea typeface="Calibri" panose="020F0502020204030204" pitchFamily="34" charset="0"/>
                <a:cs typeface="Times New Roman" panose="02020603050405020304" pitchFamily="18" charset="0"/>
              </a:rPr>
              <a:t>Илья Анатольевич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32533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-4371" y="374409"/>
            <a:ext cx="8224445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1128" y="239976"/>
            <a:ext cx="786843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Учиться не только предмету</a:t>
            </a:r>
            <a:endParaRPr lang="ru-RU" sz="32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16681" y="933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230981" y="2076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45281" y="321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459581" y="436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280" y="1753511"/>
            <a:ext cx="3080795" cy="4345364"/>
          </a:xfrm>
          <a:prstGeom prst="rect">
            <a:avLst/>
          </a:prstGeom>
        </p:spPr>
      </p:pic>
      <p:pic>
        <p:nvPicPr>
          <p:cNvPr id="1026" name="Picture 2" descr="http://helllab.ru/wp-content/gallery/anapa13/img_54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128" y="2076031"/>
            <a:ext cx="4995731" cy="374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27606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 descr="cool-blue-wallpaper-1Q622"/>
          <p:cNvSpPr>
            <a:spLocks noChangeArrowheads="1"/>
          </p:cNvSpPr>
          <p:nvPr/>
        </p:nvSpPr>
        <p:spPr bwMode="auto">
          <a:xfrm>
            <a:off x="357981" y="5775633"/>
            <a:ext cx="4044284" cy="840645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 t="-36858"/>
            </a:stretch>
          </a:blipFill>
          <a:ln>
            <a:noFill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38100">
                <a:solidFill>
                  <a:srgbClr val="F2F2F2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трелка: пятиугольник 3"/>
          <p:cNvSpPr/>
          <p:nvPr/>
        </p:nvSpPr>
        <p:spPr>
          <a:xfrm>
            <a:off x="-4370" y="383035"/>
            <a:ext cx="6746586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1128" y="248602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Учебные материалы</a:t>
            </a:r>
            <a:endParaRPr lang="ru-RU" sz="33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16681" y="1019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230981" y="2162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45281" y="3305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459581" y="4448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20" name="Прямоугольник 19"/>
          <p:cNvSpPr/>
          <p:nvPr/>
        </p:nvSpPr>
        <p:spPr>
          <a:xfrm>
            <a:off x="2269638" y="4479785"/>
            <a:ext cx="2173169" cy="1020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984806"/>
                </a:solidFill>
                <a:latin typeface="Exo 2 Black"/>
                <a:ea typeface="Calibri" panose="020F0502020204030204" pitchFamily="34" charset="0"/>
                <a:cs typeface="Times New Roman" panose="02020603050405020304" pitchFamily="18" charset="0"/>
              </a:rPr>
              <a:t>КОНДЮРИНА Александра Алексеевна</a:t>
            </a:r>
            <a:endParaRPr lang="ru-RU" b="1" dirty="0">
              <a:solidFill>
                <a:srgbClr val="984806"/>
              </a:solidFill>
              <a:latin typeface="Exo 2 Black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3612" t="28649" r="16599" b="9293"/>
          <a:stretch/>
        </p:blipFill>
        <p:spPr>
          <a:xfrm>
            <a:off x="238259" y="1135166"/>
            <a:ext cx="4062757" cy="3193295"/>
          </a:xfrm>
          <a:prstGeom prst="rect">
            <a:avLst/>
          </a:prstGeom>
        </p:spPr>
      </p:pic>
      <p:pic>
        <p:nvPicPr>
          <p:cNvPr id="3076" name="Рисунок 1" descr="Описание: G:\Мои документы\Информатика\хэллаб\y_92ff36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46"/>
          <a:stretch>
            <a:fillRect/>
          </a:stretch>
        </p:blipFill>
        <p:spPr bwMode="auto">
          <a:xfrm>
            <a:off x="699469" y="4328461"/>
            <a:ext cx="1756854" cy="1991475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" t="748"/>
          <a:stretch/>
        </p:blipFill>
        <p:spPr>
          <a:xfrm>
            <a:off x="4833274" y="1199911"/>
            <a:ext cx="3815426" cy="541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76261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 descr="cool-blue-wallpaper-1Q622"/>
          <p:cNvSpPr>
            <a:spLocks noChangeArrowheads="1"/>
          </p:cNvSpPr>
          <p:nvPr/>
        </p:nvSpPr>
        <p:spPr bwMode="auto">
          <a:xfrm>
            <a:off x="459581" y="5730637"/>
            <a:ext cx="4072126" cy="885641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 t="-36858"/>
            </a:stretch>
          </a:blipFill>
          <a:ln>
            <a:noFill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38100">
                <a:solidFill>
                  <a:srgbClr val="F2F2F2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трелка: пятиугольник 3"/>
          <p:cNvSpPr/>
          <p:nvPr/>
        </p:nvSpPr>
        <p:spPr>
          <a:xfrm>
            <a:off x="-4370" y="383035"/>
            <a:ext cx="6746586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1128" y="248602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Проекты</a:t>
            </a:r>
            <a:endParaRPr lang="ru-RU" sz="33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16681" y="1019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230981" y="2162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45281" y="3305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459581" y="4448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20" name="Прямоугольник 19"/>
          <p:cNvSpPr/>
          <p:nvPr/>
        </p:nvSpPr>
        <p:spPr>
          <a:xfrm>
            <a:off x="2358538" y="4479785"/>
            <a:ext cx="2173169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984806"/>
                </a:solidFill>
                <a:latin typeface="Exo 2 Black"/>
                <a:ea typeface="Calibri" panose="020F0502020204030204" pitchFamily="34" charset="0"/>
                <a:cs typeface="Times New Roman" panose="02020603050405020304" pitchFamily="18" charset="0"/>
              </a:rPr>
              <a:t>ЖМАКОВ     Семён Владимирович</a:t>
            </a:r>
            <a:endParaRPr lang="ru-RU" b="1" dirty="0">
              <a:solidFill>
                <a:srgbClr val="984806"/>
              </a:solidFill>
              <a:latin typeface="Exo 2 Black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8979" t="26190" r="21461" b="16667"/>
          <a:stretch/>
        </p:blipFill>
        <p:spPr>
          <a:xfrm>
            <a:off x="94122" y="1017266"/>
            <a:ext cx="4626595" cy="3259646"/>
          </a:xfrm>
          <a:prstGeom prst="rect">
            <a:avLst/>
          </a:prstGeom>
        </p:spPr>
      </p:pic>
      <p:pic>
        <p:nvPicPr>
          <p:cNvPr id="4098" name="Рисунок 6" descr="Описание: G:\Мои документы\Информатика\4 - Фотографии\2013\Фото Минск 2013\Семён\IMG_00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4" t="8836" r="27473" b="35013"/>
          <a:stretch>
            <a:fillRect/>
          </a:stretch>
        </p:blipFill>
        <p:spPr bwMode="auto">
          <a:xfrm>
            <a:off x="605777" y="4135949"/>
            <a:ext cx="1972324" cy="2213734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913" y="1239151"/>
            <a:ext cx="3805998" cy="537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8155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 descr="cool-blue-wallpaper-1Q622"/>
          <p:cNvSpPr>
            <a:spLocks noChangeArrowheads="1"/>
          </p:cNvSpPr>
          <p:nvPr/>
        </p:nvSpPr>
        <p:spPr bwMode="auto">
          <a:xfrm>
            <a:off x="459581" y="5730637"/>
            <a:ext cx="4072126" cy="885641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 t="-36858"/>
            </a:stretch>
          </a:blipFill>
          <a:ln>
            <a:noFill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38100">
                <a:solidFill>
                  <a:srgbClr val="F2F2F2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трелка: пятиугольник 3"/>
          <p:cNvSpPr/>
          <p:nvPr/>
        </p:nvSpPr>
        <p:spPr>
          <a:xfrm>
            <a:off x="-4370" y="383035"/>
            <a:ext cx="6746586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1128" y="248602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Мероприятия</a:t>
            </a:r>
            <a:endParaRPr lang="ru-RU" sz="33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16681" y="1019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230981" y="2162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45281" y="3305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459581" y="444829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9205" t="25576" r="22363" b="10829"/>
          <a:stretch/>
        </p:blipFill>
        <p:spPr>
          <a:xfrm>
            <a:off x="-41762" y="924653"/>
            <a:ext cx="4573469" cy="3674238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2333138" y="4581385"/>
            <a:ext cx="2173169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984806"/>
                </a:solidFill>
                <a:latin typeface="Exo 2 Black"/>
                <a:ea typeface="Calibri" panose="020F0502020204030204" pitchFamily="34" charset="0"/>
                <a:cs typeface="Times New Roman" panose="02020603050405020304" pitchFamily="18" charset="0"/>
              </a:rPr>
              <a:t>ГЛУХИХ     Анастасия Владимировна</a:t>
            </a:r>
            <a:endParaRPr lang="ru-RU" b="1" dirty="0">
              <a:solidFill>
                <a:srgbClr val="984806"/>
              </a:solidFill>
              <a:latin typeface="Exo 2 Black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Рисунок 7" descr="Описание: G:\Мои документы\Информатика\3 - Конкурсы\Работы\Форум СиТМ 2016\Глухих Анастасия\Фото\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0" t="237" r="8316" b="46063"/>
          <a:stretch>
            <a:fillRect/>
          </a:stretch>
        </p:blipFill>
        <p:spPr bwMode="auto">
          <a:xfrm>
            <a:off x="688181" y="4598890"/>
            <a:ext cx="1737565" cy="1738410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9" b="1296"/>
          <a:stretch/>
        </p:blipFill>
        <p:spPr>
          <a:xfrm>
            <a:off x="5003359" y="1188706"/>
            <a:ext cx="3807453" cy="542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3945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/>
          <a:srcRect l="13255" r="12148"/>
          <a:stretch/>
        </p:blipFill>
        <p:spPr>
          <a:xfrm>
            <a:off x="5674400" y="1720854"/>
            <a:ext cx="2753320" cy="4117724"/>
          </a:xfrm>
          <a:prstGeom prst="rect">
            <a:avLst/>
          </a:prstGeom>
        </p:spPr>
      </p:pic>
      <p:sp>
        <p:nvSpPr>
          <p:cNvPr id="12" name="Стрелка: пятиугольник 3"/>
          <p:cNvSpPr/>
          <p:nvPr/>
        </p:nvSpPr>
        <p:spPr>
          <a:xfrm>
            <a:off x="0" y="417534"/>
            <a:ext cx="6746586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5498" y="283101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Профессия</a:t>
            </a: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21051" y="136428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235351" y="250728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349651" y="365028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463951" y="479328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1" y="1891914"/>
            <a:ext cx="4310743" cy="3233057"/>
          </a:xfrm>
          <a:prstGeom prst="rect">
            <a:avLst/>
          </a:prstGeom>
        </p:spPr>
      </p:pic>
      <p:sp>
        <p:nvSpPr>
          <p:cNvPr id="9" name="AutoShape 2" descr="Омск | Омский Горсовет рассмотрел новый герб города - БезФормата"/>
          <p:cNvSpPr>
            <a:spLocks noChangeAspect="1" noChangeArrowheads="1"/>
          </p:cNvSpPr>
          <p:nvPr/>
        </p:nvSpPr>
        <p:spPr bwMode="auto">
          <a:xfrm>
            <a:off x="578251" y="593628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/>
          <a:srcRect t="23442"/>
          <a:stretch/>
        </p:blipFill>
        <p:spPr>
          <a:xfrm>
            <a:off x="0" y="1527732"/>
            <a:ext cx="9143999" cy="466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21304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18237</TotalTime>
  <Words>110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Calibri</vt:lpstr>
      <vt:lpstr>Calibri Light</vt:lpstr>
      <vt:lpstr>Exo 2 Black</vt:lpstr>
      <vt:lpstr>Exo 2 Medium</vt:lpstr>
      <vt:lpstr>Exo 2 Semi Bold</vt:lpstr>
      <vt:lpstr>Segoe UI</vt:lpstr>
      <vt:lpstr>Segoe UI Black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 ОБУЧЕНИЯ «МАХАОН»</dc:title>
  <dc:creator>Юлия Зубковская</dc:creator>
  <cp:lastModifiedBy>Admin</cp:lastModifiedBy>
  <cp:revision>182</cp:revision>
  <dcterms:created xsi:type="dcterms:W3CDTF">2017-05-29T20:45:16Z</dcterms:created>
  <dcterms:modified xsi:type="dcterms:W3CDTF">2022-05-19T15:40:29Z</dcterms:modified>
</cp:coreProperties>
</file>