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1528-B3AB-4CA0-B31B-6362AB4F7654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98C14-EAD1-4DB2-A464-2D7BFAADF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104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1528-B3AB-4CA0-B31B-6362AB4F7654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98C14-EAD1-4DB2-A464-2D7BFAADF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462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1528-B3AB-4CA0-B31B-6362AB4F7654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98C14-EAD1-4DB2-A464-2D7BFAADF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871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1528-B3AB-4CA0-B31B-6362AB4F7654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98C14-EAD1-4DB2-A464-2D7BFAADF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81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1528-B3AB-4CA0-B31B-6362AB4F7654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98C14-EAD1-4DB2-A464-2D7BFAADF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758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1528-B3AB-4CA0-B31B-6362AB4F7654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98C14-EAD1-4DB2-A464-2D7BFAADF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366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1528-B3AB-4CA0-B31B-6362AB4F7654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98C14-EAD1-4DB2-A464-2D7BFAADF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715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1528-B3AB-4CA0-B31B-6362AB4F7654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98C14-EAD1-4DB2-A464-2D7BFAADF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305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1528-B3AB-4CA0-B31B-6362AB4F7654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98C14-EAD1-4DB2-A464-2D7BFAADF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01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1528-B3AB-4CA0-B31B-6362AB4F7654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98C14-EAD1-4DB2-A464-2D7BFAADF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707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1528-B3AB-4CA0-B31B-6362AB4F7654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98C14-EAD1-4DB2-A464-2D7BFAADF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135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51528-B3AB-4CA0-B31B-6362AB4F7654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98C14-EAD1-4DB2-A464-2D7BFAADF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010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406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382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832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64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74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4531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604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26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80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207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756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150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08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974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820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5710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Широкоэкранный</PresentationFormat>
  <Paragraphs>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1</cp:revision>
  <dcterms:created xsi:type="dcterms:W3CDTF">2022-05-17T18:48:16Z</dcterms:created>
  <dcterms:modified xsi:type="dcterms:W3CDTF">2022-05-17T18:52:27Z</dcterms:modified>
</cp:coreProperties>
</file>