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1" r:id="rId4"/>
    <p:sldId id="263" r:id="rId5"/>
    <p:sldId id="265" r:id="rId6"/>
    <p:sldId id="266" r:id="rId7"/>
    <p:sldId id="269" r:id="rId8"/>
    <p:sldId id="270" r:id="rId9"/>
    <p:sldId id="271" r:id="rId10"/>
    <p:sldId id="272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467C"/>
    <a:srgbClr val="DAE3F3"/>
    <a:srgbClr val="5F4E3B"/>
    <a:srgbClr val="B7AA9B"/>
    <a:srgbClr val="CFC1B1"/>
    <a:srgbClr val="E9E2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228" y="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4AFDE05-E236-4CBA-93D0-8C96ED249C94}" type="doc">
      <dgm:prSet loTypeId="urn:microsoft.com/office/officeart/2005/8/layout/process5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67243B64-E548-47A7-BDFB-A887A026B439}">
      <dgm:prSet phldrT="[Текст]"/>
      <dgm:spPr/>
      <dgm:t>
        <a:bodyPr/>
        <a:lstStyle/>
        <a:p>
          <a:r>
            <a:rPr lang="ru-RU" dirty="0"/>
            <a:t>1 раз в год, продолжительность до 3 месяцев (апрель-июнь)</a:t>
          </a:r>
        </a:p>
      </dgm:t>
    </dgm:pt>
    <dgm:pt modelId="{40F661E7-4D51-4B08-9930-7CD8C7A64FA4}" type="parTrans" cxnId="{44F240D1-6B74-4207-AC30-FFF30177EDFE}">
      <dgm:prSet/>
      <dgm:spPr/>
      <dgm:t>
        <a:bodyPr/>
        <a:lstStyle/>
        <a:p>
          <a:endParaRPr lang="ru-RU"/>
        </a:p>
      </dgm:t>
    </dgm:pt>
    <dgm:pt modelId="{48A12563-2F52-4DEE-A37B-39D31183763D}" type="sibTrans" cxnId="{44F240D1-6B74-4207-AC30-FFF30177EDFE}">
      <dgm:prSet/>
      <dgm:spPr/>
      <dgm:t>
        <a:bodyPr/>
        <a:lstStyle/>
        <a:p>
          <a:endParaRPr lang="ru-RU"/>
        </a:p>
      </dgm:t>
    </dgm:pt>
    <dgm:pt modelId="{350EF961-A281-4C8D-A3EE-A60FAE913354}">
      <dgm:prSet phldrT="[Текст]"/>
      <dgm:spPr/>
      <dgm:t>
        <a:bodyPr/>
        <a:lstStyle/>
        <a:p>
          <a:r>
            <a:rPr lang="ru-RU" dirty="0"/>
            <a:t>Изучение нормативных актов и теоретических основ</a:t>
          </a:r>
        </a:p>
      </dgm:t>
    </dgm:pt>
    <dgm:pt modelId="{9405A524-B00E-4D82-8456-B6A6C743A9D6}" type="parTrans" cxnId="{61FC4973-8B30-4D56-8BEB-A0F3275669D1}">
      <dgm:prSet/>
      <dgm:spPr/>
      <dgm:t>
        <a:bodyPr/>
        <a:lstStyle/>
        <a:p>
          <a:endParaRPr lang="ru-RU"/>
        </a:p>
      </dgm:t>
    </dgm:pt>
    <dgm:pt modelId="{755755BE-7B51-4496-B5A5-6C8EE56639A4}" type="sibTrans" cxnId="{61FC4973-8B30-4D56-8BEB-A0F3275669D1}">
      <dgm:prSet/>
      <dgm:spPr/>
      <dgm:t>
        <a:bodyPr/>
        <a:lstStyle/>
        <a:p>
          <a:endParaRPr lang="ru-RU"/>
        </a:p>
      </dgm:t>
    </dgm:pt>
    <dgm:pt modelId="{41582A38-9FB9-4E8E-9352-1D7BE4C13094}">
      <dgm:prSet phldrT="[Текст]"/>
      <dgm:spPr/>
      <dgm:t>
        <a:bodyPr/>
        <a:lstStyle/>
        <a:p>
          <a:r>
            <a:rPr lang="ru-RU" dirty="0"/>
            <a:t>Разработка ДООП/проектов</a:t>
          </a:r>
        </a:p>
      </dgm:t>
    </dgm:pt>
    <dgm:pt modelId="{91A1F86E-BACC-4D96-A916-6A5245D4A0BD}" type="parTrans" cxnId="{626DC353-A14F-4D04-9205-49CC9432AE14}">
      <dgm:prSet/>
      <dgm:spPr/>
      <dgm:t>
        <a:bodyPr/>
        <a:lstStyle/>
        <a:p>
          <a:endParaRPr lang="ru-RU"/>
        </a:p>
      </dgm:t>
    </dgm:pt>
    <dgm:pt modelId="{8106D169-05B7-4200-A4B3-DE9E5ACF1C62}" type="sibTrans" cxnId="{626DC353-A14F-4D04-9205-49CC9432AE14}">
      <dgm:prSet/>
      <dgm:spPr/>
      <dgm:t>
        <a:bodyPr/>
        <a:lstStyle/>
        <a:p>
          <a:endParaRPr lang="ru-RU"/>
        </a:p>
      </dgm:t>
    </dgm:pt>
    <dgm:pt modelId="{9EBD023C-EC48-4E4F-8267-67625B7B0AAF}">
      <dgm:prSet phldrT="[Текст]"/>
      <dgm:spPr/>
      <dgm:t>
        <a:bodyPr/>
        <a:lstStyle/>
        <a:p>
          <a:r>
            <a:rPr lang="ru-RU" dirty="0"/>
            <a:t>Взаимная экспертиза ДООП и реализации </a:t>
          </a:r>
          <a:r>
            <a:rPr lang="ru-RU" dirty="0" err="1"/>
            <a:t>пед</a:t>
          </a:r>
          <a:r>
            <a:rPr lang="ru-RU" dirty="0"/>
            <a:t> практик</a:t>
          </a:r>
        </a:p>
      </dgm:t>
    </dgm:pt>
    <dgm:pt modelId="{5DB81925-0D8E-40E7-AEDE-00BB83E9FAAE}" type="parTrans" cxnId="{B2363EEC-FA43-475B-B0D5-49B87EE5EA46}">
      <dgm:prSet/>
      <dgm:spPr/>
      <dgm:t>
        <a:bodyPr/>
        <a:lstStyle/>
        <a:p>
          <a:endParaRPr lang="ru-RU"/>
        </a:p>
      </dgm:t>
    </dgm:pt>
    <dgm:pt modelId="{937694ED-FCE7-4A1E-841A-570FF8ED0AF5}" type="sibTrans" cxnId="{B2363EEC-FA43-475B-B0D5-49B87EE5EA46}">
      <dgm:prSet/>
      <dgm:spPr/>
      <dgm:t>
        <a:bodyPr/>
        <a:lstStyle/>
        <a:p>
          <a:endParaRPr lang="ru-RU"/>
        </a:p>
      </dgm:t>
    </dgm:pt>
    <dgm:pt modelId="{384B7AE5-8113-480F-B1AF-1FA8965812F6}">
      <dgm:prSet phldrT="[Текст]"/>
      <dgm:spPr/>
      <dgm:t>
        <a:bodyPr/>
        <a:lstStyle/>
        <a:p>
          <a:r>
            <a:rPr lang="ru-RU" dirty="0"/>
            <a:t>Выявление эффективных практик</a:t>
          </a:r>
        </a:p>
      </dgm:t>
    </dgm:pt>
    <dgm:pt modelId="{F1154293-3A7D-4B7C-88B5-53A8A6C2A81E}" type="parTrans" cxnId="{F269232E-0819-45D3-ABB7-97F2BBBD9E52}">
      <dgm:prSet/>
      <dgm:spPr/>
      <dgm:t>
        <a:bodyPr/>
        <a:lstStyle/>
        <a:p>
          <a:endParaRPr lang="ru-RU"/>
        </a:p>
      </dgm:t>
    </dgm:pt>
    <dgm:pt modelId="{BC7B1553-7778-4A8B-9465-78EA87D48A5B}" type="sibTrans" cxnId="{F269232E-0819-45D3-ABB7-97F2BBBD9E52}">
      <dgm:prSet/>
      <dgm:spPr/>
      <dgm:t>
        <a:bodyPr/>
        <a:lstStyle/>
        <a:p>
          <a:endParaRPr lang="ru-RU"/>
        </a:p>
      </dgm:t>
    </dgm:pt>
    <dgm:pt modelId="{83294D44-8B9D-4063-B4C4-FB9BC29576E7}">
      <dgm:prSet phldrT="[Текст]"/>
      <dgm:spPr/>
      <dgm:t>
        <a:bodyPr/>
        <a:lstStyle/>
        <a:p>
          <a:r>
            <a:rPr lang="ru-RU" dirty="0"/>
            <a:t>Реализации ДООП/проектов</a:t>
          </a:r>
        </a:p>
      </dgm:t>
    </dgm:pt>
    <dgm:pt modelId="{A447C303-FF51-445C-95FC-A175305EF516}" type="parTrans" cxnId="{6F7FF4DA-0E53-4030-83A6-A6FD1C0B3D4A}">
      <dgm:prSet/>
      <dgm:spPr/>
      <dgm:t>
        <a:bodyPr/>
        <a:lstStyle/>
        <a:p>
          <a:endParaRPr lang="ru-RU"/>
        </a:p>
      </dgm:t>
    </dgm:pt>
    <dgm:pt modelId="{DC0A3B93-4296-483A-ABC2-16534E3D5507}" type="sibTrans" cxnId="{6F7FF4DA-0E53-4030-83A6-A6FD1C0B3D4A}">
      <dgm:prSet/>
      <dgm:spPr/>
      <dgm:t>
        <a:bodyPr/>
        <a:lstStyle/>
        <a:p>
          <a:endParaRPr lang="ru-RU"/>
        </a:p>
      </dgm:t>
    </dgm:pt>
    <dgm:pt modelId="{948630D2-84CE-4919-AAF7-025455056C38}" type="pres">
      <dgm:prSet presAssocID="{C4AFDE05-E236-4CBA-93D0-8C96ED249C94}" presName="diagram" presStyleCnt="0">
        <dgm:presLayoutVars>
          <dgm:dir/>
          <dgm:resizeHandles val="exact"/>
        </dgm:presLayoutVars>
      </dgm:prSet>
      <dgm:spPr/>
    </dgm:pt>
    <dgm:pt modelId="{FAAC660C-6C74-4341-9F05-FD5A56C89747}" type="pres">
      <dgm:prSet presAssocID="{67243B64-E548-47A7-BDFB-A887A026B439}" presName="node" presStyleLbl="node1" presStyleIdx="0" presStyleCnt="6">
        <dgm:presLayoutVars>
          <dgm:bulletEnabled val="1"/>
        </dgm:presLayoutVars>
      </dgm:prSet>
      <dgm:spPr/>
    </dgm:pt>
    <dgm:pt modelId="{5ED243B3-A276-42AF-B824-3AD11325CED9}" type="pres">
      <dgm:prSet presAssocID="{48A12563-2F52-4DEE-A37B-39D31183763D}" presName="sibTrans" presStyleLbl="sibTrans2D1" presStyleIdx="0" presStyleCnt="5"/>
      <dgm:spPr/>
    </dgm:pt>
    <dgm:pt modelId="{81857F40-9611-4009-8964-6F2E9730378F}" type="pres">
      <dgm:prSet presAssocID="{48A12563-2F52-4DEE-A37B-39D31183763D}" presName="connectorText" presStyleLbl="sibTrans2D1" presStyleIdx="0" presStyleCnt="5"/>
      <dgm:spPr/>
    </dgm:pt>
    <dgm:pt modelId="{33406D5E-6CC0-421B-855E-68FE52067FEA}" type="pres">
      <dgm:prSet presAssocID="{350EF961-A281-4C8D-A3EE-A60FAE913354}" presName="node" presStyleLbl="node1" presStyleIdx="1" presStyleCnt="6">
        <dgm:presLayoutVars>
          <dgm:bulletEnabled val="1"/>
        </dgm:presLayoutVars>
      </dgm:prSet>
      <dgm:spPr/>
    </dgm:pt>
    <dgm:pt modelId="{2CECCA07-B9F5-4845-A706-615F66D2C82F}" type="pres">
      <dgm:prSet presAssocID="{755755BE-7B51-4496-B5A5-6C8EE56639A4}" presName="sibTrans" presStyleLbl="sibTrans2D1" presStyleIdx="1" presStyleCnt="5"/>
      <dgm:spPr/>
    </dgm:pt>
    <dgm:pt modelId="{16BC83E1-5F54-4CBC-A0EB-12EF109474A6}" type="pres">
      <dgm:prSet presAssocID="{755755BE-7B51-4496-B5A5-6C8EE56639A4}" presName="connectorText" presStyleLbl="sibTrans2D1" presStyleIdx="1" presStyleCnt="5"/>
      <dgm:spPr/>
    </dgm:pt>
    <dgm:pt modelId="{B9BA083B-142F-4ADE-9674-4E2309D64F94}" type="pres">
      <dgm:prSet presAssocID="{41582A38-9FB9-4E8E-9352-1D7BE4C13094}" presName="node" presStyleLbl="node1" presStyleIdx="2" presStyleCnt="6">
        <dgm:presLayoutVars>
          <dgm:bulletEnabled val="1"/>
        </dgm:presLayoutVars>
      </dgm:prSet>
      <dgm:spPr/>
    </dgm:pt>
    <dgm:pt modelId="{9A0EE627-C8BE-4475-82EB-4466F034B933}" type="pres">
      <dgm:prSet presAssocID="{8106D169-05B7-4200-A4B3-DE9E5ACF1C62}" presName="sibTrans" presStyleLbl="sibTrans2D1" presStyleIdx="2" presStyleCnt="5"/>
      <dgm:spPr/>
    </dgm:pt>
    <dgm:pt modelId="{A0722B74-ADDF-41F8-887C-6ABBB92D7A3F}" type="pres">
      <dgm:prSet presAssocID="{8106D169-05B7-4200-A4B3-DE9E5ACF1C62}" presName="connectorText" presStyleLbl="sibTrans2D1" presStyleIdx="2" presStyleCnt="5"/>
      <dgm:spPr/>
    </dgm:pt>
    <dgm:pt modelId="{EEFFA633-ABEB-4AA8-AF15-7FE3A73AC892}" type="pres">
      <dgm:prSet presAssocID="{83294D44-8B9D-4063-B4C4-FB9BC29576E7}" presName="node" presStyleLbl="node1" presStyleIdx="3" presStyleCnt="6">
        <dgm:presLayoutVars>
          <dgm:bulletEnabled val="1"/>
        </dgm:presLayoutVars>
      </dgm:prSet>
      <dgm:spPr/>
    </dgm:pt>
    <dgm:pt modelId="{17A6E85B-092E-436C-8A1B-3FA611B9C7C5}" type="pres">
      <dgm:prSet presAssocID="{DC0A3B93-4296-483A-ABC2-16534E3D5507}" presName="sibTrans" presStyleLbl="sibTrans2D1" presStyleIdx="3" presStyleCnt="5"/>
      <dgm:spPr/>
    </dgm:pt>
    <dgm:pt modelId="{C5AC22AD-B4FA-41AD-877C-923CFB387BAB}" type="pres">
      <dgm:prSet presAssocID="{DC0A3B93-4296-483A-ABC2-16534E3D5507}" presName="connectorText" presStyleLbl="sibTrans2D1" presStyleIdx="3" presStyleCnt="5"/>
      <dgm:spPr/>
    </dgm:pt>
    <dgm:pt modelId="{2314870D-B0C9-4984-B92E-19B23F2CA3DC}" type="pres">
      <dgm:prSet presAssocID="{9EBD023C-EC48-4E4F-8267-67625B7B0AAF}" presName="node" presStyleLbl="node1" presStyleIdx="4" presStyleCnt="6">
        <dgm:presLayoutVars>
          <dgm:bulletEnabled val="1"/>
        </dgm:presLayoutVars>
      </dgm:prSet>
      <dgm:spPr/>
    </dgm:pt>
    <dgm:pt modelId="{B9EB29D2-5D27-4417-AFFF-861613C2C8D4}" type="pres">
      <dgm:prSet presAssocID="{937694ED-FCE7-4A1E-841A-570FF8ED0AF5}" presName="sibTrans" presStyleLbl="sibTrans2D1" presStyleIdx="4" presStyleCnt="5"/>
      <dgm:spPr/>
    </dgm:pt>
    <dgm:pt modelId="{CB74F309-37ED-4683-A409-B009D75693D7}" type="pres">
      <dgm:prSet presAssocID="{937694ED-FCE7-4A1E-841A-570FF8ED0AF5}" presName="connectorText" presStyleLbl="sibTrans2D1" presStyleIdx="4" presStyleCnt="5"/>
      <dgm:spPr/>
    </dgm:pt>
    <dgm:pt modelId="{9236B930-941A-4D9A-8D1B-9FA9B7019CC6}" type="pres">
      <dgm:prSet presAssocID="{384B7AE5-8113-480F-B1AF-1FA8965812F6}" presName="node" presStyleLbl="node1" presStyleIdx="5" presStyleCnt="6">
        <dgm:presLayoutVars>
          <dgm:bulletEnabled val="1"/>
        </dgm:presLayoutVars>
      </dgm:prSet>
      <dgm:spPr/>
    </dgm:pt>
  </dgm:ptLst>
  <dgm:cxnLst>
    <dgm:cxn modelId="{42975709-BDCC-42E3-8DB1-BE6CAD5B2551}" type="presOf" srcId="{755755BE-7B51-4496-B5A5-6C8EE56639A4}" destId="{2CECCA07-B9F5-4845-A706-615F66D2C82F}" srcOrd="0" destOrd="0" presId="urn:microsoft.com/office/officeart/2005/8/layout/process5"/>
    <dgm:cxn modelId="{B4DF3522-6A07-4379-9026-079BF96BB653}" type="presOf" srcId="{DC0A3B93-4296-483A-ABC2-16534E3D5507}" destId="{C5AC22AD-B4FA-41AD-877C-923CFB387BAB}" srcOrd="1" destOrd="0" presId="urn:microsoft.com/office/officeart/2005/8/layout/process5"/>
    <dgm:cxn modelId="{F269232E-0819-45D3-ABB7-97F2BBBD9E52}" srcId="{C4AFDE05-E236-4CBA-93D0-8C96ED249C94}" destId="{384B7AE5-8113-480F-B1AF-1FA8965812F6}" srcOrd="5" destOrd="0" parTransId="{F1154293-3A7D-4B7C-88B5-53A8A6C2A81E}" sibTransId="{BC7B1553-7778-4A8B-9465-78EA87D48A5B}"/>
    <dgm:cxn modelId="{A17B3C3F-C084-4AAC-B88D-3DE7C3C529C6}" type="presOf" srcId="{937694ED-FCE7-4A1E-841A-570FF8ED0AF5}" destId="{CB74F309-37ED-4683-A409-B009D75693D7}" srcOrd="1" destOrd="0" presId="urn:microsoft.com/office/officeart/2005/8/layout/process5"/>
    <dgm:cxn modelId="{1C46F261-1861-488E-82EB-3A15188AA931}" type="presOf" srcId="{384B7AE5-8113-480F-B1AF-1FA8965812F6}" destId="{9236B930-941A-4D9A-8D1B-9FA9B7019CC6}" srcOrd="0" destOrd="0" presId="urn:microsoft.com/office/officeart/2005/8/layout/process5"/>
    <dgm:cxn modelId="{E60ADB42-B320-45AA-B5A0-6ACA752CF68E}" type="presOf" srcId="{9EBD023C-EC48-4E4F-8267-67625B7B0AAF}" destId="{2314870D-B0C9-4984-B92E-19B23F2CA3DC}" srcOrd="0" destOrd="0" presId="urn:microsoft.com/office/officeart/2005/8/layout/process5"/>
    <dgm:cxn modelId="{7F1A3264-09F3-4B29-B810-B298662ED4BD}" type="presOf" srcId="{8106D169-05B7-4200-A4B3-DE9E5ACF1C62}" destId="{9A0EE627-C8BE-4475-82EB-4466F034B933}" srcOrd="0" destOrd="0" presId="urn:microsoft.com/office/officeart/2005/8/layout/process5"/>
    <dgm:cxn modelId="{560B6967-9E75-4A96-9675-34B9D6ABF560}" type="presOf" srcId="{48A12563-2F52-4DEE-A37B-39D31183763D}" destId="{5ED243B3-A276-42AF-B824-3AD11325CED9}" srcOrd="0" destOrd="0" presId="urn:microsoft.com/office/officeart/2005/8/layout/process5"/>
    <dgm:cxn modelId="{FAFBFC4B-DCAE-4282-9DB5-B633265BBD0C}" type="presOf" srcId="{48A12563-2F52-4DEE-A37B-39D31183763D}" destId="{81857F40-9611-4009-8964-6F2E9730378F}" srcOrd="1" destOrd="0" presId="urn:microsoft.com/office/officeart/2005/8/layout/process5"/>
    <dgm:cxn modelId="{61FC4973-8B30-4D56-8BEB-A0F3275669D1}" srcId="{C4AFDE05-E236-4CBA-93D0-8C96ED249C94}" destId="{350EF961-A281-4C8D-A3EE-A60FAE913354}" srcOrd="1" destOrd="0" parTransId="{9405A524-B00E-4D82-8456-B6A6C743A9D6}" sibTransId="{755755BE-7B51-4496-B5A5-6C8EE56639A4}"/>
    <dgm:cxn modelId="{626DC353-A14F-4D04-9205-49CC9432AE14}" srcId="{C4AFDE05-E236-4CBA-93D0-8C96ED249C94}" destId="{41582A38-9FB9-4E8E-9352-1D7BE4C13094}" srcOrd="2" destOrd="0" parTransId="{91A1F86E-BACC-4D96-A916-6A5245D4A0BD}" sibTransId="{8106D169-05B7-4200-A4B3-DE9E5ACF1C62}"/>
    <dgm:cxn modelId="{86A15E57-474F-491C-AB0B-D656286210CE}" type="presOf" srcId="{350EF961-A281-4C8D-A3EE-A60FAE913354}" destId="{33406D5E-6CC0-421B-855E-68FE52067FEA}" srcOrd="0" destOrd="0" presId="urn:microsoft.com/office/officeart/2005/8/layout/process5"/>
    <dgm:cxn modelId="{E2944679-E50F-4345-94BA-17C892AAEEFA}" type="presOf" srcId="{755755BE-7B51-4496-B5A5-6C8EE56639A4}" destId="{16BC83E1-5F54-4CBC-A0EB-12EF109474A6}" srcOrd="1" destOrd="0" presId="urn:microsoft.com/office/officeart/2005/8/layout/process5"/>
    <dgm:cxn modelId="{836FEC80-F968-4355-8A6B-3BD39C57FA7B}" type="presOf" srcId="{C4AFDE05-E236-4CBA-93D0-8C96ED249C94}" destId="{948630D2-84CE-4919-AAF7-025455056C38}" srcOrd="0" destOrd="0" presId="urn:microsoft.com/office/officeart/2005/8/layout/process5"/>
    <dgm:cxn modelId="{CD088389-28D9-49CA-9ECA-13715C80F76D}" type="presOf" srcId="{67243B64-E548-47A7-BDFB-A887A026B439}" destId="{FAAC660C-6C74-4341-9F05-FD5A56C89747}" srcOrd="0" destOrd="0" presId="urn:microsoft.com/office/officeart/2005/8/layout/process5"/>
    <dgm:cxn modelId="{CB11088D-9359-4AF2-AFD2-403BF37049BE}" type="presOf" srcId="{8106D169-05B7-4200-A4B3-DE9E5ACF1C62}" destId="{A0722B74-ADDF-41F8-887C-6ABBB92D7A3F}" srcOrd="1" destOrd="0" presId="urn:microsoft.com/office/officeart/2005/8/layout/process5"/>
    <dgm:cxn modelId="{DC734B9E-BC02-45DD-8F10-D3FB022C0091}" type="presOf" srcId="{DC0A3B93-4296-483A-ABC2-16534E3D5507}" destId="{17A6E85B-092E-436C-8A1B-3FA611B9C7C5}" srcOrd="0" destOrd="0" presId="urn:microsoft.com/office/officeart/2005/8/layout/process5"/>
    <dgm:cxn modelId="{A87089C6-18D9-4CA0-982F-85651C3AC6E6}" type="presOf" srcId="{83294D44-8B9D-4063-B4C4-FB9BC29576E7}" destId="{EEFFA633-ABEB-4AA8-AF15-7FE3A73AC892}" srcOrd="0" destOrd="0" presId="urn:microsoft.com/office/officeart/2005/8/layout/process5"/>
    <dgm:cxn modelId="{E700C1C7-7E89-4BF7-BBFE-81CD2EA5BFB9}" type="presOf" srcId="{41582A38-9FB9-4E8E-9352-1D7BE4C13094}" destId="{B9BA083B-142F-4ADE-9674-4E2309D64F94}" srcOrd="0" destOrd="0" presId="urn:microsoft.com/office/officeart/2005/8/layout/process5"/>
    <dgm:cxn modelId="{44F240D1-6B74-4207-AC30-FFF30177EDFE}" srcId="{C4AFDE05-E236-4CBA-93D0-8C96ED249C94}" destId="{67243B64-E548-47A7-BDFB-A887A026B439}" srcOrd="0" destOrd="0" parTransId="{40F661E7-4D51-4B08-9930-7CD8C7A64FA4}" sibTransId="{48A12563-2F52-4DEE-A37B-39D31183763D}"/>
    <dgm:cxn modelId="{6F7FF4DA-0E53-4030-83A6-A6FD1C0B3D4A}" srcId="{C4AFDE05-E236-4CBA-93D0-8C96ED249C94}" destId="{83294D44-8B9D-4063-B4C4-FB9BC29576E7}" srcOrd="3" destOrd="0" parTransId="{A447C303-FF51-445C-95FC-A175305EF516}" sibTransId="{DC0A3B93-4296-483A-ABC2-16534E3D5507}"/>
    <dgm:cxn modelId="{7FF06BDF-9C45-4CBE-AE43-16F84E65AF85}" type="presOf" srcId="{937694ED-FCE7-4A1E-841A-570FF8ED0AF5}" destId="{B9EB29D2-5D27-4417-AFFF-861613C2C8D4}" srcOrd="0" destOrd="0" presId="urn:microsoft.com/office/officeart/2005/8/layout/process5"/>
    <dgm:cxn modelId="{B2363EEC-FA43-475B-B0D5-49B87EE5EA46}" srcId="{C4AFDE05-E236-4CBA-93D0-8C96ED249C94}" destId="{9EBD023C-EC48-4E4F-8267-67625B7B0AAF}" srcOrd="4" destOrd="0" parTransId="{5DB81925-0D8E-40E7-AEDE-00BB83E9FAAE}" sibTransId="{937694ED-FCE7-4A1E-841A-570FF8ED0AF5}"/>
    <dgm:cxn modelId="{A8210119-009A-4E8D-86A3-53560BAC42FE}" type="presParOf" srcId="{948630D2-84CE-4919-AAF7-025455056C38}" destId="{FAAC660C-6C74-4341-9F05-FD5A56C89747}" srcOrd="0" destOrd="0" presId="urn:microsoft.com/office/officeart/2005/8/layout/process5"/>
    <dgm:cxn modelId="{7B3705C7-87E2-4CD1-A835-E7E60601C856}" type="presParOf" srcId="{948630D2-84CE-4919-AAF7-025455056C38}" destId="{5ED243B3-A276-42AF-B824-3AD11325CED9}" srcOrd="1" destOrd="0" presId="urn:microsoft.com/office/officeart/2005/8/layout/process5"/>
    <dgm:cxn modelId="{6FC6779C-7047-4E4E-B9C2-3D6AC3CECE97}" type="presParOf" srcId="{5ED243B3-A276-42AF-B824-3AD11325CED9}" destId="{81857F40-9611-4009-8964-6F2E9730378F}" srcOrd="0" destOrd="0" presId="urn:microsoft.com/office/officeart/2005/8/layout/process5"/>
    <dgm:cxn modelId="{6F3C6821-762D-4108-B639-6B2A00F71DAD}" type="presParOf" srcId="{948630D2-84CE-4919-AAF7-025455056C38}" destId="{33406D5E-6CC0-421B-855E-68FE52067FEA}" srcOrd="2" destOrd="0" presId="urn:microsoft.com/office/officeart/2005/8/layout/process5"/>
    <dgm:cxn modelId="{ACFC489D-A188-4935-B8E3-EA8226108833}" type="presParOf" srcId="{948630D2-84CE-4919-AAF7-025455056C38}" destId="{2CECCA07-B9F5-4845-A706-615F66D2C82F}" srcOrd="3" destOrd="0" presId="urn:microsoft.com/office/officeart/2005/8/layout/process5"/>
    <dgm:cxn modelId="{AB2BF6DA-089F-4DAC-A1F4-A6BFE4E577A8}" type="presParOf" srcId="{2CECCA07-B9F5-4845-A706-615F66D2C82F}" destId="{16BC83E1-5F54-4CBC-A0EB-12EF109474A6}" srcOrd="0" destOrd="0" presId="urn:microsoft.com/office/officeart/2005/8/layout/process5"/>
    <dgm:cxn modelId="{C5259347-94C2-466B-BB5B-B261F0C4D4A2}" type="presParOf" srcId="{948630D2-84CE-4919-AAF7-025455056C38}" destId="{B9BA083B-142F-4ADE-9674-4E2309D64F94}" srcOrd="4" destOrd="0" presId="urn:microsoft.com/office/officeart/2005/8/layout/process5"/>
    <dgm:cxn modelId="{FE956016-671C-4814-B688-DBD368AD7D46}" type="presParOf" srcId="{948630D2-84CE-4919-AAF7-025455056C38}" destId="{9A0EE627-C8BE-4475-82EB-4466F034B933}" srcOrd="5" destOrd="0" presId="urn:microsoft.com/office/officeart/2005/8/layout/process5"/>
    <dgm:cxn modelId="{23FE811F-303D-4662-B265-3A41EC125030}" type="presParOf" srcId="{9A0EE627-C8BE-4475-82EB-4466F034B933}" destId="{A0722B74-ADDF-41F8-887C-6ABBB92D7A3F}" srcOrd="0" destOrd="0" presId="urn:microsoft.com/office/officeart/2005/8/layout/process5"/>
    <dgm:cxn modelId="{4518A008-41AF-4168-A233-675D0639BD96}" type="presParOf" srcId="{948630D2-84CE-4919-AAF7-025455056C38}" destId="{EEFFA633-ABEB-4AA8-AF15-7FE3A73AC892}" srcOrd="6" destOrd="0" presId="urn:microsoft.com/office/officeart/2005/8/layout/process5"/>
    <dgm:cxn modelId="{6647AF5D-D212-4125-AC89-AD69BBC27E8B}" type="presParOf" srcId="{948630D2-84CE-4919-AAF7-025455056C38}" destId="{17A6E85B-092E-436C-8A1B-3FA611B9C7C5}" srcOrd="7" destOrd="0" presId="urn:microsoft.com/office/officeart/2005/8/layout/process5"/>
    <dgm:cxn modelId="{47745150-FA89-41A4-95DD-C10B3A1AE0A2}" type="presParOf" srcId="{17A6E85B-092E-436C-8A1B-3FA611B9C7C5}" destId="{C5AC22AD-B4FA-41AD-877C-923CFB387BAB}" srcOrd="0" destOrd="0" presId="urn:microsoft.com/office/officeart/2005/8/layout/process5"/>
    <dgm:cxn modelId="{FD09C241-3F7B-48C6-9A5C-658513FE0B82}" type="presParOf" srcId="{948630D2-84CE-4919-AAF7-025455056C38}" destId="{2314870D-B0C9-4984-B92E-19B23F2CA3DC}" srcOrd="8" destOrd="0" presId="urn:microsoft.com/office/officeart/2005/8/layout/process5"/>
    <dgm:cxn modelId="{C1FA8AC3-8A23-4DD5-8447-C014EE82B53F}" type="presParOf" srcId="{948630D2-84CE-4919-AAF7-025455056C38}" destId="{B9EB29D2-5D27-4417-AFFF-861613C2C8D4}" srcOrd="9" destOrd="0" presId="urn:microsoft.com/office/officeart/2005/8/layout/process5"/>
    <dgm:cxn modelId="{E71B3C9D-4C36-425A-9295-C0B130850C13}" type="presParOf" srcId="{B9EB29D2-5D27-4417-AFFF-861613C2C8D4}" destId="{CB74F309-37ED-4683-A409-B009D75693D7}" srcOrd="0" destOrd="0" presId="urn:microsoft.com/office/officeart/2005/8/layout/process5"/>
    <dgm:cxn modelId="{04E67B13-B66D-4DFA-8CFB-5A853E4115D7}" type="presParOf" srcId="{948630D2-84CE-4919-AAF7-025455056C38}" destId="{9236B930-941A-4D9A-8D1B-9FA9B7019CC6}" srcOrd="1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D28D94E-21A0-4BC0-9B64-9A8EDDBF8A08}" type="doc">
      <dgm:prSet loTypeId="urn:microsoft.com/office/officeart/2005/8/layout/defaul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72A07788-490A-4046-A8BB-1F7249A3B0A4}">
      <dgm:prSet phldrT="[Текст]"/>
      <dgm:spPr/>
      <dgm:t>
        <a:bodyPr/>
        <a:lstStyle/>
        <a:p>
          <a:pPr rtl="0"/>
          <a:r>
            <a:rPr lang="ru-RU" b="0" i="0" u="none" dirty="0"/>
            <a:t>Горячее желание продемонстрировать свой опыт, а не освоить новый</a:t>
          </a:r>
          <a:endParaRPr lang="ru-RU" dirty="0"/>
        </a:p>
      </dgm:t>
    </dgm:pt>
    <dgm:pt modelId="{1647C114-FCD7-4E70-832A-2656204733FE}" type="parTrans" cxnId="{4B1BB76B-1351-4026-89BB-EDCA949A7D27}">
      <dgm:prSet/>
      <dgm:spPr/>
      <dgm:t>
        <a:bodyPr/>
        <a:lstStyle/>
        <a:p>
          <a:endParaRPr lang="ru-RU"/>
        </a:p>
      </dgm:t>
    </dgm:pt>
    <dgm:pt modelId="{D9A72EDF-9C61-48CB-BC40-9CA2227E36CB}" type="sibTrans" cxnId="{4B1BB76B-1351-4026-89BB-EDCA949A7D27}">
      <dgm:prSet/>
      <dgm:spPr/>
      <dgm:t>
        <a:bodyPr/>
        <a:lstStyle/>
        <a:p>
          <a:endParaRPr lang="ru-RU"/>
        </a:p>
      </dgm:t>
    </dgm:pt>
    <dgm:pt modelId="{AD491BB8-31E5-4E17-8F13-852A2A4F13D6}">
      <dgm:prSet phldrT="[Текст]"/>
      <dgm:spPr/>
      <dgm:t>
        <a:bodyPr/>
        <a:lstStyle/>
        <a:p>
          <a:r>
            <a:rPr lang="ru-RU" b="0" i="0" u="none" dirty="0"/>
            <a:t>Желание действовать репродуктивно</a:t>
          </a:r>
          <a:endParaRPr lang="ru-RU" dirty="0"/>
        </a:p>
      </dgm:t>
    </dgm:pt>
    <dgm:pt modelId="{7125DFE7-3130-4C0B-B62C-E2E5C0AE86E9}" type="parTrans" cxnId="{3C2F4961-0004-45C5-A57A-789E3E7B83BE}">
      <dgm:prSet/>
      <dgm:spPr/>
      <dgm:t>
        <a:bodyPr/>
        <a:lstStyle/>
        <a:p>
          <a:endParaRPr lang="ru-RU"/>
        </a:p>
      </dgm:t>
    </dgm:pt>
    <dgm:pt modelId="{DA06928C-1EC6-4B89-88EE-D8E5BAB290C8}" type="sibTrans" cxnId="{3C2F4961-0004-45C5-A57A-789E3E7B83BE}">
      <dgm:prSet/>
      <dgm:spPr/>
      <dgm:t>
        <a:bodyPr/>
        <a:lstStyle/>
        <a:p>
          <a:endParaRPr lang="ru-RU"/>
        </a:p>
      </dgm:t>
    </dgm:pt>
    <dgm:pt modelId="{44EBB9BA-3ADC-409B-9ABF-ADF4EA6F3284}">
      <dgm:prSet phldrT="[Текст]"/>
      <dgm:spPr/>
      <dgm:t>
        <a:bodyPr/>
        <a:lstStyle/>
        <a:p>
          <a:pPr rtl="0"/>
          <a:r>
            <a:rPr lang="ru-RU" b="0" i="0" u="none" dirty="0"/>
            <a:t>Не желание изучать теоретический и обучающий материалы, самостоятельно устранять дефициты не связанные с тематикой стажировки</a:t>
          </a:r>
          <a:endParaRPr lang="ru-RU" dirty="0"/>
        </a:p>
      </dgm:t>
    </dgm:pt>
    <dgm:pt modelId="{5A404458-864B-4F48-AC6C-389F802D821F}" type="parTrans" cxnId="{B95BBA73-B6FA-4A6C-AF25-797990E2C5C3}">
      <dgm:prSet/>
      <dgm:spPr/>
      <dgm:t>
        <a:bodyPr/>
        <a:lstStyle/>
        <a:p>
          <a:endParaRPr lang="ru-RU"/>
        </a:p>
      </dgm:t>
    </dgm:pt>
    <dgm:pt modelId="{CFFDF257-131D-44F8-A57A-9F1CEFA3C303}" type="sibTrans" cxnId="{B95BBA73-B6FA-4A6C-AF25-797990E2C5C3}">
      <dgm:prSet/>
      <dgm:spPr/>
      <dgm:t>
        <a:bodyPr/>
        <a:lstStyle/>
        <a:p>
          <a:endParaRPr lang="ru-RU"/>
        </a:p>
      </dgm:t>
    </dgm:pt>
    <dgm:pt modelId="{B2981DDC-03A8-461B-A34A-456241DA9AB6}">
      <dgm:prSet phldrT="[Текст]"/>
      <dgm:spPr/>
      <dgm:t>
        <a:bodyPr/>
        <a:lstStyle/>
        <a:p>
          <a:pPr rtl="0"/>
          <a:r>
            <a:rPr lang="ru-RU" b="0" i="0" u="none" dirty="0"/>
            <a:t>Избыточность материала, недостаточность материала</a:t>
          </a:r>
          <a:endParaRPr lang="ru-RU" dirty="0"/>
        </a:p>
      </dgm:t>
    </dgm:pt>
    <dgm:pt modelId="{81809F9A-C26F-4A84-962C-EE97B9261F0E}" type="parTrans" cxnId="{0C7CD651-2724-49B8-AD36-64CD5E211F38}">
      <dgm:prSet/>
      <dgm:spPr/>
      <dgm:t>
        <a:bodyPr/>
        <a:lstStyle/>
        <a:p>
          <a:endParaRPr lang="ru-RU"/>
        </a:p>
      </dgm:t>
    </dgm:pt>
    <dgm:pt modelId="{44404AE9-CEEF-431F-8404-255926ADDEAD}" type="sibTrans" cxnId="{0C7CD651-2724-49B8-AD36-64CD5E211F38}">
      <dgm:prSet/>
      <dgm:spPr/>
      <dgm:t>
        <a:bodyPr/>
        <a:lstStyle/>
        <a:p>
          <a:endParaRPr lang="ru-RU"/>
        </a:p>
      </dgm:t>
    </dgm:pt>
    <dgm:pt modelId="{1EF9CF6E-9399-4905-9367-2978E940DE4D}">
      <dgm:prSet phldrT="[Текст]"/>
      <dgm:spPr/>
      <dgm:t>
        <a:bodyPr/>
        <a:lstStyle/>
        <a:p>
          <a:r>
            <a:rPr lang="ru-RU" b="0" i="0" u="none" dirty="0"/>
            <a:t>Требование от </a:t>
          </a:r>
          <a:r>
            <a:rPr lang="ru-RU" b="0" i="0" u="none" dirty="0" err="1"/>
            <a:t>тьюторов</a:t>
          </a:r>
          <a:r>
            <a:rPr lang="ru-RU" b="0" i="0" u="none" dirty="0"/>
            <a:t> исключительного индивидуального подхода, развернутого продолжительного диалога с подробными рекомендациями к сделанному (а лучше переработкой, редактированием) </a:t>
          </a:r>
          <a:endParaRPr lang="ru-RU" dirty="0"/>
        </a:p>
      </dgm:t>
    </dgm:pt>
    <dgm:pt modelId="{8D62C3A2-7A30-4950-8812-CD3F7635F119}" type="parTrans" cxnId="{F25EFE7A-2D25-4B11-9772-45DDC438431E}">
      <dgm:prSet/>
      <dgm:spPr/>
      <dgm:t>
        <a:bodyPr/>
        <a:lstStyle/>
        <a:p>
          <a:endParaRPr lang="ru-RU"/>
        </a:p>
      </dgm:t>
    </dgm:pt>
    <dgm:pt modelId="{8F30CE75-1C2D-45DB-8E48-9589990613F5}" type="sibTrans" cxnId="{F25EFE7A-2D25-4B11-9772-45DDC438431E}">
      <dgm:prSet/>
      <dgm:spPr/>
      <dgm:t>
        <a:bodyPr/>
        <a:lstStyle/>
        <a:p>
          <a:endParaRPr lang="ru-RU"/>
        </a:p>
      </dgm:t>
    </dgm:pt>
    <dgm:pt modelId="{EA554F87-EDD6-447D-9F32-2B1186F4A12F}">
      <dgm:prSet phldrT="[Текст]"/>
      <dgm:spPr/>
      <dgm:t>
        <a:bodyPr/>
        <a:lstStyle/>
        <a:p>
          <a:r>
            <a:rPr lang="ru-RU" b="0" i="0" u="none"/>
            <a:t>Не желание развивать компетенции эксперта, брать ответственность</a:t>
          </a:r>
          <a:endParaRPr lang="ru-RU" dirty="0"/>
        </a:p>
      </dgm:t>
    </dgm:pt>
    <dgm:pt modelId="{C1059780-71AC-47AA-8B07-21A8BDD307FB}" type="parTrans" cxnId="{FD11759B-1A07-4A53-AB81-34F388CB5386}">
      <dgm:prSet/>
      <dgm:spPr/>
      <dgm:t>
        <a:bodyPr/>
        <a:lstStyle/>
        <a:p>
          <a:endParaRPr lang="ru-RU"/>
        </a:p>
      </dgm:t>
    </dgm:pt>
    <dgm:pt modelId="{CF9F9DB2-94D8-42C1-9A60-2D2F7A4FAC2F}" type="sibTrans" cxnId="{FD11759B-1A07-4A53-AB81-34F388CB5386}">
      <dgm:prSet/>
      <dgm:spPr/>
      <dgm:t>
        <a:bodyPr/>
        <a:lstStyle/>
        <a:p>
          <a:endParaRPr lang="ru-RU"/>
        </a:p>
      </dgm:t>
    </dgm:pt>
    <dgm:pt modelId="{CB882D13-EC0D-4DC1-B73A-10B936C86B0B}">
      <dgm:prSet phldrT="[Текст]"/>
      <dgm:spPr/>
      <dgm:t>
        <a:bodyPr/>
        <a:lstStyle/>
        <a:p>
          <a:r>
            <a:rPr lang="ru-RU" b="0" i="0" u="none" dirty="0"/>
            <a:t>Негативное отношение к профессиональной рефлексии</a:t>
          </a:r>
          <a:endParaRPr lang="ru-RU" dirty="0"/>
        </a:p>
      </dgm:t>
    </dgm:pt>
    <dgm:pt modelId="{C8177523-8688-4E02-9032-9F061EDA500F}" type="parTrans" cxnId="{3B0560CE-536B-46FD-A7F8-480322CA3443}">
      <dgm:prSet/>
      <dgm:spPr/>
      <dgm:t>
        <a:bodyPr/>
        <a:lstStyle/>
        <a:p>
          <a:endParaRPr lang="ru-RU"/>
        </a:p>
      </dgm:t>
    </dgm:pt>
    <dgm:pt modelId="{7CD1B130-651B-4D8A-98A8-4F3B634EA513}" type="sibTrans" cxnId="{3B0560CE-536B-46FD-A7F8-480322CA3443}">
      <dgm:prSet/>
      <dgm:spPr/>
      <dgm:t>
        <a:bodyPr/>
        <a:lstStyle/>
        <a:p>
          <a:endParaRPr lang="ru-RU"/>
        </a:p>
      </dgm:t>
    </dgm:pt>
    <dgm:pt modelId="{E89B9233-9727-468D-B840-3D828EF23072}" type="pres">
      <dgm:prSet presAssocID="{3D28D94E-21A0-4BC0-9B64-9A8EDDBF8A08}" presName="diagram" presStyleCnt="0">
        <dgm:presLayoutVars>
          <dgm:dir/>
          <dgm:resizeHandles val="exact"/>
        </dgm:presLayoutVars>
      </dgm:prSet>
      <dgm:spPr/>
    </dgm:pt>
    <dgm:pt modelId="{D4466DB9-0AC8-46B7-88B4-D6518EE47B23}" type="pres">
      <dgm:prSet presAssocID="{72A07788-490A-4046-A8BB-1F7249A3B0A4}" presName="node" presStyleLbl="node1" presStyleIdx="0" presStyleCnt="7">
        <dgm:presLayoutVars>
          <dgm:bulletEnabled val="1"/>
        </dgm:presLayoutVars>
      </dgm:prSet>
      <dgm:spPr/>
    </dgm:pt>
    <dgm:pt modelId="{BE9A23EB-5572-4FE6-952F-566D80023477}" type="pres">
      <dgm:prSet presAssocID="{D9A72EDF-9C61-48CB-BC40-9CA2227E36CB}" presName="sibTrans" presStyleCnt="0"/>
      <dgm:spPr/>
    </dgm:pt>
    <dgm:pt modelId="{CAFFD06B-4039-4387-B198-9653A6369705}" type="pres">
      <dgm:prSet presAssocID="{AD491BB8-31E5-4E17-8F13-852A2A4F13D6}" presName="node" presStyleLbl="node1" presStyleIdx="1" presStyleCnt="7">
        <dgm:presLayoutVars>
          <dgm:bulletEnabled val="1"/>
        </dgm:presLayoutVars>
      </dgm:prSet>
      <dgm:spPr/>
    </dgm:pt>
    <dgm:pt modelId="{343D83A9-5440-4A67-BD52-E4A7B57B0819}" type="pres">
      <dgm:prSet presAssocID="{DA06928C-1EC6-4B89-88EE-D8E5BAB290C8}" presName="sibTrans" presStyleCnt="0"/>
      <dgm:spPr/>
    </dgm:pt>
    <dgm:pt modelId="{F390E447-D829-4E1E-98D4-3C63A2C77AAC}" type="pres">
      <dgm:prSet presAssocID="{44EBB9BA-3ADC-409B-9ABF-ADF4EA6F3284}" presName="node" presStyleLbl="node1" presStyleIdx="2" presStyleCnt="7">
        <dgm:presLayoutVars>
          <dgm:bulletEnabled val="1"/>
        </dgm:presLayoutVars>
      </dgm:prSet>
      <dgm:spPr/>
    </dgm:pt>
    <dgm:pt modelId="{4F983046-6D29-476D-8D7A-75E7582CF57B}" type="pres">
      <dgm:prSet presAssocID="{CFFDF257-131D-44F8-A57A-9F1CEFA3C303}" presName="sibTrans" presStyleCnt="0"/>
      <dgm:spPr/>
    </dgm:pt>
    <dgm:pt modelId="{285A88DF-6061-4FFA-A1DC-3FCAD6309161}" type="pres">
      <dgm:prSet presAssocID="{B2981DDC-03A8-461B-A34A-456241DA9AB6}" presName="node" presStyleLbl="node1" presStyleIdx="3" presStyleCnt="7">
        <dgm:presLayoutVars>
          <dgm:bulletEnabled val="1"/>
        </dgm:presLayoutVars>
      </dgm:prSet>
      <dgm:spPr/>
    </dgm:pt>
    <dgm:pt modelId="{20FB7105-1858-43CB-BB9D-F8EBB10ECCC9}" type="pres">
      <dgm:prSet presAssocID="{44404AE9-CEEF-431F-8404-255926ADDEAD}" presName="sibTrans" presStyleCnt="0"/>
      <dgm:spPr/>
    </dgm:pt>
    <dgm:pt modelId="{DA6F98E4-2C52-4A62-8044-9FF4F17E89B5}" type="pres">
      <dgm:prSet presAssocID="{1EF9CF6E-9399-4905-9367-2978E940DE4D}" presName="node" presStyleLbl="node1" presStyleIdx="4" presStyleCnt="7">
        <dgm:presLayoutVars>
          <dgm:bulletEnabled val="1"/>
        </dgm:presLayoutVars>
      </dgm:prSet>
      <dgm:spPr/>
    </dgm:pt>
    <dgm:pt modelId="{E4084BBD-8092-4E7C-9CAB-1A2D6EE07E1D}" type="pres">
      <dgm:prSet presAssocID="{8F30CE75-1C2D-45DB-8E48-9589990613F5}" presName="sibTrans" presStyleCnt="0"/>
      <dgm:spPr/>
    </dgm:pt>
    <dgm:pt modelId="{FC0AA613-E455-4FBE-AFDC-21015EFA4508}" type="pres">
      <dgm:prSet presAssocID="{EA554F87-EDD6-447D-9F32-2B1186F4A12F}" presName="node" presStyleLbl="node1" presStyleIdx="5" presStyleCnt="7">
        <dgm:presLayoutVars>
          <dgm:bulletEnabled val="1"/>
        </dgm:presLayoutVars>
      </dgm:prSet>
      <dgm:spPr/>
    </dgm:pt>
    <dgm:pt modelId="{0ACE5305-9DA7-4F62-B6AB-4F752AB65BA3}" type="pres">
      <dgm:prSet presAssocID="{CF9F9DB2-94D8-42C1-9A60-2D2F7A4FAC2F}" presName="sibTrans" presStyleCnt="0"/>
      <dgm:spPr/>
    </dgm:pt>
    <dgm:pt modelId="{BB51F62F-B171-4EB0-9277-78DA6D854E6A}" type="pres">
      <dgm:prSet presAssocID="{CB882D13-EC0D-4DC1-B73A-10B936C86B0B}" presName="node" presStyleLbl="node1" presStyleIdx="6" presStyleCnt="7">
        <dgm:presLayoutVars>
          <dgm:bulletEnabled val="1"/>
        </dgm:presLayoutVars>
      </dgm:prSet>
      <dgm:spPr/>
    </dgm:pt>
  </dgm:ptLst>
  <dgm:cxnLst>
    <dgm:cxn modelId="{00A0F50E-6909-4BA4-8581-0AD5EA35DF5F}" type="presOf" srcId="{EA554F87-EDD6-447D-9F32-2B1186F4A12F}" destId="{FC0AA613-E455-4FBE-AFDC-21015EFA4508}" srcOrd="0" destOrd="0" presId="urn:microsoft.com/office/officeart/2005/8/layout/default"/>
    <dgm:cxn modelId="{64C8F42A-FBBC-45B0-88F2-DF8C467BC114}" type="presOf" srcId="{CB882D13-EC0D-4DC1-B73A-10B936C86B0B}" destId="{BB51F62F-B171-4EB0-9277-78DA6D854E6A}" srcOrd="0" destOrd="0" presId="urn:microsoft.com/office/officeart/2005/8/layout/default"/>
    <dgm:cxn modelId="{3C2F4961-0004-45C5-A57A-789E3E7B83BE}" srcId="{3D28D94E-21A0-4BC0-9B64-9A8EDDBF8A08}" destId="{AD491BB8-31E5-4E17-8F13-852A2A4F13D6}" srcOrd="1" destOrd="0" parTransId="{7125DFE7-3130-4C0B-B62C-E2E5C0AE86E9}" sibTransId="{DA06928C-1EC6-4B89-88EE-D8E5BAB290C8}"/>
    <dgm:cxn modelId="{4B1BB76B-1351-4026-89BB-EDCA949A7D27}" srcId="{3D28D94E-21A0-4BC0-9B64-9A8EDDBF8A08}" destId="{72A07788-490A-4046-A8BB-1F7249A3B0A4}" srcOrd="0" destOrd="0" parTransId="{1647C114-FCD7-4E70-832A-2656204733FE}" sibTransId="{D9A72EDF-9C61-48CB-BC40-9CA2227E36CB}"/>
    <dgm:cxn modelId="{0C7CD651-2724-49B8-AD36-64CD5E211F38}" srcId="{3D28D94E-21A0-4BC0-9B64-9A8EDDBF8A08}" destId="{B2981DDC-03A8-461B-A34A-456241DA9AB6}" srcOrd="3" destOrd="0" parTransId="{81809F9A-C26F-4A84-962C-EE97B9261F0E}" sibTransId="{44404AE9-CEEF-431F-8404-255926ADDEAD}"/>
    <dgm:cxn modelId="{B95BBA73-B6FA-4A6C-AF25-797990E2C5C3}" srcId="{3D28D94E-21A0-4BC0-9B64-9A8EDDBF8A08}" destId="{44EBB9BA-3ADC-409B-9ABF-ADF4EA6F3284}" srcOrd="2" destOrd="0" parTransId="{5A404458-864B-4F48-AC6C-389F802D821F}" sibTransId="{CFFDF257-131D-44F8-A57A-9F1CEFA3C303}"/>
    <dgm:cxn modelId="{C12A2B55-0058-4FDD-88D9-3F2A7E696B02}" type="presOf" srcId="{1EF9CF6E-9399-4905-9367-2978E940DE4D}" destId="{DA6F98E4-2C52-4A62-8044-9FF4F17E89B5}" srcOrd="0" destOrd="0" presId="urn:microsoft.com/office/officeart/2005/8/layout/default"/>
    <dgm:cxn modelId="{F25EFE7A-2D25-4B11-9772-45DDC438431E}" srcId="{3D28D94E-21A0-4BC0-9B64-9A8EDDBF8A08}" destId="{1EF9CF6E-9399-4905-9367-2978E940DE4D}" srcOrd="4" destOrd="0" parTransId="{8D62C3A2-7A30-4950-8812-CD3F7635F119}" sibTransId="{8F30CE75-1C2D-45DB-8E48-9589990613F5}"/>
    <dgm:cxn modelId="{C88F9F81-5E43-47CA-A82A-52B0B8CBB5A4}" type="presOf" srcId="{AD491BB8-31E5-4E17-8F13-852A2A4F13D6}" destId="{CAFFD06B-4039-4387-B198-9653A6369705}" srcOrd="0" destOrd="0" presId="urn:microsoft.com/office/officeart/2005/8/layout/default"/>
    <dgm:cxn modelId="{FD11759B-1A07-4A53-AB81-34F388CB5386}" srcId="{3D28D94E-21A0-4BC0-9B64-9A8EDDBF8A08}" destId="{EA554F87-EDD6-447D-9F32-2B1186F4A12F}" srcOrd="5" destOrd="0" parTransId="{C1059780-71AC-47AA-8B07-21A8BDD307FB}" sibTransId="{CF9F9DB2-94D8-42C1-9A60-2D2F7A4FAC2F}"/>
    <dgm:cxn modelId="{32B03DAF-06DF-45BB-BF3A-D321BAF19FFE}" type="presOf" srcId="{72A07788-490A-4046-A8BB-1F7249A3B0A4}" destId="{D4466DB9-0AC8-46B7-88B4-D6518EE47B23}" srcOrd="0" destOrd="0" presId="urn:microsoft.com/office/officeart/2005/8/layout/default"/>
    <dgm:cxn modelId="{AE7A5ACA-475C-47F7-8012-90186823567C}" type="presOf" srcId="{44EBB9BA-3ADC-409B-9ABF-ADF4EA6F3284}" destId="{F390E447-D829-4E1E-98D4-3C63A2C77AAC}" srcOrd="0" destOrd="0" presId="urn:microsoft.com/office/officeart/2005/8/layout/default"/>
    <dgm:cxn modelId="{F676A4CC-03EC-45F5-A018-A0667C7B753A}" type="presOf" srcId="{3D28D94E-21A0-4BC0-9B64-9A8EDDBF8A08}" destId="{E89B9233-9727-468D-B840-3D828EF23072}" srcOrd="0" destOrd="0" presId="urn:microsoft.com/office/officeart/2005/8/layout/default"/>
    <dgm:cxn modelId="{3B0560CE-536B-46FD-A7F8-480322CA3443}" srcId="{3D28D94E-21A0-4BC0-9B64-9A8EDDBF8A08}" destId="{CB882D13-EC0D-4DC1-B73A-10B936C86B0B}" srcOrd="6" destOrd="0" parTransId="{C8177523-8688-4E02-9032-9F061EDA500F}" sibTransId="{7CD1B130-651B-4D8A-98A8-4F3B634EA513}"/>
    <dgm:cxn modelId="{1589D8D0-CAB4-4149-A245-FD421223E6AF}" type="presOf" srcId="{B2981DDC-03A8-461B-A34A-456241DA9AB6}" destId="{285A88DF-6061-4FFA-A1DC-3FCAD6309161}" srcOrd="0" destOrd="0" presId="urn:microsoft.com/office/officeart/2005/8/layout/default"/>
    <dgm:cxn modelId="{5ADEB0BB-EB50-4805-A6D5-AB460814D829}" type="presParOf" srcId="{E89B9233-9727-468D-B840-3D828EF23072}" destId="{D4466DB9-0AC8-46B7-88B4-D6518EE47B23}" srcOrd="0" destOrd="0" presId="urn:microsoft.com/office/officeart/2005/8/layout/default"/>
    <dgm:cxn modelId="{8C93DBEE-7A6F-455A-97C3-F6CE329317A3}" type="presParOf" srcId="{E89B9233-9727-468D-B840-3D828EF23072}" destId="{BE9A23EB-5572-4FE6-952F-566D80023477}" srcOrd="1" destOrd="0" presId="urn:microsoft.com/office/officeart/2005/8/layout/default"/>
    <dgm:cxn modelId="{F5F51369-9319-4FC0-8C57-06CB766DB114}" type="presParOf" srcId="{E89B9233-9727-468D-B840-3D828EF23072}" destId="{CAFFD06B-4039-4387-B198-9653A6369705}" srcOrd="2" destOrd="0" presId="urn:microsoft.com/office/officeart/2005/8/layout/default"/>
    <dgm:cxn modelId="{75E5E030-5D02-4C3E-9765-50F8400137A8}" type="presParOf" srcId="{E89B9233-9727-468D-B840-3D828EF23072}" destId="{343D83A9-5440-4A67-BD52-E4A7B57B0819}" srcOrd="3" destOrd="0" presId="urn:microsoft.com/office/officeart/2005/8/layout/default"/>
    <dgm:cxn modelId="{EC607C8A-25C3-469A-9910-393720C3A608}" type="presParOf" srcId="{E89B9233-9727-468D-B840-3D828EF23072}" destId="{F390E447-D829-4E1E-98D4-3C63A2C77AAC}" srcOrd="4" destOrd="0" presId="urn:microsoft.com/office/officeart/2005/8/layout/default"/>
    <dgm:cxn modelId="{123C0123-248A-4ED7-84B7-F21A6F6F72E6}" type="presParOf" srcId="{E89B9233-9727-468D-B840-3D828EF23072}" destId="{4F983046-6D29-476D-8D7A-75E7582CF57B}" srcOrd="5" destOrd="0" presId="urn:microsoft.com/office/officeart/2005/8/layout/default"/>
    <dgm:cxn modelId="{F8325324-2244-4B2B-A32D-A38FB6C6C078}" type="presParOf" srcId="{E89B9233-9727-468D-B840-3D828EF23072}" destId="{285A88DF-6061-4FFA-A1DC-3FCAD6309161}" srcOrd="6" destOrd="0" presId="urn:microsoft.com/office/officeart/2005/8/layout/default"/>
    <dgm:cxn modelId="{FFFBB5C6-6158-41F1-98EC-46109D06A323}" type="presParOf" srcId="{E89B9233-9727-468D-B840-3D828EF23072}" destId="{20FB7105-1858-43CB-BB9D-F8EBB10ECCC9}" srcOrd="7" destOrd="0" presId="urn:microsoft.com/office/officeart/2005/8/layout/default"/>
    <dgm:cxn modelId="{BCA4D649-5316-44A9-A79D-2D3F92D97396}" type="presParOf" srcId="{E89B9233-9727-468D-B840-3D828EF23072}" destId="{DA6F98E4-2C52-4A62-8044-9FF4F17E89B5}" srcOrd="8" destOrd="0" presId="urn:microsoft.com/office/officeart/2005/8/layout/default"/>
    <dgm:cxn modelId="{5B005C33-6439-4A86-A60F-A8C2374B4860}" type="presParOf" srcId="{E89B9233-9727-468D-B840-3D828EF23072}" destId="{E4084BBD-8092-4E7C-9CAB-1A2D6EE07E1D}" srcOrd="9" destOrd="0" presId="urn:microsoft.com/office/officeart/2005/8/layout/default"/>
    <dgm:cxn modelId="{55AEAAEC-309B-4B8C-8CC9-0C2CC5A8285B}" type="presParOf" srcId="{E89B9233-9727-468D-B840-3D828EF23072}" destId="{FC0AA613-E455-4FBE-AFDC-21015EFA4508}" srcOrd="10" destOrd="0" presId="urn:microsoft.com/office/officeart/2005/8/layout/default"/>
    <dgm:cxn modelId="{78E1C82A-8CC2-4837-9692-546C6CEAF646}" type="presParOf" srcId="{E89B9233-9727-468D-B840-3D828EF23072}" destId="{0ACE5305-9DA7-4F62-B6AB-4F752AB65BA3}" srcOrd="11" destOrd="0" presId="urn:microsoft.com/office/officeart/2005/8/layout/default"/>
    <dgm:cxn modelId="{6A604FD2-0473-4541-BAC9-097DBBE32A45}" type="presParOf" srcId="{E89B9233-9727-468D-B840-3D828EF23072}" destId="{BB51F62F-B171-4EB0-9277-78DA6D854E6A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AA6CE47-FCD4-4C42-AE40-B7D1FDEA6E86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1A7E172-07D1-4FDF-889E-2D7FC6B5EA49}">
      <dgm:prSet phldrT="[Текст]"/>
      <dgm:spPr/>
      <dgm:t>
        <a:bodyPr/>
        <a:lstStyle/>
        <a:p>
          <a:r>
            <a:rPr lang="ru-RU" b="0" i="0" u="none" dirty="0"/>
            <a:t>Горячее желание освоить новый опыт , а не продемонстрировать свой</a:t>
          </a:r>
          <a:endParaRPr lang="ru-RU" dirty="0"/>
        </a:p>
      </dgm:t>
    </dgm:pt>
    <dgm:pt modelId="{654C170C-FE60-4AE6-8A35-868DA384BFA6}" type="parTrans" cxnId="{DE032FF6-302F-439D-8BA1-4C76C9EA86DE}">
      <dgm:prSet/>
      <dgm:spPr/>
      <dgm:t>
        <a:bodyPr/>
        <a:lstStyle/>
        <a:p>
          <a:endParaRPr lang="ru-RU"/>
        </a:p>
      </dgm:t>
    </dgm:pt>
    <dgm:pt modelId="{602762C7-EF08-43D0-A227-EEC262AE0856}" type="sibTrans" cxnId="{DE032FF6-302F-439D-8BA1-4C76C9EA86DE}">
      <dgm:prSet/>
      <dgm:spPr/>
      <dgm:t>
        <a:bodyPr/>
        <a:lstStyle/>
        <a:p>
          <a:endParaRPr lang="ru-RU"/>
        </a:p>
      </dgm:t>
    </dgm:pt>
    <dgm:pt modelId="{ED8BBF68-C640-4303-9C4C-7F374C35CAF3}">
      <dgm:prSet phldrT="[Текст]"/>
      <dgm:spPr/>
      <dgm:t>
        <a:bodyPr/>
        <a:lstStyle/>
        <a:p>
          <a:r>
            <a:rPr lang="ru-RU" b="0" i="0" u="none" dirty="0"/>
            <a:t>Возможность  действовать творчески, самостоятельно</a:t>
          </a:r>
          <a:endParaRPr lang="ru-RU" dirty="0"/>
        </a:p>
      </dgm:t>
    </dgm:pt>
    <dgm:pt modelId="{9031DA3A-B7FC-4C38-AC93-AE2617314EBB}" type="parTrans" cxnId="{41F55D6D-F896-4839-9B5D-0FCB66E59F1B}">
      <dgm:prSet/>
      <dgm:spPr/>
      <dgm:t>
        <a:bodyPr/>
        <a:lstStyle/>
        <a:p>
          <a:endParaRPr lang="ru-RU"/>
        </a:p>
      </dgm:t>
    </dgm:pt>
    <dgm:pt modelId="{8FCFA3FA-6ABC-4569-BF44-80AF52202765}" type="sibTrans" cxnId="{41F55D6D-F896-4839-9B5D-0FCB66E59F1B}">
      <dgm:prSet/>
      <dgm:spPr/>
      <dgm:t>
        <a:bodyPr/>
        <a:lstStyle/>
        <a:p>
          <a:endParaRPr lang="ru-RU"/>
        </a:p>
      </dgm:t>
    </dgm:pt>
    <dgm:pt modelId="{4309FFC2-3AB8-4F77-842B-E7FC1ACAE17F}">
      <dgm:prSet phldrT="[Текст]"/>
      <dgm:spPr/>
      <dgm:t>
        <a:bodyPr/>
        <a:lstStyle/>
        <a:p>
          <a:pPr rtl="0"/>
          <a:r>
            <a:rPr lang="ru-RU" b="0" i="0" u="none" dirty="0"/>
            <a:t>Благодарность за открытость подробность и обилие теоретического и обучающего  материала, готовность самостоятельно устранять дефициты не связанные с тематикой стажировки</a:t>
          </a:r>
          <a:endParaRPr lang="ru-RU" dirty="0"/>
        </a:p>
      </dgm:t>
    </dgm:pt>
    <dgm:pt modelId="{A5942BEA-5289-4CA3-BDC7-95E361A0A489}" type="parTrans" cxnId="{E2345AFB-3C2D-458A-96D0-F33F7BBD74D8}">
      <dgm:prSet/>
      <dgm:spPr/>
      <dgm:t>
        <a:bodyPr/>
        <a:lstStyle/>
        <a:p>
          <a:endParaRPr lang="ru-RU"/>
        </a:p>
      </dgm:t>
    </dgm:pt>
    <dgm:pt modelId="{BE77AB3F-51CA-4CDD-845B-12267BE2D39C}" type="sibTrans" cxnId="{E2345AFB-3C2D-458A-96D0-F33F7BBD74D8}">
      <dgm:prSet/>
      <dgm:spPr/>
      <dgm:t>
        <a:bodyPr/>
        <a:lstStyle/>
        <a:p>
          <a:endParaRPr lang="ru-RU"/>
        </a:p>
      </dgm:t>
    </dgm:pt>
    <dgm:pt modelId="{8D6B827F-CF5E-4D9D-9980-518B6A041C28}">
      <dgm:prSet phldrT="[Текст]"/>
      <dgm:spPr/>
      <dgm:t>
        <a:bodyPr/>
        <a:lstStyle/>
        <a:p>
          <a:pPr rtl="0"/>
          <a:r>
            <a:rPr lang="ru-RU" b="0" i="0" u="none" dirty="0"/>
            <a:t>Благодарность за доступность, открытость интеллектуальных продуктов всех участников стажировки, как возможность для рефлексирующего  самообразования</a:t>
          </a:r>
          <a:endParaRPr lang="ru-RU" dirty="0"/>
        </a:p>
      </dgm:t>
    </dgm:pt>
    <dgm:pt modelId="{A2179BAA-6739-43BD-8847-5F80CF0B169E}" type="parTrans" cxnId="{C250B941-CF24-488A-97F6-C81C1F235B6B}">
      <dgm:prSet/>
      <dgm:spPr/>
      <dgm:t>
        <a:bodyPr/>
        <a:lstStyle/>
        <a:p>
          <a:endParaRPr lang="ru-RU"/>
        </a:p>
      </dgm:t>
    </dgm:pt>
    <dgm:pt modelId="{78B081F1-A516-4A38-91BB-04088EDB27AD}" type="sibTrans" cxnId="{C250B941-CF24-488A-97F6-C81C1F235B6B}">
      <dgm:prSet/>
      <dgm:spPr/>
      <dgm:t>
        <a:bodyPr/>
        <a:lstStyle/>
        <a:p>
          <a:endParaRPr lang="ru-RU"/>
        </a:p>
      </dgm:t>
    </dgm:pt>
    <dgm:pt modelId="{352DD123-6E96-4796-AED3-38DCE266BB99}">
      <dgm:prSet phldrT="[Текст]"/>
      <dgm:spPr/>
      <dgm:t>
        <a:bodyPr/>
        <a:lstStyle/>
        <a:p>
          <a:pPr rtl="0"/>
          <a:r>
            <a:rPr lang="ru-RU" b="0" i="0" u="none" dirty="0"/>
            <a:t>Смелость решать проблемы в ходе взаимодействия и проявлять ответственность</a:t>
          </a:r>
          <a:endParaRPr lang="ru-RU" dirty="0"/>
        </a:p>
      </dgm:t>
    </dgm:pt>
    <dgm:pt modelId="{B2CF1543-5B04-43E6-9130-9E6200162F98}" type="parTrans" cxnId="{8756926D-C752-4B58-9EBB-14D29142B883}">
      <dgm:prSet/>
      <dgm:spPr/>
      <dgm:t>
        <a:bodyPr/>
        <a:lstStyle/>
        <a:p>
          <a:endParaRPr lang="ru-RU"/>
        </a:p>
      </dgm:t>
    </dgm:pt>
    <dgm:pt modelId="{55A3DADC-1241-4738-BECF-F3AC9A11F82D}" type="sibTrans" cxnId="{8756926D-C752-4B58-9EBB-14D29142B883}">
      <dgm:prSet/>
      <dgm:spPr/>
      <dgm:t>
        <a:bodyPr/>
        <a:lstStyle/>
        <a:p>
          <a:endParaRPr lang="ru-RU"/>
        </a:p>
      </dgm:t>
    </dgm:pt>
    <dgm:pt modelId="{5DAF4942-0D94-414D-9E10-4745F61101ED}">
      <dgm:prSet phldrT="[Текст]"/>
      <dgm:spPr/>
      <dgm:t>
        <a:bodyPr/>
        <a:lstStyle/>
        <a:p>
          <a:pPr rtl="0"/>
          <a:r>
            <a:rPr lang="ru-RU" b="0" i="0" u="none" dirty="0"/>
            <a:t>Глубокая  профессиональной рефлексии, оценка профессионального роста</a:t>
          </a:r>
          <a:endParaRPr lang="ru-RU" dirty="0"/>
        </a:p>
      </dgm:t>
    </dgm:pt>
    <dgm:pt modelId="{BB06FD82-5A26-44D9-AB07-D7C0141ACD97}" type="parTrans" cxnId="{1A24A446-0E8C-4675-B3BB-716BCBB4CFBD}">
      <dgm:prSet/>
      <dgm:spPr/>
      <dgm:t>
        <a:bodyPr/>
        <a:lstStyle/>
        <a:p>
          <a:endParaRPr lang="ru-RU"/>
        </a:p>
      </dgm:t>
    </dgm:pt>
    <dgm:pt modelId="{6C3CFD0B-4DE5-47C5-A729-A922B5E05CDB}" type="sibTrans" cxnId="{1A24A446-0E8C-4675-B3BB-716BCBB4CFBD}">
      <dgm:prSet/>
      <dgm:spPr/>
      <dgm:t>
        <a:bodyPr/>
        <a:lstStyle/>
        <a:p>
          <a:endParaRPr lang="ru-RU"/>
        </a:p>
      </dgm:t>
    </dgm:pt>
    <dgm:pt modelId="{1634A455-916B-4BB9-83B4-18BE87FBECB6}" type="pres">
      <dgm:prSet presAssocID="{EAA6CE47-FCD4-4C42-AE40-B7D1FDEA6E86}" presName="Name0" presStyleCnt="0">
        <dgm:presLayoutVars>
          <dgm:chMax val="7"/>
          <dgm:chPref val="7"/>
          <dgm:dir/>
        </dgm:presLayoutVars>
      </dgm:prSet>
      <dgm:spPr/>
    </dgm:pt>
    <dgm:pt modelId="{71241228-01AF-4B16-BC75-184E54BE40DA}" type="pres">
      <dgm:prSet presAssocID="{EAA6CE47-FCD4-4C42-AE40-B7D1FDEA6E86}" presName="Name1" presStyleCnt="0"/>
      <dgm:spPr/>
    </dgm:pt>
    <dgm:pt modelId="{F5D79A3A-C546-4667-B1EA-4ACA6D6364B6}" type="pres">
      <dgm:prSet presAssocID="{EAA6CE47-FCD4-4C42-AE40-B7D1FDEA6E86}" presName="cycle" presStyleCnt="0"/>
      <dgm:spPr/>
    </dgm:pt>
    <dgm:pt modelId="{83F671C1-CAE4-4A39-A8B4-5BE8ABFEB036}" type="pres">
      <dgm:prSet presAssocID="{EAA6CE47-FCD4-4C42-AE40-B7D1FDEA6E86}" presName="srcNode" presStyleLbl="node1" presStyleIdx="0" presStyleCnt="6"/>
      <dgm:spPr/>
    </dgm:pt>
    <dgm:pt modelId="{EC4E07D5-07DF-4038-A3DC-E60110BEE410}" type="pres">
      <dgm:prSet presAssocID="{EAA6CE47-FCD4-4C42-AE40-B7D1FDEA6E86}" presName="conn" presStyleLbl="parChTrans1D2" presStyleIdx="0" presStyleCnt="1"/>
      <dgm:spPr/>
    </dgm:pt>
    <dgm:pt modelId="{FA50BCC1-0FBC-46B9-962D-CC4383D42899}" type="pres">
      <dgm:prSet presAssocID="{EAA6CE47-FCD4-4C42-AE40-B7D1FDEA6E86}" presName="extraNode" presStyleLbl="node1" presStyleIdx="0" presStyleCnt="6"/>
      <dgm:spPr/>
    </dgm:pt>
    <dgm:pt modelId="{D01433FF-4514-4E9F-AB28-B1A1D756DF82}" type="pres">
      <dgm:prSet presAssocID="{EAA6CE47-FCD4-4C42-AE40-B7D1FDEA6E86}" presName="dstNode" presStyleLbl="node1" presStyleIdx="0" presStyleCnt="6"/>
      <dgm:spPr/>
    </dgm:pt>
    <dgm:pt modelId="{69109162-4A4B-4E61-B6A6-63AB0F28A3F8}" type="pres">
      <dgm:prSet presAssocID="{91A7E172-07D1-4FDF-889E-2D7FC6B5EA49}" presName="text_1" presStyleLbl="node1" presStyleIdx="0" presStyleCnt="6">
        <dgm:presLayoutVars>
          <dgm:bulletEnabled val="1"/>
        </dgm:presLayoutVars>
      </dgm:prSet>
      <dgm:spPr/>
    </dgm:pt>
    <dgm:pt modelId="{C0B4A6C1-052C-432D-A5EB-A3C285D3F3D9}" type="pres">
      <dgm:prSet presAssocID="{91A7E172-07D1-4FDF-889E-2D7FC6B5EA49}" presName="accent_1" presStyleCnt="0"/>
      <dgm:spPr/>
    </dgm:pt>
    <dgm:pt modelId="{32921FB7-B408-468E-9B71-C2DCA17CA835}" type="pres">
      <dgm:prSet presAssocID="{91A7E172-07D1-4FDF-889E-2D7FC6B5EA49}" presName="accentRepeatNode" presStyleLbl="solidFgAcc1" presStyleIdx="0" presStyleCnt="6"/>
      <dgm:spPr/>
    </dgm:pt>
    <dgm:pt modelId="{D2EEEA2E-2886-449C-9ED8-C15AF7BBDB2A}" type="pres">
      <dgm:prSet presAssocID="{ED8BBF68-C640-4303-9C4C-7F374C35CAF3}" presName="text_2" presStyleLbl="node1" presStyleIdx="1" presStyleCnt="6">
        <dgm:presLayoutVars>
          <dgm:bulletEnabled val="1"/>
        </dgm:presLayoutVars>
      </dgm:prSet>
      <dgm:spPr/>
    </dgm:pt>
    <dgm:pt modelId="{502C080F-9501-4C39-995A-0237865841B2}" type="pres">
      <dgm:prSet presAssocID="{ED8BBF68-C640-4303-9C4C-7F374C35CAF3}" presName="accent_2" presStyleCnt="0"/>
      <dgm:spPr/>
    </dgm:pt>
    <dgm:pt modelId="{4FDCF924-EA0D-479D-A47A-DFCE53D7FBB0}" type="pres">
      <dgm:prSet presAssocID="{ED8BBF68-C640-4303-9C4C-7F374C35CAF3}" presName="accentRepeatNode" presStyleLbl="solidFgAcc1" presStyleIdx="1" presStyleCnt="6"/>
      <dgm:spPr/>
    </dgm:pt>
    <dgm:pt modelId="{E1DB4A40-4D03-4467-8366-7FFC8CCA0858}" type="pres">
      <dgm:prSet presAssocID="{4309FFC2-3AB8-4F77-842B-E7FC1ACAE17F}" presName="text_3" presStyleLbl="node1" presStyleIdx="2" presStyleCnt="6">
        <dgm:presLayoutVars>
          <dgm:bulletEnabled val="1"/>
        </dgm:presLayoutVars>
      </dgm:prSet>
      <dgm:spPr/>
    </dgm:pt>
    <dgm:pt modelId="{85C8E8CE-F205-432B-80A4-9474A9D23350}" type="pres">
      <dgm:prSet presAssocID="{4309FFC2-3AB8-4F77-842B-E7FC1ACAE17F}" presName="accent_3" presStyleCnt="0"/>
      <dgm:spPr/>
    </dgm:pt>
    <dgm:pt modelId="{3A332B98-D6AF-4723-A859-9DCBC3C3D1F6}" type="pres">
      <dgm:prSet presAssocID="{4309FFC2-3AB8-4F77-842B-E7FC1ACAE17F}" presName="accentRepeatNode" presStyleLbl="solidFgAcc1" presStyleIdx="2" presStyleCnt="6"/>
      <dgm:spPr/>
    </dgm:pt>
    <dgm:pt modelId="{DA63A340-45B4-4C9F-921A-ED32BFBA8FB3}" type="pres">
      <dgm:prSet presAssocID="{8D6B827F-CF5E-4D9D-9980-518B6A041C28}" presName="text_4" presStyleLbl="node1" presStyleIdx="3" presStyleCnt="6">
        <dgm:presLayoutVars>
          <dgm:bulletEnabled val="1"/>
        </dgm:presLayoutVars>
      </dgm:prSet>
      <dgm:spPr/>
    </dgm:pt>
    <dgm:pt modelId="{91043805-18AF-49BA-9AF7-5A3E203EC589}" type="pres">
      <dgm:prSet presAssocID="{8D6B827F-CF5E-4D9D-9980-518B6A041C28}" presName="accent_4" presStyleCnt="0"/>
      <dgm:spPr/>
    </dgm:pt>
    <dgm:pt modelId="{79D6C01F-6D24-4E4C-9F90-1BEFD46AF705}" type="pres">
      <dgm:prSet presAssocID="{8D6B827F-CF5E-4D9D-9980-518B6A041C28}" presName="accentRepeatNode" presStyleLbl="solidFgAcc1" presStyleIdx="3" presStyleCnt="6"/>
      <dgm:spPr/>
    </dgm:pt>
    <dgm:pt modelId="{F06AFF07-219C-4E4F-9747-64C2CD628B53}" type="pres">
      <dgm:prSet presAssocID="{352DD123-6E96-4796-AED3-38DCE266BB99}" presName="text_5" presStyleLbl="node1" presStyleIdx="4" presStyleCnt="6">
        <dgm:presLayoutVars>
          <dgm:bulletEnabled val="1"/>
        </dgm:presLayoutVars>
      </dgm:prSet>
      <dgm:spPr/>
    </dgm:pt>
    <dgm:pt modelId="{AD41F27D-C998-4497-AAA1-4972697DE0C5}" type="pres">
      <dgm:prSet presAssocID="{352DD123-6E96-4796-AED3-38DCE266BB99}" presName="accent_5" presStyleCnt="0"/>
      <dgm:spPr/>
    </dgm:pt>
    <dgm:pt modelId="{396501F5-771D-4789-B555-D9CCB3700A85}" type="pres">
      <dgm:prSet presAssocID="{352DD123-6E96-4796-AED3-38DCE266BB99}" presName="accentRepeatNode" presStyleLbl="solidFgAcc1" presStyleIdx="4" presStyleCnt="6"/>
      <dgm:spPr/>
    </dgm:pt>
    <dgm:pt modelId="{CAD965EB-0D5F-45AC-8C28-AA6BD94C0309}" type="pres">
      <dgm:prSet presAssocID="{5DAF4942-0D94-414D-9E10-4745F61101ED}" presName="text_6" presStyleLbl="node1" presStyleIdx="5" presStyleCnt="6">
        <dgm:presLayoutVars>
          <dgm:bulletEnabled val="1"/>
        </dgm:presLayoutVars>
      </dgm:prSet>
      <dgm:spPr/>
    </dgm:pt>
    <dgm:pt modelId="{46A7BC9D-5A14-4D91-9370-827135C46A02}" type="pres">
      <dgm:prSet presAssocID="{5DAF4942-0D94-414D-9E10-4745F61101ED}" presName="accent_6" presStyleCnt="0"/>
      <dgm:spPr/>
    </dgm:pt>
    <dgm:pt modelId="{49DDF6D1-F72C-4A5D-A8E5-3CA1249028B3}" type="pres">
      <dgm:prSet presAssocID="{5DAF4942-0D94-414D-9E10-4745F61101ED}" presName="accentRepeatNode" presStyleLbl="solidFgAcc1" presStyleIdx="5" presStyleCnt="6"/>
      <dgm:spPr/>
    </dgm:pt>
  </dgm:ptLst>
  <dgm:cxnLst>
    <dgm:cxn modelId="{85953D40-13D2-49BD-85BA-411337A8D9E3}" type="presOf" srcId="{352DD123-6E96-4796-AED3-38DCE266BB99}" destId="{F06AFF07-219C-4E4F-9747-64C2CD628B53}" srcOrd="0" destOrd="0" presId="urn:microsoft.com/office/officeart/2008/layout/VerticalCurvedList"/>
    <dgm:cxn modelId="{C250B941-CF24-488A-97F6-C81C1F235B6B}" srcId="{EAA6CE47-FCD4-4C42-AE40-B7D1FDEA6E86}" destId="{8D6B827F-CF5E-4D9D-9980-518B6A041C28}" srcOrd="3" destOrd="0" parTransId="{A2179BAA-6739-43BD-8847-5F80CF0B169E}" sibTransId="{78B081F1-A516-4A38-91BB-04088EDB27AD}"/>
    <dgm:cxn modelId="{1A24A446-0E8C-4675-B3BB-716BCBB4CFBD}" srcId="{EAA6CE47-FCD4-4C42-AE40-B7D1FDEA6E86}" destId="{5DAF4942-0D94-414D-9E10-4745F61101ED}" srcOrd="5" destOrd="0" parTransId="{BB06FD82-5A26-44D9-AB07-D7C0141ACD97}" sibTransId="{6C3CFD0B-4DE5-47C5-A729-A922B5E05CDB}"/>
    <dgm:cxn modelId="{3896644C-6374-478C-87D4-C8396982D673}" type="presOf" srcId="{8D6B827F-CF5E-4D9D-9980-518B6A041C28}" destId="{DA63A340-45B4-4C9F-921A-ED32BFBA8FB3}" srcOrd="0" destOrd="0" presId="urn:microsoft.com/office/officeart/2008/layout/VerticalCurvedList"/>
    <dgm:cxn modelId="{41F55D6D-F896-4839-9B5D-0FCB66E59F1B}" srcId="{EAA6CE47-FCD4-4C42-AE40-B7D1FDEA6E86}" destId="{ED8BBF68-C640-4303-9C4C-7F374C35CAF3}" srcOrd="1" destOrd="0" parTransId="{9031DA3A-B7FC-4C38-AC93-AE2617314EBB}" sibTransId="{8FCFA3FA-6ABC-4569-BF44-80AF52202765}"/>
    <dgm:cxn modelId="{8756926D-C752-4B58-9EBB-14D29142B883}" srcId="{EAA6CE47-FCD4-4C42-AE40-B7D1FDEA6E86}" destId="{352DD123-6E96-4796-AED3-38DCE266BB99}" srcOrd="4" destOrd="0" parTransId="{B2CF1543-5B04-43E6-9130-9E6200162F98}" sibTransId="{55A3DADC-1241-4738-BECF-F3AC9A11F82D}"/>
    <dgm:cxn modelId="{EB6C1673-6AED-4F6F-9EAB-F6D647AF7C44}" type="presOf" srcId="{EAA6CE47-FCD4-4C42-AE40-B7D1FDEA6E86}" destId="{1634A455-916B-4BB9-83B4-18BE87FBECB6}" srcOrd="0" destOrd="0" presId="urn:microsoft.com/office/officeart/2008/layout/VerticalCurvedList"/>
    <dgm:cxn modelId="{C225EB7C-D73D-429E-8792-EBF94C8E668E}" type="presOf" srcId="{602762C7-EF08-43D0-A227-EEC262AE0856}" destId="{EC4E07D5-07DF-4038-A3DC-E60110BEE410}" srcOrd="0" destOrd="0" presId="urn:microsoft.com/office/officeart/2008/layout/VerticalCurvedList"/>
    <dgm:cxn modelId="{5B7EBDC3-865E-468E-9171-3F068F694404}" type="presOf" srcId="{4309FFC2-3AB8-4F77-842B-E7FC1ACAE17F}" destId="{E1DB4A40-4D03-4467-8366-7FFC8CCA0858}" srcOrd="0" destOrd="0" presId="urn:microsoft.com/office/officeart/2008/layout/VerticalCurvedList"/>
    <dgm:cxn modelId="{82D232D1-5E5F-417E-A4F8-C1258FA9C4D5}" type="presOf" srcId="{ED8BBF68-C640-4303-9C4C-7F374C35CAF3}" destId="{D2EEEA2E-2886-449C-9ED8-C15AF7BBDB2A}" srcOrd="0" destOrd="0" presId="urn:microsoft.com/office/officeart/2008/layout/VerticalCurvedList"/>
    <dgm:cxn modelId="{8F9E49D3-BD97-4205-9A0B-6978F6E737FC}" type="presOf" srcId="{91A7E172-07D1-4FDF-889E-2D7FC6B5EA49}" destId="{69109162-4A4B-4E61-B6A6-63AB0F28A3F8}" srcOrd="0" destOrd="0" presId="urn:microsoft.com/office/officeart/2008/layout/VerticalCurvedList"/>
    <dgm:cxn modelId="{DFAB9CEC-A9AA-44E2-AC7F-E81F961AF57E}" type="presOf" srcId="{5DAF4942-0D94-414D-9E10-4745F61101ED}" destId="{CAD965EB-0D5F-45AC-8C28-AA6BD94C0309}" srcOrd="0" destOrd="0" presId="urn:microsoft.com/office/officeart/2008/layout/VerticalCurvedList"/>
    <dgm:cxn modelId="{DE032FF6-302F-439D-8BA1-4C76C9EA86DE}" srcId="{EAA6CE47-FCD4-4C42-AE40-B7D1FDEA6E86}" destId="{91A7E172-07D1-4FDF-889E-2D7FC6B5EA49}" srcOrd="0" destOrd="0" parTransId="{654C170C-FE60-4AE6-8A35-868DA384BFA6}" sibTransId="{602762C7-EF08-43D0-A227-EEC262AE0856}"/>
    <dgm:cxn modelId="{E2345AFB-3C2D-458A-96D0-F33F7BBD74D8}" srcId="{EAA6CE47-FCD4-4C42-AE40-B7D1FDEA6E86}" destId="{4309FFC2-3AB8-4F77-842B-E7FC1ACAE17F}" srcOrd="2" destOrd="0" parTransId="{A5942BEA-5289-4CA3-BDC7-95E361A0A489}" sibTransId="{BE77AB3F-51CA-4CDD-845B-12267BE2D39C}"/>
    <dgm:cxn modelId="{B9AF93E3-CA43-4CCB-9E62-3CC0DCCA7310}" type="presParOf" srcId="{1634A455-916B-4BB9-83B4-18BE87FBECB6}" destId="{71241228-01AF-4B16-BC75-184E54BE40DA}" srcOrd="0" destOrd="0" presId="urn:microsoft.com/office/officeart/2008/layout/VerticalCurvedList"/>
    <dgm:cxn modelId="{B806DF74-B3A0-4B36-AFFF-5A126DBF2323}" type="presParOf" srcId="{71241228-01AF-4B16-BC75-184E54BE40DA}" destId="{F5D79A3A-C546-4667-B1EA-4ACA6D6364B6}" srcOrd="0" destOrd="0" presId="urn:microsoft.com/office/officeart/2008/layout/VerticalCurvedList"/>
    <dgm:cxn modelId="{207D7E09-5AAC-42F4-A8BE-1DE44B0E9E4B}" type="presParOf" srcId="{F5D79A3A-C546-4667-B1EA-4ACA6D6364B6}" destId="{83F671C1-CAE4-4A39-A8B4-5BE8ABFEB036}" srcOrd="0" destOrd="0" presId="urn:microsoft.com/office/officeart/2008/layout/VerticalCurvedList"/>
    <dgm:cxn modelId="{A97735F7-5F36-4358-B5AD-1E9269060E41}" type="presParOf" srcId="{F5D79A3A-C546-4667-B1EA-4ACA6D6364B6}" destId="{EC4E07D5-07DF-4038-A3DC-E60110BEE410}" srcOrd="1" destOrd="0" presId="urn:microsoft.com/office/officeart/2008/layout/VerticalCurvedList"/>
    <dgm:cxn modelId="{84CA3858-14CE-4929-BA99-02B67D9CE318}" type="presParOf" srcId="{F5D79A3A-C546-4667-B1EA-4ACA6D6364B6}" destId="{FA50BCC1-0FBC-46B9-962D-CC4383D42899}" srcOrd="2" destOrd="0" presId="urn:microsoft.com/office/officeart/2008/layout/VerticalCurvedList"/>
    <dgm:cxn modelId="{9FFF2960-2B62-4AAD-A1FF-238982EAF8A0}" type="presParOf" srcId="{F5D79A3A-C546-4667-B1EA-4ACA6D6364B6}" destId="{D01433FF-4514-4E9F-AB28-B1A1D756DF82}" srcOrd="3" destOrd="0" presId="urn:microsoft.com/office/officeart/2008/layout/VerticalCurvedList"/>
    <dgm:cxn modelId="{E42FDC5F-9F93-444C-9016-FD769EAA5260}" type="presParOf" srcId="{71241228-01AF-4B16-BC75-184E54BE40DA}" destId="{69109162-4A4B-4E61-B6A6-63AB0F28A3F8}" srcOrd="1" destOrd="0" presId="urn:microsoft.com/office/officeart/2008/layout/VerticalCurvedList"/>
    <dgm:cxn modelId="{FB7A70FA-EEFF-4A94-8ED5-BC701F71FF46}" type="presParOf" srcId="{71241228-01AF-4B16-BC75-184E54BE40DA}" destId="{C0B4A6C1-052C-432D-A5EB-A3C285D3F3D9}" srcOrd="2" destOrd="0" presId="urn:microsoft.com/office/officeart/2008/layout/VerticalCurvedList"/>
    <dgm:cxn modelId="{F8B71B43-6786-46AF-9B97-3A0A341D7FFA}" type="presParOf" srcId="{C0B4A6C1-052C-432D-A5EB-A3C285D3F3D9}" destId="{32921FB7-B408-468E-9B71-C2DCA17CA835}" srcOrd="0" destOrd="0" presId="urn:microsoft.com/office/officeart/2008/layout/VerticalCurvedList"/>
    <dgm:cxn modelId="{794C4FA1-0A4C-4F6F-BC44-180BC68FB5F5}" type="presParOf" srcId="{71241228-01AF-4B16-BC75-184E54BE40DA}" destId="{D2EEEA2E-2886-449C-9ED8-C15AF7BBDB2A}" srcOrd="3" destOrd="0" presId="urn:microsoft.com/office/officeart/2008/layout/VerticalCurvedList"/>
    <dgm:cxn modelId="{03BD4BF2-A0C7-442C-8769-9438080C190D}" type="presParOf" srcId="{71241228-01AF-4B16-BC75-184E54BE40DA}" destId="{502C080F-9501-4C39-995A-0237865841B2}" srcOrd="4" destOrd="0" presId="urn:microsoft.com/office/officeart/2008/layout/VerticalCurvedList"/>
    <dgm:cxn modelId="{8107FD3E-F7B7-4F50-A2CB-777D0CC79B55}" type="presParOf" srcId="{502C080F-9501-4C39-995A-0237865841B2}" destId="{4FDCF924-EA0D-479D-A47A-DFCE53D7FBB0}" srcOrd="0" destOrd="0" presId="urn:microsoft.com/office/officeart/2008/layout/VerticalCurvedList"/>
    <dgm:cxn modelId="{6D134476-94C1-41F4-A9DE-1E62F5736CA6}" type="presParOf" srcId="{71241228-01AF-4B16-BC75-184E54BE40DA}" destId="{E1DB4A40-4D03-4467-8366-7FFC8CCA0858}" srcOrd="5" destOrd="0" presId="urn:microsoft.com/office/officeart/2008/layout/VerticalCurvedList"/>
    <dgm:cxn modelId="{5AC73B7D-CB6D-4943-9FC8-715D039AF0F5}" type="presParOf" srcId="{71241228-01AF-4B16-BC75-184E54BE40DA}" destId="{85C8E8CE-F205-432B-80A4-9474A9D23350}" srcOrd="6" destOrd="0" presId="urn:microsoft.com/office/officeart/2008/layout/VerticalCurvedList"/>
    <dgm:cxn modelId="{C04ED8E5-2434-4DEB-9878-A68DFEC2F729}" type="presParOf" srcId="{85C8E8CE-F205-432B-80A4-9474A9D23350}" destId="{3A332B98-D6AF-4723-A859-9DCBC3C3D1F6}" srcOrd="0" destOrd="0" presId="urn:microsoft.com/office/officeart/2008/layout/VerticalCurvedList"/>
    <dgm:cxn modelId="{39064FAD-B34F-4206-BFCD-44D4F822E446}" type="presParOf" srcId="{71241228-01AF-4B16-BC75-184E54BE40DA}" destId="{DA63A340-45B4-4C9F-921A-ED32BFBA8FB3}" srcOrd="7" destOrd="0" presId="urn:microsoft.com/office/officeart/2008/layout/VerticalCurvedList"/>
    <dgm:cxn modelId="{E401018A-DC8F-46CE-89EE-ACBFA9283B8D}" type="presParOf" srcId="{71241228-01AF-4B16-BC75-184E54BE40DA}" destId="{91043805-18AF-49BA-9AF7-5A3E203EC589}" srcOrd="8" destOrd="0" presId="urn:microsoft.com/office/officeart/2008/layout/VerticalCurvedList"/>
    <dgm:cxn modelId="{7AC69BFF-9B75-4354-80DF-53C8A3CD9D72}" type="presParOf" srcId="{91043805-18AF-49BA-9AF7-5A3E203EC589}" destId="{79D6C01F-6D24-4E4C-9F90-1BEFD46AF705}" srcOrd="0" destOrd="0" presId="urn:microsoft.com/office/officeart/2008/layout/VerticalCurvedList"/>
    <dgm:cxn modelId="{EBC748D5-651E-4AAB-9276-5E1A8E559ED1}" type="presParOf" srcId="{71241228-01AF-4B16-BC75-184E54BE40DA}" destId="{F06AFF07-219C-4E4F-9747-64C2CD628B53}" srcOrd="9" destOrd="0" presId="urn:microsoft.com/office/officeart/2008/layout/VerticalCurvedList"/>
    <dgm:cxn modelId="{19C0ECB6-FD2A-4614-9098-F3441077972D}" type="presParOf" srcId="{71241228-01AF-4B16-BC75-184E54BE40DA}" destId="{AD41F27D-C998-4497-AAA1-4972697DE0C5}" srcOrd="10" destOrd="0" presId="urn:microsoft.com/office/officeart/2008/layout/VerticalCurvedList"/>
    <dgm:cxn modelId="{4ED3D750-FB20-4789-BDCE-D0623B707FB8}" type="presParOf" srcId="{AD41F27D-C998-4497-AAA1-4972697DE0C5}" destId="{396501F5-771D-4789-B555-D9CCB3700A85}" srcOrd="0" destOrd="0" presId="urn:microsoft.com/office/officeart/2008/layout/VerticalCurvedList"/>
    <dgm:cxn modelId="{71A312CF-7B80-4193-A820-FA26B4CF7F28}" type="presParOf" srcId="{71241228-01AF-4B16-BC75-184E54BE40DA}" destId="{CAD965EB-0D5F-45AC-8C28-AA6BD94C0309}" srcOrd="11" destOrd="0" presId="urn:microsoft.com/office/officeart/2008/layout/VerticalCurvedList"/>
    <dgm:cxn modelId="{568B2974-00E3-413B-A117-00B2AF962DBD}" type="presParOf" srcId="{71241228-01AF-4B16-BC75-184E54BE40DA}" destId="{46A7BC9D-5A14-4D91-9370-827135C46A02}" srcOrd="12" destOrd="0" presId="urn:microsoft.com/office/officeart/2008/layout/VerticalCurvedList"/>
    <dgm:cxn modelId="{EC53448D-2910-48AC-8118-A0B30D91EA50}" type="presParOf" srcId="{46A7BC9D-5A14-4D91-9370-827135C46A02}" destId="{49DDF6D1-F72C-4A5D-A8E5-3CA1249028B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AC660C-6C74-4341-9F05-FD5A56C89747}">
      <dsp:nvSpPr>
        <dsp:cNvPr id="0" name=""/>
        <dsp:cNvSpPr/>
      </dsp:nvSpPr>
      <dsp:spPr>
        <a:xfrm>
          <a:off x="618972" y="1815"/>
          <a:ext cx="2441488" cy="146489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1 раз в год, продолжительность до 3 месяцев (апрель-июнь)</a:t>
          </a:r>
        </a:p>
      </dsp:txBody>
      <dsp:txXfrm>
        <a:off x="661877" y="44720"/>
        <a:ext cx="2355678" cy="1379082"/>
      </dsp:txXfrm>
    </dsp:sp>
    <dsp:sp modelId="{5ED243B3-A276-42AF-B824-3AD11325CED9}">
      <dsp:nvSpPr>
        <dsp:cNvPr id="0" name=""/>
        <dsp:cNvSpPr/>
      </dsp:nvSpPr>
      <dsp:spPr>
        <a:xfrm>
          <a:off x="3275311" y="431517"/>
          <a:ext cx="517595" cy="605489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/>
        </a:p>
      </dsp:txBody>
      <dsp:txXfrm>
        <a:off x="3275311" y="552615"/>
        <a:ext cx="362317" cy="363293"/>
      </dsp:txXfrm>
    </dsp:sp>
    <dsp:sp modelId="{33406D5E-6CC0-421B-855E-68FE52067FEA}">
      <dsp:nvSpPr>
        <dsp:cNvPr id="0" name=""/>
        <dsp:cNvSpPr/>
      </dsp:nvSpPr>
      <dsp:spPr>
        <a:xfrm>
          <a:off x="4037055" y="1815"/>
          <a:ext cx="2441488" cy="1464892"/>
        </a:xfrm>
        <a:prstGeom prst="roundRect">
          <a:avLst>
            <a:gd name="adj" fmla="val 10000"/>
          </a:avLst>
        </a:prstGeom>
        <a:solidFill>
          <a:schemeClr val="accent5">
            <a:hueOff val="1202141"/>
            <a:satOff val="-5276"/>
            <a:lumOff val="156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Изучение нормативных актов и теоретических основ</a:t>
          </a:r>
        </a:p>
      </dsp:txBody>
      <dsp:txXfrm>
        <a:off x="4079960" y="44720"/>
        <a:ext cx="2355678" cy="1379082"/>
      </dsp:txXfrm>
    </dsp:sp>
    <dsp:sp modelId="{2CECCA07-B9F5-4845-A706-615F66D2C82F}">
      <dsp:nvSpPr>
        <dsp:cNvPr id="0" name=""/>
        <dsp:cNvSpPr/>
      </dsp:nvSpPr>
      <dsp:spPr>
        <a:xfrm>
          <a:off x="6693395" y="431517"/>
          <a:ext cx="517595" cy="605489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1502676"/>
            <a:satOff val="-6595"/>
            <a:lumOff val="196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/>
        </a:p>
      </dsp:txBody>
      <dsp:txXfrm>
        <a:off x="6693395" y="552615"/>
        <a:ext cx="362317" cy="363293"/>
      </dsp:txXfrm>
    </dsp:sp>
    <dsp:sp modelId="{B9BA083B-142F-4ADE-9674-4E2309D64F94}">
      <dsp:nvSpPr>
        <dsp:cNvPr id="0" name=""/>
        <dsp:cNvSpPr/>
      </dsp:nvSpPr>
      <dsp:spPr>
        <a:xfrm>
          <a:off x="7455139" y="1815"/>
          <a:ext cx="2441488" cy="1464892"/>
        </a:xfrm>
        <a:prstGeom prst="roundRect">
          <a:avLst>
            <a:gd name="adj" fmla="val 10000"/>
          </a:avLst>
        </a:prstGeom>
        <a:solidFill>
          <a:schemeClr val="accent5">
            <a:hueOff val="2404281"/>
            <a:satOff val="-10552"/>
            <a:lumOff val="313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Разработка ДООП/проектов</a:t>
          </a:r>
        </a:p>
      </dsp:txBody>
      <dsp:txXfrm>
        <a:off x="7498044" y="44720"/>
        <a:ext cx="2355678" cy="1379082"/>
      </dsp:txXfrm>
    </dsp:sp>
    <dsp:sp modelId="{9A0EE627-C8BE-4475-82EB-4466F034B933}">
      <dsp:nvSpPr>
        <dsp:cNvPr id="0" name=""/>
        <dsp:cNvSpPr/>
      </dsp:nvSpPr>
      <dsp:spPr>
        <a:xfrm rot="5400000">
          <a:off x="8417085" y="1637612"/>
          <a:ext cx="517595" cy="605489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3005351"/>
            <a:satOff val="-13190"/>
            <a:lumOff val="392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/>
        </a:p>
      </dsp:txBody>
      <dsp:txXfrm rot="-5400000">
        <a:off x="8494236" y="1681559"/>
        <a:ext cx="363293" cy="362317"/>
      </dsp:txXfrm>
    </dsp:sp>
    <dsp:sp modelId="{EEFFA633-ABEB-4AA8-AF15-7FE3A73AC892}">
      <dsp:nvSpPr>
        <dsp:cNvPr id="0" name=""/>
        <dsp:cNvSpPr/>
      </dsp:nvSpPr>
      <dsp:spPr>
        <a:xfrm>
          <a:off x="7455139" y="2443303"/>
          <a:ext cx="2441488" cy="1464892"/>
        </a:xfrm>
        <a:prstGeom prst="roundRect">
          <a:avLst>
            <a:gd name="adj" fmla="val 10000"/>
          </a:avLst>
        </a:prstGeom>
        <a:solidFill>
          <a:schemeClr val="accent5">
            <a:hueOff val="3606422"/>
            <a:satOff val="-15828"/>
            <a:lumOff val="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Реализации ДООП/проектов</a:t>
          </a:r>
        </a:p>
      </dsp:txBody>
      <dsp:txXfrm>
        <a:off x="7498044" y="2486208"/>
        <a:ext cx="2355678" cy="1379082"/>
      </dsp:txXfrm>
    </dsp:sp>
    <dsp:sp modelId="{17A6E85B-092E-436C-8A1B-3FA611B9C7C5}">
      <dsp:nvSpPr>
        <dsp:cNvPr id="0" name=""/>
        <dsp:cNvSpPr/>
      </dsp:nvSpPr>
      <dsp:spPr>
        <a:xfrm rot="10800000">
          <a:off x="6722692" y="2873005"/>
          <a:ext cx="517595" cy="605489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4508027"/>
            <a:satOff val="-19785"/>
            <a:lumOff val="588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/>
        </a:p>
      </dsp:txBody>
      <dsp:txXfrm rot="10800000">
        <a:off x="6877970" y="2994103"/>
        <a:ext cx="362317" cy="363293"/>
      </dsp:txXfrm>
    </dsp:sp>
    <dsp:sp modelId="{2314870D-B0C9-4984-B92E-19B23F2CA3DC}">
      <dsp:nvSpPr>
        <dsp:cNvPr id="0" name=""/>
        <dsp:cNvSpPr/>
      </dsp:nvSpPr>
      <dsp:spPr>
        <a:xfrm>
          <a:off x="4037055" y="2443303"/>
          <a:ext cx="2441488" cy="1464892"/>
        </a:xfrm>
        <a:prstGeom prst="roundRect">
          <a:avLst>
            <a:gd name="adj" fmla="val 10000"/>
          </a:avLst>
        </a:prstGeom>
        <a:solidFill>
          <a:schemeClr val="accent5">
            <a:hueOff val="4808562"/>
            <a:satOff val="-21104"/>
            <a:lumOff val="627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Взаимная экспертиза ДООП и реализации </a:t>
          </a:r>
          <a:r>
            <a:rPr lang="ru-RU" sz="2000" kern="1200" dirty="0" err="1"/>
            <a:t>пед</a:t>
          </a:r>
          <a:r>
            <a:rPr lang="ru-RU" sz="2000" kern="1200" dirty="0"/>
            <a:t> практик</a:t>
          </a:r>
        </a:p>
      </dsp:txBody>
      <dsp:txXfrm>
        <a:off x="4079960" y="2486208"/>
        <a:ext cx="2355678" cy="1379082"/>
      </dsp:txXfrm>
    </dsp:sp>
    <dsp:sp modelId="{B9EB29D2-5D27-4417-AFFF-861613C2C8D4}">
      <dsp:nvSpPr>
        <dsp:cNvPr id="0" name=""/>
        <dsp:cNvSpPr/>
      </dsp:nvSpPr>
      <dsp:spPr>
        <a:xfrm rot="10800000">
          <a:off x="3304609" y="2873005"/>
          <a:ext cx="517595" cy="605489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6010703"/>
            <a:satOff val="-26380"/>
            <a:lumOff val="784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/>
        </a:p>
      </dsp:txBody>
      <dsp:txXfrm rot="10800000">
        <a:off x="3459887" y="2994103"/>
        <a:ext cx="362317" cy="363293"/>
      </dsp:txXfrm>
    </dsp:sp>
    <dsp:sp modelId="{9236B930-941A-4D9A-8D1B-9FA9B7019CC6}">
      <dsp:nvSpPr>
        <dsp:cNvPr id="0" name=""/>
        <dsp:cNvSpPr/>
      </dsp:nvSpPr>
      <dsp:spPr>
        <a:xfrm>
          <a:off x="618972" y="2443303"/>
          <a:ext cx="2441488" cy="1464892"/>
        </a:xfrm>
        <a:prstGeom prst="roundRect">
          <a:avLst>
            <a:gd name="adj" fmla="val 10000"/>
          </a:avLst>
        </a:prstGeom>
        <a:solidFill>
          <a:schemeClr val="accent5">
            <a:hueOff val="6010703"/>
            <a:satOff val="-26380"/>
            <a:lumOff val="784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Выявление эффективных практик</a:t>
          </a:r>
        </a:p>
      </dsp:txBody>
      <dsp:txXfrm>
        <a:off x="661877" y="2486208"/>
        <a:ext cx="2355678" cy="13790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466DB9-0AC8-46B7-88B4-D6518EE47B23}">
      <dsp:nvSpPr>
        <dsp:cNvPr id="0" name=""/>
        <dsp:cNvSpPr/>
      </dsp:nvSpPr>
      <dsp:spPr>
        <a:xfrm>
          <a:off x="597014" y="55"/>
          <a:ext cx="2898176" cy="173890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0" i="0" u="none" kern="1200" dirty="0"/>
            <a:t>Горячее желание продемонстрировать свой опыт, а не освоить новый</a:t>
          </a:r>
          <a:endParaRPr lang="ru-RU" sz="1400" kern="1200" dirty="0"/>
        </a:p>
      </dsp:txBody>
      <dsp:txXfrm>
        <a:off x="597014" y="55"/>
        <a:ext cx="2898176" cy="1738905"/>
      </dsp:txXfrm>
    </dsp:sp>
    <dsp:sp modelId="{CAFFD06B-4039-4387-B198-9653A6369705}">
      <dsp:nvSpPr>
        <dsp:cNvPr id="0" name=""/>
        <dsp:cNvSpPr/>
      </dsp:nvSpPr>
      <dsp:spPr>
        <a:xfrm>
          <a:off x="3785008" y="55"/>
          <a:ext cx="2898176" cy="1738905"/>
        </a:xfrm>
        <a:prstGeom prst="rect">
          <a:avLst/>
        </a:prstGeom>
        <a:solidFill>
          <a:schemeClr val="accent4">
            <a:hueOff val="-285711"/>
            <a:satOff val="2420"/>
            <a:lumOff val="-104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0" i="0" u="none" kern="1200" dirty="0"/>
            <a:t>Желание действовать репродуктивно</a:t>
          </a:r>
          <a:endParaRPr lang="ru-RU" sz="1400" kern="1200" dirty="0"/>
        </a:p>
      </dsp:txBody>
      <dsp:txXfrm>
        <a:off x="3785008" y="55"/>
        <a:ext cx="2898176" cy="1738905"/>
      </dsp:txXfrm>
    </dsp:sp>
    <dsp:sp modelId="{F390E447-D829-4E1E-98D4-3C63A2C77AAC}">
      <dsp:nvSpPr>
        <dsp:cNvPr id="0" name=""/>
        <dsp:cNvSpPr/>
      </dsp:nvSpPr>
      <dsp:spPr>
        <a:xfrm>
          <a:off x="6973002" y="55"/>
          <a:ext cx="2898176" cy="1738905"/>
        </a:xfrm>
        <a:prstGeom prst="rect">
          <a:avLst/>
        </a:prstGeom>
        <a:solidFill>
          <a:schemeClr val="accent4">
            <a:hueOff val="-571422"/>
            <a:satOff val="4840"/>
            <a:lumOff val="-209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0" i="0" u="none" kern="1200" dirty="0"/>
            <a:t>Не желание изучать теоретический и обучающий материалы, самостоятельно устранять дефициты не связанные с тематикой стажировки</a:t>
          </a:r>
          <a:endParaRPr lang="ru-RU" sz="1400" kern="1200" dirty="0"/>
        </a:p>
      </dsp:txBody>
      <dsp:txXfrm>
        <a:off x="6973002" y="55"/>
        <a:ext cx="2898176" cy="1738905"/>
      </dsp:txXfrm>
    </dsp:sp>
    <dsp:sp modelId="{285A88DF-6061-4FFA-A1DC-3FCAD6309161}">
      <dsp:nvSpPr>
        <dsp:cNvPr id="0" name=""/>
        <dsp:cNvSpPr/>
      </dsp:nvSpPr>
      <dsp:spPr>
        <a:xfrm>
          <a:off x="597014" y="2028779"/>
          <a:ext cx="2898176" cy="1738905"/>
        </a:xfrm>
        <a:prstGeom prst="rect">
          <a:avLst/>
        </a:prstGeom>
        <a:solidFill>
          <a:schemeClr val="accent4">
            <a:hueOff val="-857133"/>
            <a:satOff val="7260"/>
            <a:lumOff val="-313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0" i="0" u="none" kern="1200" dirty="0"/>
            <a:t>Избыточность материала, недостаточность материала</a:t>
          </a:r>
          <a:endParaRPr lang="ru-RU" sz="1400" kern="1200" dirty="0"/>
        </a:p>
      </dsp:txBody>
      <dsp:txXfrm>
        <a:off x="597014" y="2028779"/>
        <a:ext cx="2898176" cy="1738905"/>
      </dsp:txXfrm>
    </dsp:sp>
    <dsp:sp modelId="{DA6F98E4-2C52-4A62-8044-9FF4F17E89B5}">
      <dsp:nvSpPr>
        <dsp:cNvPr id="0" name=""/>
        <dsp:cNvSpPr/>
      </dsp:nvSpPr>
      <dsp:spPr>
        <a:xfrm>
          <a:off x="3785008" y="2028779"/>
          <a:ext cx="2898176" cy="1738905"/>
        </a:xfrm>
        <a:prstGeom prst="rect">
          <a:avLst/>
        </a:prstGeom>
        <a:solidFill>
          <a:schemeClr val="accent4">
            <a:hueOff val="-1142844"/>
            <a:satOff val="9680"/>
            <a:lumOff val="-41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0" i="0" u="none" kern="1200" dirty="0"/>
            <a:t>Требование от </a:t>
          </a:r>
          <a:r>
            <a:rPr lang="ru-RU" sz="1400" b="0" i="0" u="none" kern="1200" dirty="0" err="1"/>
            <a:t>тьюторов</a:t>
          </a:r>
          <a:r>
            <a:rPr lang="ru-RU" sz="1400" b="0" i="0" u="none" kern="1200" dirty="0"/>
            <a:t> исключительного индивидуального подхода, развернутого продолжительного диалога с подробными рекомендациями к сделанному (а лучше переработкой, редактированием) </a:t>
          </a:r>
          <a:endParaRPr lang="ru-RU" sz="1400" kern="1200" dirty="0"/>
        </a:p>
      </dsp:txBody>
      <dsp:txXfrm>
        <a:off x="3785008" y="2028779"/>
        <a:ext cx="2898176" cy="1738905"/>
      </dsp:txXfrm>
    </dsp:sp>
    <dsp:sp modelId="{FC0AA613-E455-4FBE-AFDC-21015EFA4508}">
      <dsp:nvSpPr>
        <dsp:cNvPr id="0" name=""/>
        <dsp:cNvSpPr/>
      </dsp:nvSpPr>
      <dsp:spPr>
        <a:xfrm>
          <a:off x="6973002" y="2028779"/>
          <a:ext cx="2898176" cy="1738905"/>
        </a:xfrm>
        <a:prstGeom prst="rect">
          <a:avLst/>
        </a:prstGeom>
        <a:solidFill>
          <a:schemeClr val="accent4">
            <a:hueOff val="-1428555"/>
            <a:satOff val="12100"/>
            <a:lumOff val="-52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0" i="0" u="none" kern="1200"/>
            <a:t>Не желание развивать компетенции эксперта, брать ответственность</a:t>
          </a:r>
          <a:endParaRPr lang="ru-RU" sz="1400" kern="1200" dirty="0"/>
        </a:p>
      </dsp:txBody>
      <dsp:txXfrm>
        <a:off x="6973002" y="2028779"/>
        <a:ext cx="2898176" cy="1738905"/>
      </dsp:txXfrm>
    </dsp:sp>
    <dsp:sp modelId="{BB51F62F-B171-4EB0-9277-78DA6D854E6A}">
      <dsp:nvSpPr>
        <dsp:cNvPr id="0" name=""/>
        <dsp:cNvSpPr/>
      </dsp:nvSpPr>
      <dsp:spPr>
        <a:xfrm>
          <a:off x="3785008" y="4057502"/>
          <a:ext cx="2898176" cy="1738905"/>
        </a:xfrm>
        <a:prstGeom prst="rect">
          <a:avLst/>
        </a:prstGeom>
        <a:solidFill>
          <a:schemeClr val="accent4">
            <a:hueOff val="-1714266"/>
            <a:satOff val="14520"/>
            <a:lumOff val="-627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0" i="0" u="none" kern="1200" dirty="0"/>
            <a:t>Негативное отношение к профессиональной рефлексии</a:t>
          </a:r>
          <a:endParaRPr lang="ru-RU" sz="1400" kern="1200" dirty="0"/>
        </a:p>
      </dsp:txBody>
      <dsp:txXfrm>
        <a:off x="3785008" y="4057502"/>
        <a:ext cx="2898176" cy="173890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4E07D5-07DF-4038-A3DC-E60110BEE410}">
      <dsp:nvSpPr>
        <dsp:cNvPr id="0" name=""/>
        <dsp:cNvSpPr/>
      </dsp:nvSpPr>
      <dsp:spPr>
        <a:xfrm>
          <a:off x="-5970609" y="-913638"/>
          <a:ext cx="7107730" cy="7107730"/>
        </a:xfrm>
        <a:prstGeom prst="blockArc">
          <a:avLst>
            <a:gd name="adj1" fmla="val 18900000"/>
            <a:gd name="adj2" fmla="val 2700000"/>
            <a:gd name="adj3" fmla="val 304"/>
          </a:avLst>
        </a:pr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109162-4A4B-4E61-B6A6-63AB0F28A3F8}">
      <dsp:nvSpPr>
        <dsp:cNvPr id="0" name=""/>
        <dsp:cNvSpPr/>
      </dsp:nvSpPr>
      <dsp:spPr>
        <a:xfrm>
          <a:off x="423547" y="278068"/>
          <a:ext cx="10017653" cy="555926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1266" tIns="40640" rIns="40640" bIns="406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0" i="0" u="none" kern="1200" dirty="0"/>
            <a:t>Горячее желание освоить новый опыт , а не продемонстрировать свой</a:t>
          </a:r>
          <a:endParaRPr lang="ru-RU" sz="1600" kern="1200" dirty="0"/>
        </a:p>
      </dsp:txBody>
      <dsp:txXfrm>
        <a:off x="423547" y="278068"/>
        <a:ext cx="10017653" cy="555926"/>
      </dsp:txXfrm>
    </dsp:sp>
    <dsp:sp modelId="{32921FB7-B408-468E-9B71-C2DCA17CA835}">
      <dsp:nvSpPr>
        <dsp:cNvPr id="0" name=""/>
        <dsp:cNvSpPr/>
      </dsp:nvSpPr>
      <dsp:spPr>
        <a:xfrm>
          <a:off x="76093" y="208577"/>
          <a:ext cx="694907" cy="6949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EEEA2E-2886-449C-9ED8-C15AF7BBDB2A}">
      <dsp:nvSpPr>
        <dsp:cNvPr id="0" name=""/>
        <dsp:cNvSpPr/>
      </dsp:nvSpPr>
      <dsp:spPr>
        <a:xfrm>
          <a:off x="880834" y="1111852"/>
          <a:ext cx="9560365" cy="555926"/>
        </a:xfrm>
        <a:prstGeom prst="rect">
          <a:avLst/>
        </a:prstGeom>
        <a:solidFill>
          <a:schemeClr val="accent5">
            <a:hueOff val="1202141"/>
            <a:satOff val="-5276"/>
            <a:lumOff val="156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1266" tIns="40640" rIns="40640" bIns="406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0" i="0" u="none" kern="1200" dirty="0"/>
            <a:t>Возможность  действовать творчески, самостоятельно</a:t>
          </a:r>
          <a:endParaRPr lang="ru-RU" sz="1600" kern="1200" dirty="0"/>
        </a:p>
      </dsp:txBody>
      <dsp:txXfrm>
        <a:off x="880834" y="1111852"/>
        <a:ext cx="9560365" cy="555926"/>
      </dsp:txXfrm>
    </dsp:sp>
    <dsp:sp modelId="{4FDCF924-EA0D-479D-A47A-DFCE53D7FBB0}">
      <dsp:nvSpPr>
        <dsp:cNvPr id="0" name=""/>
        <dsp:cNvSpPr/>
      </dsp:nvSpPr>
      <dsp:spPr>
        <a:xfrm>
          <a:off x="533381" y="1042361"/>
          <a:ext cx="694907" cy="6949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1202141"/>
              <a:satOff val="-5276"/>
              <a:lumOff val="156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DB4A40-4D03-4467-8366-7FFC8CCA0858}">
      <dsp:nvSpPr>
        <dsp:cNvPr id="0" name=""/>
        <dsp:cNvSpPr/>
      </dsp:nvSpPr>
      <dsp:spPr>
        <a:xfrm>
          <a:off x="1089940" y="1945636"/>
          <a:ext cx="9351259" cy="555926"/>
        </a:xfrm>
        <a:prstGeom prst="rect">
          <a:avLst/>
        </a:prstGeom>
        <a:solidFill>
          <a:schemeClr val="accent5">
            <a:hueOff val="2404281"/>
            <a:satOff val="-10552"/>
            <a:lumOff val="313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1266" tIns="40640" rIns="40640" bIns="40640" numCol="1" spcCol="1270" anchor="ctr" anchorCtr="0">
          <a:noAutofit/>
        </a:bodyPr>
        <a:lstStyle/>
        <a:p>
          <a:pPr marL="0" lvl="0" indent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0" i="0" u="none" kern="1200" dirty="0"/>
            <a:t>Благодарность за открытость подробность и обилие теоретического и обучающего  материала, готовность самостоятельно устранять дефициты не связанные с тематикой стажировки</a:t>
          </a:r>
          <a:endParaRPr lang="ru-RU" sz="1600" kern="1200" dirty="0"/>
        </a:p>
      </dsp:txBody>
      <dsp:txXfrm>
        <a:off x="1089940" y="1945636"/>
        <a:ext cx="9351259" cy="555926"/>
      </dsp:txXfrm>
    </dsp:sp>
    <dsp:sp modelId="{3A332B98-D6AF-4723-A859-9DCBC3C3D1F6}">
      <dsp:nvSpPr>
        <dsp:cNvPr id="0" name=""/>
        <dsp:cNvSpPr/>
      </dsp:nvSpPr>
      <dsp:spPr>
        <a:xfrm>
          <a:off x="742487" y="1876145"/>
          <a:ext cx="694907" cy="6949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2404281"/>
              <a:satOff val="-10552"/>
              <a:lumOff val="313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63A340-45B4-4C9F-921A-ED32BFBA8FB3}">
      <dsp:nvSpPr>
        <dsp:cNvPr id="0" name=""/>
        <dsp:cNvSpPr/>
      </dsp:nvSpPr>
      <dsp:spPr>
        <a:xfrm>
          <a:off x="1089940" y="2778891"/>
          <a:ext cx="9351259" cy="555926"/>
        </a:xfrm>
        <a:prstGeom prst="rect">
          <a:avLst/>
        </a:prstGeom>
        <a:solidFill>
          <a:schemeClr val="accent5">
            <a:hueOff val="3606422"/>
            <a:satOff val="-15828"/>
            <a:lumOff val="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1266" tIns="40640" rIns="40640" bIns="40640" numCol="1" spcCol="1270" anchor="ctr" anchorCtr="0">
          <a:noAutofit/>
        </a:bodyPr>
        <a:lstStyle/>
        <a:p>
          <a:pPr marL="0" lvl="0" indent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0" i="0" u="none" kern="1200" dirty="0"/>
            <a:t>Благодарность за доступность, открытость интеллектуальных продуктов всех участников стажировки, как возможность для рефлексирующего  самообразования</a:t>
          </a:r>
          <a:endParaRPr lang="ru-RU" sz="1600" kern="1200" dirty="0"/>
        </a:p>
      </dsp:txBody>
      <dsp:txXfrm>
        <a:off x="1089940" y="2778891"/>
        <a:ext cx="9351259" cy="555926"/>
      </dsp:txXfrm>
    </dsp:sp>
    <dsp:sp modelId="{79D6C01F-6D24-4E4C-9F90-1BEFD46AF705}">
      <dsp:nvSpPr>
        <dsp:cNvPr id="0" name=""/>
        <dsp:cNvSpPr/>
      </dsp:nvSpPr>
      <dsp:spPr>
        <a:xfrm>
          <a:off x="742487" y="2709400"/>
          <a:ext cx="694907" cy="6949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3606422"/>
              <a:satOff val="-15828"/>
              <a:lumOff val="470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6AFF07-219C-4E4F-9747-64C2CD628B53}">
      <dsp:nvSpPr>
        <dsp:cNvPr id="0" name=""/>
        <dsp:cNvSpPr/>
      </dsp:nvSpPr>
      <dsp:spPr>
        <a:xfrm>
          <a:off x="880834" y="3612675"/>
          <a:ext cx="9560365" cy="555926"/>
        </a:xfrm>
        <a:prstGeom prst="rect">
          <a:avLst/>
        </a:prstGeom>
        <a:solidFill>
          <a:schemeClr val="accent5">
            <a:hueOff val="4808562"/>
            <a:satOff val="-21104"/>
            <a:lumOff val="627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1266" tIns="40640" rIns="40640" bIns="40640" numCol="1" spcCol="1270" anchor="ctr" anchorCtr="0">
          <a:noAutofit/>
        </a:bodyPr>
        <a:lstStyle/>
        <a:p>
          <a:pPr marL="0" lvl="0" indent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0" i="0" u="none" kern="1200" dirty="0"/>
            <a:t>Смелость решать проблемы в ходе взаимодействия и проявлять ответственность</a:t>
          </a:r>
          <a:endParaRPr lang="ru-RU" sz="1600" kern="1200" dirty="0"/>
        </a:p>
      </dsp:txBody>
      <dsp:txXfrm>
        <a:off x="880834" y="3612675"/>
        <a:ext cx="9560365" cy="555926"/>
      </dsp:txXfrm>
    </dsp:sp>
    <dsp:sp modelId="{396501F5-771D-4789-B555-D9CCB3700A85}">
      <dsp:nvSpPr>
        <dsp:cNvPr id="0" name=""/>
        <dsp:cNvSpPr/>
      </dsp:nvSpPr>
      <dsp:spPr>
        <a:xfrm>
          <a:off x="533381" y="3543184"/>
          <a:ext cx="694907" cy="6949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4808562"/>
              <a:satOff val="-21104"/>
              <a:lumOff val="627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D965EB-0D5F-45AC-8C28-AA6BD94C0309}">
      <dsp:nvSpPr>
        <dsp:cNvPr id="0" name=""/>
        <dsp:cNvSpPr/>
      </dsp:nvSpPr>
      <dsp:spPr>
        <a:xfrm>
          <a:off x="423547" y="4446459"/>
          <a:ext cx="10017653" cy="555926"/>
        </a:xfrm>
        <a:prstGeom prst="rect">
          <a:avLst/>
        </a:prstGeom>
        <a:solidFill>
          <a:schemeClr val="accent5">
            <a:hueOff val="6010703"/>
            <a:satOff val="-26380"/>
            <a:lumOff val="784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1266" tIns="40640" rIns="40640" bIns="40640" numCol="1" spcCol="1270" anchor="ctr" anchorCtr="0">
          <a:noAutofit/>
        </a:bodyPr>
        <a:lstStyle/>
        <a:p>
          <a:pPr marL="0" lvl="0" indent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0" i="0" u="none" kern="1200" dirty="0"/>
            <a:t>Глубокая  профессиональной рефлексии, оценка профессионального роста</a:t>
          </a:r>
          <a:endParaRPr lang="ru-RU" sz="1600" kern="1200" dirty="0"/>
        </a:p>
      </dsp:txBody>
      <dsp:txXfrm>
        <a:off x="423547" y="4446459"/>
        <a:ext cx="10017653" cy="555926"/>
      </dsp:txXfrm>
    </dsp:sp>
    <dsp:sp modelId="{49DDF6D1-F72C-4A5D-A8E5-3CA1249028B3}">
      <dsp:nvSpPr>
        <dsp:cNvPr id="0" name=""/>
        <dsp:cNvSpPr/>
      </dsp:nvSpPr>
      <dsp:spPr>
        <a:xfrm>
          <a:off x="76093" y="4376968"/>
          <a:ext cx="694907" cy="6949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6010703"/>
              <a:satOff val="-26380"/>
              <a:lumOff val="784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EA2049-E0F4-4229-9551-C4F23E971E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1315" y="365125"/>
            <a:ext cx="10515600" cy="1325563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A9B31D19-2813-40FB-80D5-6CE7C724BF2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441315" y="1789113"/>
            <a:ext cx="10515600" cy="3909239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615460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6128FF-16C7-4DFB-A163-24CEC706C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9627" y="46196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D8963BE-62A8-4EB0-B1CD-53D8056A24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713027" y="99218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1334FF1-4619-4688-922E-28FA223AC6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369627" y="206216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942005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59B81E-9745-40BB-9568-E4C2073D9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D937CDA-35A1-4539-AC0E-4C6DF9CFCB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9670873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A36F39F-D626-4D0F-889C-334FA7FFD4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271832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24445FD-E8E1-4788-A537-2C8BB5A175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385132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182691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CDBCE6-0009-44E0-9B06-F4B2A9009A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9493" y="330942"/>
            <a:ext cx="10515600" cy="1325563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2E5E32-8EDB-4B7E-9283-37FFB29B8C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59493" y="1791442"/>
            <a:ext cx="5181600" cy="4351338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A5F8D47-29A4-4845-A587-96AD55F11E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693493" y="1791442"/>
            <a:ext cx="5181600" cy="4351338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170203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B58436-C448-43D4-9ECD-B5D8E92E00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88023" y="1041400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F667E3F-4338-4AFB-A9E3-07944E304B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88023" y="3521075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71259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3409FE-5C1F-4397-B646-515CE03A9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6146946-DE52-4C8A-8997-AF5AF4650D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137828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7F91EE-0A4F-4285-B5C5-478634618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0235" y="94916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53486E7-8C8A-421F-81D0-3A9FA0A3D2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0235" y="382888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600991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83AC92-69A1-4A4B-9D98-545C1CFD1F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5265" y="382217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314EB91-A674-4008-80F1-4DBDFF56A2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95265" y="1698255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5B13F92-DE96-4E39-9858-BD5BF131A5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395265" y="2522167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5D7E5E2-04C2-4B26-8BD2-8A70FA6A88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27677" y="1698255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A299FC2-90B4-4D26-96C2-431B76812C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27677" y="2522167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705363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CA3792-7CAB-4FB5-9FE9-6C645D9B4D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228195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4655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0B91CE-3F6E-4692-912B-420ABDF8D8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044CCBC-0180-416C-8256-839EC4BD8C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9F1468F-7503-4801-BA03-8EB60C5EFB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550C766-F2F5-4304-B857-20EA9035473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2930C82-4BC9-4797-AE1C-0F45D5140093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6021626-0C18-46D6-A9C8-FBD0FDDC6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CB533EF-7404-4E95-8E10-BAB56129F3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469D0F-17C3-49EA-B47D-5796443C89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3641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microsoft.com/office/2007/relationships/hdphoto" Target="../media/hdphoto1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503D05-2478-4F58-A84E-FDA7B9618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0769" y="27966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4879A79-9571-4054-A059-214FF4EF71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10769" y="1740167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62D0FE9-FCBA-41DC-B042-B8624A8B25F2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5974" y="5698352"/>
            <a:ext cx="5740941" cy="102312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B3DCF88-D224-4586-8253-F60C6FFC1D44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artisticPencilGrayscale pencilSize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089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964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2" r:id="rId2"/>
    <p:sldLayoutId id="2147483649" r:id="rId3"/>
    <p:sldLayoutId id="2147483650" r:id="rId4"/>
    <p:sldLayoutId id="2147483651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4D53FF-812C-4304-8743-6F76C2473A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400" dirty="0"/>
              <a:t>«Роль </a:t>
            </a:r>
            <a:r>
              <a:rPr lang="ru-RU" sz="4400" dirty="0" err="1"/>
              <a:t>стажировочной</a:t>
            </a:r>
            <a:r>
              <a:rPr lang="ru-RU" sz="4400" dirty="0"/>
              <a:t> площадки в рамках инновационного развития партнерской образовательной среды Омской области»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C4460E7-936A-4BC5-A2C8-35D35BB1D51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dirty="0"/>
              <a:t>Ананьева Елена Юрьевна, </a:t>
            </a:r>
          </a:p>
          <a:p>
            <a:pPr algn="r"/>
            <a:r>
              <a:rPr lang="ru-RU" dirty="0"/>
              <a:t>старший методист </a:t>
            </a:r>
          </a:p>
          <a:p>
            <a:pPr algn="r"/>
            <a:r>
              <a:rPr lang="ru-RU" dirty="0"/>
              <a:t>БОУ ДО г. Омска «</a:t>
            </a:r>
            <a:r>
              <a:rPr lang="ru-RU" dirty="0" err="1"/>
              <a:t>ГДДюТ</a:t>
            </a:r>
            <a:r>
              <a:rPr lang="ru-RU" dirty="0"/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3229127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367174" y="2660822"/>
            <a:ext cx="10515600" cy="2510309"/>
          </a:xfrm>
        </p:spPr>
        <p:txBody>
          <a:bodyPr>
            <a:normAutofit/>
          </a:bodyPr>
          <a:lstStyle/>
          <a:p>
            <a:r>
              <a:rPr lang="en-US" sz="4800" dirty="0" err="1"/>
              <a:t>ananevaeu</a:t>
            </a:r>
            <a:r>
              <a:rPr lang="en-US" sz="4800" dirty="0"/>
              <a:t>@ gdtomsk.ru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0755890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67A6D1-ADA8-483D-BFF5-565929A01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Инновационная деятельность БОУ ДО г. Омска «</a:t>
            </a:r>
            <a:r>
              <a:rPr lang="ru-RU" dirty="0" err="1"/>
              <a:t>ГДДюТ</a:t>
            </a:r>
            <a:r>
              <a:rPr lang="ru-RU" dirty="0"/>
              <a:t>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2C5A2C1-20E9-4A02-A8D0-60AA111E51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0769" y="1740167"/>
            <a:ext cx="6324561" cy="4351338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/>
              <a:t>2009 – участник </a:t>
            </a:r>
            <a:r>
              <a:rPr lang="ru-RU" b="1" dirty="0" err="1"/>
              <a:t>ИнКО</a:t>
            </a:r>
            <a:r>
              <a:rPr lang="ru-RU" b="1" dirty="0"/>
              <a:t> "Школа территория здоровья"</a:t>
            </a:r>
          </a:p>
          <a:p>
            <a:pPr>
              <a:buNone/>
            </a:pPr>
            <a:endParaRPr lang="ru-RU" b="1" dirty="0"/>
          </a:p>
          <a:p>
            <a:r>
              <a:rPr lang="ru-RU" b="1" dirty="0"/>
              <a:t>2014  - </a:t>
            </a:r>
            <a:r>
              <a:rPr lang="ru-RU" b="1" dirty="0" err="1"/>
              <a:t>стажировочная</a:t>
            </a:r>
            <a:r>
              <a:rPr lang="ru-RU" b="1" dirty="0"/>
              <a:t> площадка </a:t>
            </a:r>
          </a:p>
          <a:p>
            <a:pPr marL="0" indent="0">
              <a:buNone/>
            </a:pPr>
            <a:r>
              <a:rPr lang="ru-RU" b="1"/>
              <a:t>РИП-</a:t>
            </a:r>
            <a:r>
              <a:rPr lang="ru-RU" b="1" dirty="0" err="1"/>
              <a:t>ИнКО</a:t>
            </a:r>
            <a:r>
              <a:rPr lang="ru-RU" b="1" dirty="0"/>
              <a:t> "Школа территория здоровья"</a:t>
            </a:r>
          </a:p>
          <a:p>
            <a:pPr>
              <a:buNone/>
            </a:pPr>
            <a:endParaRPr lang="ru-RU" b="1" dirty="0"/>
          </a:p>
          <a:p>
            <a:r>
              <a:rPr lang="ru-RU" b="1" dirty="0"/>
              <a:t>2017 – консультационный центр </a:t>
            </a:r>
          </a:p>
          <a:p>
            <a:pPr marL="0" indent="0">
              <a:buNone/>
            </a:pPr>
            <a:r>
              <a:rPr lang="ru-RU" b="1" dirty="0"/>
              <a:t>РИП-</a:t>
            </a:r>
            <a:r>
              <a:rPr lang="ru-RU" b="1" dirty="0" err="1"/>
              <a:t>ИнКО</a:t>
            </a:r>
            <a:r>
              <a:rPr lang="ru-RU" b="1" dirty="0"/>
              <a:t> "Школа территория здоровья"</a:t>
            </a:r>
          </a:p>
          <a:p>
            <a:pPr>
              <a:buNone/>
            </a:pPr>
            <a:endParaRPr lang="ru-RU" b="1" dirty="0"/>
          </a:p>
          <a:p>
            <a:r>
              <a:rPr lang="ru-RU" b="1" dirty="0"/>
              <a:t>2018 – </a:t>
            </a:r>
            <a:r>
              <a:rPr lang="ru-RU" b="1" dirty="0" err="1"/>
              <a:t>стажировочная</a:t>
            </a:r>
            <a:r>
              <a:rPr lang="ru-RU" b="1" dirty="0"/>
              <a:t> площадка </a:t>
            </a:r>
          </a:p>
          <a:p>
            <a:pPr>
              <a:buNone/>
            </a:pPr>
            <a:r>
              <a:rPr lang="ru-RU" b="1" dirty="0" err="1"/>
              <a:t>ИнКО</a:t>
            </a:r>
            <a:r>
              <a:rPr lang="ru-RU" b="1" dirty="0"/>
              <a:t> "Дополнительное образование детей –</a:t>
            </a:r>
          </a:p>
          <a:p>
            <a:pPr>
              <a:buNone/>
            </a:pPr>
            <a:r>
              <a:rPr lang="ru-RU" b="1" dirty="0"/>
              <a:t>Навигатор </a:t>
            </a:r>
            <a:r>
              <a:rPr lang="ru-RU" b="1" dirty="0" err="1"/>
              <a:t>будещего</a:t>
            </a:r>
            <a:r>
              <a:rPr lang="ru-RU" dirty="0"/>
              <a:t>"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8653" y="837782"/>
            <a:ext cx="1795526" cy="23582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4902" y="783109"/>
            <a:ext cx="2313425" cy="241292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5072" y="2657155"/>
            <a:ext cx="3180706" cy="23916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15520" y="2919124"/>
            <a:ext cx="1957814" cy="237466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18653" y="4504514"/>
            <a:ext cx="2767198" cy="2102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0273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Формы проведения стажировок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Очные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КПК БОУ ДПО «ИРООО»</a:t>
            </a:r>
          </a:p>
          <a:p>
            <a:r>
              <a:rPr lang="ru-RU" dirty="0"/>
              <a:t>Единый методический день</a:t>
            </a:r>
          </a:p>
          <a:p>
            <a:r>
              <a:rPr lang="ru-RU" dirty="0"/>
              <a:t>Выездные сессии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/>
              <a:t>Дистанционные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dirty="0"/>
              <a:t>КПК БОУ ДПО «ИРООО»</a:t>
            </a:r>
          </a:p>
          <a:p>
            <a:r>
              <a:rPr lang="ru-RU" dirty="0" err="1"/>
              <a:t>Стажировочные</a:t>
            </a:r>
            <a:r>
              <a:rPr lang="ru-RU" dirty="0"/>
              <a:t> курсы</a:t>
            </a:r>
          </a:p>
        </p:txBody>
      </p:sp>
    </p:spTree>
    <p:extLst>
      <p:ext uri="{BB962C8B-B14F-4D97-AF65-F5344CB8AC3E}">
        <p14:creationId xmlns:p14="http://schemas.microsoft.com/office/powerpoint/2010/main" val="11664905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/>
              <a:t>РИП-</a:t>
            </a:r>
            <a:r>
              <a:rPr lang="ru-RU" sz="3200" b="1" dirty="0" err="1"/>
              <a:t>ИнКО</a:t>
            </a:r>
            <a:r>
              <a:rPr lang="ru-RU" sz="3200" b="1" dirty="0"/>
              <a:t> «Дополнительное образование – навигатор будущего»: результаты </a:t>
            </a:r>
            <a:r>
              <a:rPr lang="ru-RU" sz="3200" b="1" dirty="0" err="1"/>
              <a:t>стажировочной</a:t>
            </a:r>
            <a:r>
              <a:rPr lang="ru-RU" sz="3200" b="1" dirty="0"/>
              <a:t> площадки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/>
              <a:t> 2018 год  –  5 стажировок – 425 человек</a:t>
            </a:r>
          </a:p>
          <a:p>
            <a:r>
              <a:rPr lang="ru-RU" dirty="0"/>
              <a:t>2019 год – 7 стажировок -  443 человека</a:t>
            </a:r>
          </a:p>
          <a:p>
            <a:r>
              <a:rPr lang="ru-RU" dirty="0"/>
              <a:t>2020 год – 3 стажировки – 467 человек</a:t>
            </a:r>
          </a:p>
          <a:p>
            <a:r>
              <a:rPr lang="ru-RU" dirty="0"/>
              <a:t>2021 год – 5 стажировок – 443 человек </a:t>
            </a:r>
          </a:p>
          <a:p>
            <a:r>
              <a:rPr lang="ru-RU" dirty="0"/>
              <a:t>2022 год – 7 стажировок – 355 человек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82029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Дистанционные стажировки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351335803"/>
              </p:ext>
            </p:extLst>
          </p:nvPr>
        </p:nvGraphicFramePr>
        <p:xfrm>
          <a:off x="1441450" y="1789113"/>
          <a:ext cx="10515600" cy="39100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167956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l="1778" t="10534" r="-1778" b="5862"/>
          <a:stretch/>
        </p:blipFill>
        <p:spPr>
          <a:xfrm>
            <a:off x="1106559" y="92118"/>
            <a:ext cx="6951132" cy="35078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35" t="10330" r="1082" b="7328"/>
          <a:stretch/>
        </p:blipFill>
        <p:spPr>
          <a:xfrm>
            <a:off x="6409041" y="713294"/>
            <a:ext cx="5321642" cy="29908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t="10811" b="15676"/>
          <a:stretch/>
        </p:blipFill>
        <p:spPr>
          <a:xfrm>
            <a:off x="2139606" y="3599935"/>
            <a:ext cx="6139421" cy="3025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602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0769" y="109647"/>
            <a:ext cx="9767977" cy="519403"/>
          </a:xfrm>
        </p:spPr>
        <p:txBody>
          <a:bodyPr>
            <a:noAutofit/>
          </a:bodyPr>
          <a:lstStyle/>
          <a:p>
            <a:r>
              <a:rPr lang="ru-RU" sz="3200" dirty="0"/>
              <a:t>Негативные отзывы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157705415"/>
              </p:ext>
            </p:extLst>
          </p:nvPr>
        </p:nvGraphicFramePr>
        <p:xfrm>
          <a:off x="1410769" y="719666"/>
          <a:ext cx="10468193" cy="579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557288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1315" y="365125"/>
            <a:ext cx="10515600" cy="573989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>Позитивные отзывы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376254799"/>
              </p:ext>
            </p:extLst>
          </p:nvPr>
        </p:nvGraphicFramePr>
        <p:xfrm>
          <a:off x="1441450" y="1070919"/>
          <a:ext cx="10515600" cy="5280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192587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dirty="0"/>
            </a:br>
            <a:r>
              <a:rPr lang="ru-RU" dirty="0"/>
              <a:t>Презентация эффективных педагогических практик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t="10496" b="11972"/>
          <a:stretch/>
        </p:blipFill>
        <p:spPr>
          <a:xfrm>
            <a:off x="875902" y="1979013"/>
            <a:ext cx="6068597" cy="30315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t="10450" r="1419" b="13994"/>
          <a:stretch/>
        </p:blipFill>
        <p:spPr>
          <a:xfrm>
            <a:off x="6099811" y="2348750"/>
            <a:ext cx="5799439" cy="307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02504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344</Words>
  <Application>Microsoft Office PowerPoint</Application>
  <PresentationFormat>Широкоэкранный</PresentationFormat>
  <Paragraphs>54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«Роль стажировочной площадки в рамках инновационного развития партнерской образовательной среды Омской области» </vt:lpstr>
      <vt:lpstr>Инновационная деятельность БОУ ДО г. Омска «ГДДюТ»</vt:lpstr>
      <vt:lpstr>Формы проведения стажировок</vt:lpstr>
      <vt:lpstr>РИП-ИнКО «Дополнительное образование – навигатор будущего»: результаты стажировочной площадки</vt:lpstr>
      <vt:lpstr>Дистанционные стажировки</vt:lpstr>
      <vt:lpstr>Презентация PowerPoint</vt:lpstr>
      <vt:lpstr>Негативные отзывы</vt:lpstr>
      <vt:lpstr>Позитивные отзывы</vt:lpstr>
      <vt:lpstr> Презентация эффективных педагогических практик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</dc:title>
  <dc:creator>Elena Leus</dc:creator>
  <cp:lastModifiedBy>СЕРГЕЙ Малютин</cp:lastModifiedBy>
  <cp:revision>24</cp:revision>
  <dcterms:created xsi:type="dcterms:W3CDTF">2021-10-12T11:48:58Z</dcterms:created>
  <dcterms:modified xsi:type="dcterms:W3CDTF">2022-11-11T16:59:17Z</dcterms:modified>
</cp:coreProperties>
</file>