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6" r:id="rId2"/>
  </p:sldMasterIdLst>
  <p:notesMasterIdLst>
    <p:notesMasterId r:id="rId22"/>
  </p:notesMasterIdLst>
  <p:sldIdLst>
    <p:sldId id="260" r:id="rId3"/>
    <p:sldId id="256" r:id="rId4"/>
    <p:sldId id="257" r:id="rId5"/>
    <p:sldId id="258" r:id="rId6"/>
    <p:sldId id="259" r:id="rId7"/>
    <p:sldId id="291" r:id="rId8"/>
    <p:sldId id="286" r:id="rId9"/>
    <p:sldId id="287" r:id="rId10"/>
    <p:sldId id="288" r:id="rId11"/>
    <p:sldId id="289" r:id="rId12"/>
    <p:sldId id="290" r:id="rId13"/>
    <p:sldId id="263" r:id="rId14"/>
    <p:sldId id="264" r:id="rId15"/>
    <p:sldId id="277" r:id="rId16"/>
    <p:sldId id="265" r:id="rId17"/>
    <p:sldId id="285" r:id="rId18"/>
    <p:sldId id="282" r:id="rId19"/>
    <p:sldId id="283" r:id="rId20"/>
    <p:sldId id="284" r:id="rId21"/>
  </p:sldIdLst>
  <p:sldSz cx="12192000" cy="6858000"/>
  <p:notesSz cx="12192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802" autoAdjust="0"/>
  </p:normalViewPr>
  <p:slideViewPr>
    <p:cSldViewPr>
      <p:cViewPr>
        <p:scale>
          <a:sx n="148" d="100"/>
          <a:sy n="148" d="100"/>
        </p:scale>
        <p:origin x="-882" y="-84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dk2" tx2="lt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9.9203329684686523E-2"/>
          <c:y val="0.2595591895371574"/>
          <c:w val="0.46507729835340134"/>
          <c:h val="0.66393536964187938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67D2-47C3-AC17-0BA7E6D9CA84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67D2-47C3-AC17-0BA7E6D9CA84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67D2-47C3-AC17-0BA7E6D9CA8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Ubuntu Light" panose="020B030403060203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Молодые специалисты</c:v>
                </c:pt>
                <c:pt idx="1">
                  <c:v>Опытные специалисты</c:v>
                </c:pt>
                <c:pt idx="2">
                  <c:v>Наставники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18</c:v>
                </c:pt>
                <c:pt idx="1">
                  <c:v>9</c:v>
                </c:pt>
                <c:pt idx="2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67D2-47C3-AC17-0BA7E6D9CA84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Ubuntu" panose="020B050403060203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ru-RU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Ubuntu" panose="020B050403060203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ru-RU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Ubuntu" panose="020B050403060203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65461783045109589"/>
          <c:y val="0.26319267014803976"/>
          <c:w val="0.31675361628002785"/>
          <c:h val="0.58563603077480231"/>
        </c:manualLayout>
      </c:layout>
      <c:overlay val="0"/>
      <c:spPr>
        <a:solidFill>
          <a:schemeClr val="lt1">
            <a:alpha val="78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baseline="0">
              <a:solidFill>
                <a:schemeClr val="tx1">
                  <a:lumMod val="75000"/>
                  <a:lumOff val="25000"/>
                </a:schemeClr>
              </a:solidFill>
              <a:latin typeface="Ubuntu Ligh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</c:chart>
  <c:spPr>
    <a:noFill/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 sz="1200">
          <a:solidFill>
            <a:sysClr val="windowText" lastClr="000000"/>
          </a:solidFill>
        </a:defRPr>
      </a:pPr>
      <a:endParaRPr lang="ru-RU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dk2" tx2="lt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 algn="l">
              <a:defRPr sz="16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ru-RU" sz="1200" dirty="0">
              <a:solidFill>
                <a:schemeClr val="tx1">
                  <a:lumMod val="50000"/>
                  <a:lumOff val="50000"/>
                </a:schemeClr>
              </a:solidFill>
              <a:latin typeface="Ubuntu Light"/>
            </a:endParaRPr>
          </a:p>
        </c:rich>
      </c:tx>
      <c:layout>
        <c:manualLayout>
          <c:xMode val="edge"/>
          <c:yMode val="edge"/>
          <c:x val="0.19793215227181971"/>
          <c:y val="3.9319250643194831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EF9-4A2D-8F3A-32E7FE02093F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EF9-4A2D-8F3A-32E7FE02093F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AEF9-4A2D-8F3A-32E7FE02093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Ubuntu Light" panose="020B0304030602030204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Уровень продуктов</c:v>
                </c:pt>
                <c:pt idx="1">
                  <c:v>Уровень инструментов </c:v>
                </c:pt>
                <c:pt idx="2">
                  <c:v>Уровень идей</c:v>
                </c:pt>
              </c:strCache>
            </c:strRef>
          </c:cat>
          <c:val>
            <c:numRef>
              <c:f>Лист1!$B$2:$B$4</c:f>
              <c:numCache>
                <c:formatCode>0%</c:formatCode>
                <c:ptCount val="3"/>
                <c:pt idx="0">
                  <c:v>0.56999999999999995</c:v>
                </c:pt>
                <c:pt idx="1">
                  <c:v>0.25</c:v>
                </c:pt>
                <c:pt idx="2">
                  <c:v>0.18000000000000022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AEF9-4A2D-8F3A-32E7FE02093F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Ubuntu" panose="020B0504030602030204" pitchFamily="34" charset="0"/>
                <a:ea typeface="+mn-ea"/>
                <a:cs typeface="+mn-cs"/>
              </a:defRPr>
            </a:pPr>
            <a:endParaRPr lang="ru-RU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Ubuntu" panose="020B0504030602030204" pitchFamily="34" charset="0"/>
                <a:ea typeface="+mn-ea"/>
                <a:cs typeface="+mn-cs"/>
              </a:defRPr>
            </a:pPr>
            <a:endParaRPr lang="ru-RU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Ubuntu" panose="020B0504030602030204" pitchFamily="34" charset="0"/>
                <a:ea typeface="+mn-ea"/>
                <a:cs typeface="+mn-cs"/>
              </a:defRPr>
            </a:pPr>
            <a:endParaRPr lang="ru-RU"/>
          </a:p>
        </c:txPr>
      </c:legendEntry>
      <c:layout>
        <c:manualLayout>
          <c:xMode val="edge"/>
          <c:yMode val="edge"/>
          <c:x val="0.65134093245732216"/>
          <c:y val="0.26501249999999998"/>
          <c:w val="0.32532997270836939"/>
          <c:h val="0.63263541666666667"/>
        </c:manualLayout>
      </c:layout>
      <c:overlay val="0"/>
      <c:spPr>
        <a:solidFill>
          <a:schemeClr val="lt1">
            <a:alpha val="78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75000"/>
                  <a:lumOff val="25000"/>
                </a:schemeClr>
              </a:solidFill>
              <a:latin typeface="Ubuntu Ligh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</c:chart>
  <c:spPr>
    <a:noFill/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 sz="1200">
          <a:solidFill>
            <a:sysClr val="windowText" lastClr="000000"/>
          </a:solidFill>
        </a:defRPr>
      </a:pPr>
      <a:endParaRPr lang="ru-RU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6905625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554DB0-BE79-4E22-B396-353A900E579D}" type="datetimeFigureOut">
              <a:rPr lang="ru-RU" smtClean="0"/>
              <a:t>14.11.2022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038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1219200" y="3300413"/>
            <a:ext cx="97536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6905625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1847FB-24F4-4AE6-8A6B-9236EBE92D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36643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1847FB-24F4-4AE6-8A6B-9236EBE92DEC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36362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1847FB-24F4-4AE6-8A6B-9236EBE92DEC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64056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3" name="Google Shape;713;g442eb61d9d_0_49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4" name="Google Shape;714;g442eb61d9d_0_49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65741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1847FB-24F4-4AE6-8A6B-9236EBE92DEC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95352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1847FB-24F4-4AE6-8A6B-9236EBE92DEC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94324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11/14/2022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with frame ">
  <p:cSld name="Title slide with frame ">
    <p:bg>
      <p:bgPr>
        <a:solidFill>
          <a:srgbClr val="81ECEC"/>
        </a:solidFill>
        <a:effectLst/>
      </p:bgPr>
    </p:bg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26"/>
          <p:cNvSpPr/>
          <p:nvPr/>
        </p:nvSpPr>
        <p:spPr>
          <a:xfrm>
            <a:off x="542600" y="555000"/>
            <a:ext cx="11106800" cy="574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73" name="Google Shape;173;p26"/>
          <p:cNvSpPr txBox="1">
            <a:spLocks noGrp="1"/>
          </p:cNvSpPr>
          <p:nvPr>
            <p:ph type="sldNum" idx="12"/>
          </p:nvPr>
        </p:nvSpPr>
        <p:spPr>
          <a:xfrm>
            <a:off x="113982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 sz="1600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1pPr>
            <a:lvl2pPr lvl="1" rtl="0">
              <a:buNone/>
              <a:defRPr sz="1600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2pPr>
            <a:lvl3pPr lvl="2" rtl="0">
              <a:buNone/>
              <a:defRPr sz="1600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3pPr>
            <a:lvl4pPr lvl="3" rtl="0">
              <a:buNone/>
              <a:defRPr sz="1600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4pPr>
            <a:lvl5pPr lvl="4" rtl="0">
              <a:buNone/>
              <a:defRPr sz="1600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5pPr>
            <a:lvl6pPr lvl="5" rtl="0">
              <a:buNone/>
              <a:defRPr sz="1600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6pPr>
            <a:lvl7pPr lvl="6" rtl="0">
              <a:buNone/>
              <a:defRPr sz="1600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7pPr>
            <a:lvl8pPr lvl="7" rtl="0">
              <a:buNone/>
              <a:defRPr sz="1600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8pPr>
            <a:lvl9pPr lvl="8" rtl="0">
              <a:buNone/>
              <a:defRPr sz="1600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9pPr>
          </a:lstStyle>
          <a:p>
            <a:fld id="{00000000-1234-1234-1234-123412341234}" type="slidenum">
              <a:rPr lang="es" smtClean="0"/>
              <a:pPr/>
              <a:t>‹#›</a:t>
            </a:fld>
            <a:endParaRPr lang="es"/>
          </a:p>
        </p:txBody>
      </p:sp>
      <p:sp>
        <p:nvSpPr>
          <p:cNvPr id="174" name="Google Shape;174;p26"/>
          <p:cNvSpPr txBox="1">
            <a:spLocks noGrp="1"/>
          </p:cNvSpPr>
          <p:nvPr>
            <p:ph type="title"/>
          </p:nvPr>
        </p:nvSpPr>
        <p:spPr>
          <a:xfrm>
            <a:off x="1044700" y="2317400"/>
            <a:ext cx="3394400" cy="222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b="1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5333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5333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5333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5333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5333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5333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5333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5333"/>
            </a:lvl9pPr>
          </a:lstStyle>
          <a:p>
            <a:endParaRPr/>
          </a:p>
        </p:txBody>
      </p:sp>
      <p:cxnSp>
        <p:nvCxnSpPr>
          <p:cNvPr id="175" name="Google Shape;175;p26"/>
          <p:cNvCxnSpPr/>
          <p:nvPr/>
        </p:nvCxnSpPr>
        <p:spPr>
          <a:xfrm>
            <a:off x="1225200" y="4682133"/>
            <a:ext cx="901600" cy="0"/>
          </a:xfrm>
          <a:prstGeom prst="straightConnector1">
            <a:avLst/>
          </a:prstGeom>
          <a:noFill/>
          <a:ln w="76200" cap="flat" cmpd="sng">
            <a:solidFill>
              <a:srgbClr val="81ECEC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6883290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7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7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189" indent="0">
              <a:buNone/>
              <a:defRPr sz="1600"/>
            </a:lvl2pPr>
            <a:lvl3pPr marL="914377" indent="0">
              <a:buNone/>
              <a:defRPr sz="1600"/>
            </a:lvl3pPr>
            <a:lvl4pPr marL="1371566" indent="0">
              <a:buNone/>
              <a:defRPr sz="1600"/>
            </a:lvl4pPr>
            <a:lvl5pPr marL="1828754" indent="0">
              <a:buNone/>
              <a:defRPr sz="1600"/>
            </a:lvl5pPr>
            <a:lvl6pPr marL="2285943" indent="0">
              <a:buNone/>
              <a:defRPr sz="1600"/>
            </a:lvl6pPr>
            <a:lvl7pPr marL="2743131" indent="0">
              <a:buNone/>
              <a:defRPr sz="1600"/>
            </a:lvl7pPr>
            <a:lvl8pPr marL="3200320" indent="0">
              <a:buNone/>
              <a:defRPr sz="1600"/>
            </a:lvl8pPr>
            <a:lvl9pPr marL="3657509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5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67"/>
            </a:lvl1pPr>
            <a:lvl2pPr marL="457189" indent="0">
              <a:buNone/>
              <a:defRPr sz="1200"/>
            </a:lvl2pPr>
            <a:lvl3pPr marL="914377" indent="0">
              <a:buNone/>
              <a:defRPr sz="1067"/>
            </a:lvl3pPr>
            <a:lvl4pPr marL="1371566" indent="0">
              <a:buNone/>
              <a:defRPr sz="933"/>
            </a:lvl4pPr>
            <a:lvl5pPr marL="1828754" indent="0">
              <a:buNone/>
              <a:defRPr sz="933"/>
            </a:lvl5pPr>
            <a:lvl6pPr marL="2285943" indent="0">
              <a:buNone/>
              <a:defRPr sz="933"/>
            </a:lvl6pPr>
            <a:lvl7pPr marL="2743131" indent="0">
              <a:buNone/>
              <a:defRPr sz="933"/>
            </a:lvl7pPr>
            <a:lvl8pPr marL="3200320" indent="0">
              <a:buNone/>
              <a:defRPr sz="933"/>
            </a:lvl8pPr>
            <a:lvl9pPr marL="3657509" indent="0">
              <a:buNone/>
              <a:defRPr sz="933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5400000">
            <a:off x="10155641" y="1790702"/>
            <a:ext cx="990599" cy="304799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29CC88C4-D073-47F0-AB0B-CE805084A5FC}" type="datetimeFigureOut">
              <a:rPr lang="ru-RU" smtClean="0"/>
              <a:pPr/>
              <a:t>14.11.2022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5400000">
            <a:off x="8951573" y="3225298"/>
            <a:ext cx="3859795" cy="304801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52542" y="295730"/>
            <a:ext cx="838199" cy="767687"/>
          </a:xfrm>
          <a:prstGeom prst="rect">
            <a:avLst/>
          </a:prstGeom>
        </p:spPr>
        <p:txBody>
          <a:bodyPr/>
          <a:lstStyle/>
          <a:p>
            <a:fld id="{05B49ADD-B6D6-4D65-AC26-FB7BC773C5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3408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8000"/>
    </mc:Choice>
    <mc:Fallback xmlns="">
      <p:transition advClick="0" advTm="80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12188825" cy="6856215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9" y="609602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97875" y="3352800"/>
            <a:ext cx="9339184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189" indent="0">
              <a:buFontTx/>
              <a:buNone/>
              <a:defRPr/>
            </a:lvl2pPr>
            <a:lvl3pPr marL="914377" indent="0">
              <a:buFontTx/>
              <a:buNone/>
              <a:defRPr/>
            </a:lvl3pPr>
            <a:lvl4pPr marL="1371566" indent="0">
              <a:buFontTx/>
              <a:buNone/>
              <a:defRPr/>
            </a:lvl4pPr>
            <a:lvl5pPr marL="1828754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466" y="4343400"/>
            <a:ext cx="10152367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18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77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12000">
        <p14:shred/>
      </p:transition>
    </mc:Choice>
    <mc:Fallback xmlns="">
      <p:transition spd="slow" advClick="0" advTm="12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7" name="bg object 1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2019300"/>
            <a:ext cx="12192000" cy="4105655"/>
          </a:xfrm>
          <a:prstGeom prst="rect">
            <a:avLst/>
          </a:prstGeom>
        </p:spPr>
      </p:pic>
      <p:pic>
        <p:nvPicPr>
          <p:cNvPr id="18" name="bg object 1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0" y="6126483"/>
            <a:ext cx="12191999" cy="731514"/>
          </a:xfrm>
          <a:prstGeom prst="rect">
            <a:avLst/>
          </a:prstGeom>
        </p:spPr>
      </p:pic>
      <p:sp>
        <p:nvSpPr>
          <p:cNvPr id="19" name="bg object 19"/>
          <p:cNvSpPr/>
          <p:nvPr/>
        </p:nvSpPr>
        <p:spPr>
          <a:xfrm>
            <a:off x="0" y="6128003"/>
            <a:ext cx="12192000" cy="0"/>
          </a:xfrm>
          <a:custGeom>
            <a:avLst/>
            <a:gdLst/>
            <a:ahLst/>
            <a:cxnLst/>
            <a:rect l="l" t="t" r="r" b="b"/>
            <a:pathLst>
              <a:path w="12192000">
                <a:moveTo>
                  <a:pt x="0" y="0"/>
                </a:moveTo>
                <a:lnTo>
                  <a:pt x="12192000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g object 20"/>
          <p:cNvSpPr/>
          <p:nvPr/>
        </p:nvSpPr>
        <p:spPr>
          <a:xfrm>
            <a:off x="1454658" y="1847850"/>
            <a:ext cx="9607550" cy="0"/>
          </a:xfrm>
          <a:custGeom>
            <a:avLst/>
            <a:gdLst/>
            <a:ahLst/>
            <a:cxnLst/>
            <a:rect l="l" t="t" r="r" b="b"/>
            <a:pathLst>
              <a:path w="9607550">
                <a:moveTo>
                  <a:pt x="0" y="0"/>
                </a:moveTo>
                <a:lnTo>
                  <a:pt x="9607550" y="0"/>
                </a:lnTo>
              </a:path>
            </a:pathLst>
          </a:custGeom>
          <a:ln w="31750">
            <a:solidFill>
              <a:srgbClr val="B71E4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11/14/2022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7" name="bg object 1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2019300"/>
            <a:ext cx="12192000" cy="4105655"/>
          </a:xfrm>
          <a:prstGeom prst="rect">
            <a:avLst/>
          </a:prstGeom>
        </p:spPr>
      </p:pic>
      <p:pic>
        <p:nvPicPr>
          <p:cNvPr id="18" name="bg object 1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0" y="6126483"/>
            <a:ext cx="12191999" cy="731514"/>
          </a:xfrm>
          <a:prstGeom prst="rect">
            <a:avLst/>
          </a:prstGeom>
        </p:spPr>
      </p:pic>
      <p:sp>
        <p:nvSpPr>
          <p:cNvPr id="19" name="bg object 19"/>
          <p:cNvSpPr/>
          <p:nvPr/>
        </p:nvSpPr>
        <p:spPr>
          <a:xfrm>
            <a:off x="0" y="6128003"/>
            <a:ext cx="12192000" cy="0"/>
          </a:xfrm>
          <a:custGeom>
            <a:avLst/>
            <a:gdLst/>
            <a:ahLst/>
            <a:cxnLst/>
            <a:rect l="l" t="t" r="r" b="b"/>
            <a:pathLst>
              <a:path w="12192000">
                <a:moveTo>
                  <a:pt x="0" y="0"/>
                </a:moveTo>
                <a:lnTo>
                  <a:pt x="12192000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g object 20"/>
          <p:cNvSpPr/>
          <p:nvPr/>
        </p:nvSpPr>
        <p:spPr>
          <a:xfrm>
            <a:off x="1454658" y="1847850"/>
            <a:ext cx="9607550" cy="0"/>
          </a:xfrm>
          <a:custGeom>
            <a:avLst/>
            <a:gdLst/>
            <a:ahLst/>
            <a:cxnLst/>
            <a:rect l="l" t="t" r="r" b="b"/>
            <a:pathLst>
              <a:path w="9607550">
                <a:moveTo>
                  <a:pt x="0" y="0"/>
                </a:moveTo>
                <a:lnTo>
                  <a:pt x="9607550" y="0"/>
                </a:lnTo>
              </a:path>
            </a:pathLst>
          </a:custGeom>
          <a:ln w="31750">
            <a:solidFill>
              <a:srgbClr val="B71E4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11/14/2022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11/14/2022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7" name="bg object 1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2019300"/>
            <a:ext cx="12192000" cy="4105655"/>
          </a:xfrm>
          <a:prstGeom prst="rect">
            <a:avLst/>
          </a:prstGeom>
        </p:spPr>
      </p:pic>
      <p:pic>
        <p:nvPicPr>
          <p:cNvPr id="18" name="bg object 1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0" y="6126483"/>
            <a:ext cx="12191999" cy="731514"/>
          </a:xfrm>
          <a:prstGeom prst="rect">
            <a:avLst/>
          </a:prstGeom>
        </p:spPr>
      </p:pic>
      <p:sp>
        <p:nvSpPr>
          <p:cNvPr id="19" name="bg object 19"/>
          <p:cNvSpPr/>
          <p:nvPr/>
        </p:nvSpPr>
        <p:spPr>
          <a:xfrm>
            <a:off x="0" y="6128003"/>
            <a:ext cx="12192000" cy="0"/>
          </a:xfrm>
          <a:custGeom>
            <a:avLst/>
            <a:gdLst/>
            <a:ahLst/>
            <a:cxnLst/>
            <a:rect l="l" t="t" r="r" b="b"/>
            <a:pathLst>
              <a:path w="12192000">
                <a:moveTo>
                  <a:pt x="0" y="0"/>
                </a:moveTo>
                <a:lnTo>
                  <a:pt x="12192000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g object 20"/>
          <p:cNvSpPr/>
          <p:nvPr/>
        </p:nvSpPr>
        <p:spPr>
          <a:xfrm>
            <a:off x="2417826" y="3528821"/>
            <a:ext cx="8637270" cy="0"/>
          </a:xfrm>
          <a:custGeom>
            <a:avLst/>
            <a:gdLst/>
            <a:ahLst/>
            <a:cxnLst/>
            <a:rect l="l" t="t" r="r" b="b"/>
            <a:pathLst>
              <a:path w="8637270">
                <a:moveTo>
                  <a:pt x="0" y="0"/>
                </a:moveTo>
                <a:lnTo>
                  <a:pt x="8637016" y="0"/>
                </a:lnTo>
              </a:path>
            </a:pathLst>
          </a:custGeom>
          <a:ln w="31750">
            <a:solidFill>
              <a:srgbClr val="B71E4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11/14/2022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Title slide" type="title">
  <p:cSld name="BIG Title slide">
    <p:bg>
      <p:bgPr>
        <a:solidFill>
          <a:srgbClr val="FFFFFF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901733" y="428267"/>
            <a:ext cx="6514000" cy="5908800"/>
          </a:xfrm>
          <a:prstGeom prst="rect">
            <a:avLst/>
          </a:prstGeom>
          <a:solidFill>
            <a:srgbClr val="81ECE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434343"/>
              </a:solidFill>
            </a:endParaRPr>
          </a:p>
        </p:txBody>
      </p: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2147533" y="2475033"/>
            <a:ext cx="8210400" cy="1167600"/>
          </a:xfrm>
          <a:prstGeom prst="rect">
            <a:avLst/>
          </a:prstGeom>
          <a:ln w="38100" cap="flat" cmpd="sng">
            <a:solidFill>
              <a:srgbClr val="53535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None/>
              <a:defRPr sz="8000">
                <a:solidFill>
                  <a:srgbClr val="434343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None/>
              <a:defRPr sz="8000">
                <a:solidFill>
                  <a:srgbClr val="434343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None/>
              <a:defRPr sz="8000">
                <a:solidFill>
                  <a:srgbClr val="434343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None/>
              <a:defRPr sz="8000">
                <a:solidFill>
                  <a:srgbClr val="434343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None/>
              <a:defRPr sz="8000">
                <a:solidFill>
                  <a:srgbClr val="434343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None/>
              <a:defRPr sz="8000">
                <a:solidFill>
                  <a:srgbClr val="434343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None/>
              <a:defRPr sz="8000">
                <a:solidFill>
                  <a:srgbClr val="434343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None/>
              <a:defRPr sz="8000"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710709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ubtitle">
  <p:cSld name="Title and subtitle">
    <p:bg>
      <p:bgPr>
        <a:solidFill>
          <a:srgbClr val="FFFFFF"/>
        </a:solidFill>
        <a:effectLst/>
      </p:bgPr>
    </p:bg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>
            <a:spLocks noGrp="1"/>
          </p:cNvSpPr>
          <p:nvPr>
            <p:ph type="title"/>
          </p:nvPr>
        </p:nvSpPr>
        <p:spPr>
          <a:xfrm>
            <a:off x="6131867" y="1030800"/>
            <a:ext cx="5184000" cy="1608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b="1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0"/>
          <p:cNvSpPr txBox="1">
            <a:spLocks noGrp="1"/>
          </p:cNvSpPr>
          <p:nvPr>
            <p:ph type="sldNum" idx="12"/>
          </p:nvPr>
        </p:nvSpPr>
        <p:spPr>
          <a:xfrm>
            <a:off x="113982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 sz="1600">
                <a:solidFill>
                  <a:srgbClr val="D9D9D9"/>
                </a:solidFill>
                <a:latin typeface="Arvo"/>
                <a:ea typeface="Arvo"/>
                <a:cs typeface="Arvo"/>
                <a:sym typeface="Arvo"/>
              </a:defRPr>
            </a:lvl1pPr>
            <a:lvl2pPr lvl="1" rtl="0">
              <a:buNone/>
              <a:defRPr sz="1600">
                <a:solidFill>
                  <a:srgbClr val="D9D9D9"/>
                </a:solidFill>
                <a:latin typeface="Arvo"/>
                <a:ea typeface="Arvo"/>
                <a:cs typeface="Arvo"/>
                <a:sym typeface="Arvo"/>
              </a:defRPr>
            </a:lvl2pPr>
            <a:lvl3pPr lvl="2" rtl="0">
              <a:buNone/>
              <a:defRPr sz="1600">
                <a:solidFill>
                  <a:srgbClr val="D9D9D9"/>
                </a:solidFill>
                <a:latin typeface="Arvo"/>
                <a:ea typeface="Arvo"/>
                <a:cs typeface="Arvo"/>
                <a:sym typeface="Arvo"/>
              </a:defRPr>
            </a:lvl3pPr>
            <a:lvl4pPr lvl="3" rtl="0">
              <a:buNone/>
              <a:defRPr sz="1600">
                <a:solidFill>
                  <a:srgbClr val="D9D9D9"/>
                </a:solidFill>
                <a:latin typeface="Arvo"/>
                <a:ea typeface="Arvo"/>
                <a:cs typeface="Arvo"/>
                <a:sym typeface="Arvo"/>
              </a:defRPr>
            </a:lvl4pPr>
            <a:lvl5pPr lvl="4" rtl="0">
              <a:buNone/>
              <a:defRPr sz="1600">
                <a:solidFill>
                  <a:srgbClr val="D9D9D9"/>
                </a:solidFill>
                <a:latin typeface="Arvo"/>
                <a:ea typeface="Arvo"/>
                <a:cs typeface="Arvo"/>
                <a:sym typeface="Arvo"/>
              </a:defRPr>
            </a:lvl5pPr>
            <a:lvl6pPr lvl="5" rtl="0">
              <a:buNone/>
              <a:defRPr sz="1600">
                <a:solidFill>
                  <a:srgbClr val="D9D9D9"/>
                </a:solidFill>
                <a:latin typeface="Arvo"/>
                <a:ea typeface="Arvo"/>
                <a:cs typeface="Arvo"/>
                <a:sym typeface="Arvo"/>
              </a:defRPr>
            </a:lvl6pPr>
            <a:lvl7pPr lvl="6" rtl="0">
              <a:buNone/>
              <a:defRPr sz="1600">
                <a:solidFill>
                  <a:srgbClr val="D9D9D9"/>
                </a:solidFill>
                <a:latin typeface="Arvo"/>
                <a:ea typeface="Arvo"/>
                <a:cs typeface="Arvo"/>
                <a:sym typeface="Arvo"/>
              </a:defRPr>
            </a:lvl7pPr>
            <a:lvl8pPr lvl="7" rtl="0">
              <a:buNone/>
              <a:defRPr sz="1600">
                <a:solidFill>
                  <a:srgbClr val="D9D9D9"/>
                </a:solidFill>
                <a:latin typeface="Arvo"/>
                <a:ea typeface="Arvo"/>
                <a:cs typeface="Arvo"/>
                <a:sym typeface="Arvo"/>
              </a:defRPr>
            </a:lvl8pPr>
            <a:lvl9pPr lvl="8" rtl="0">
              <a:buNone/>
              <a:defRPr sz="1600">
                <a:solidFill>
                  <a:srgbClr val="D9D9D9"/>
                </a:solidFill>
                <a:latin typeface="Arvo"/>
                <a:ea typeface="Arvo"/>
                <a:cs typeface="Arvo"/>
                <a:sym typeface="Arvo"/>
              </a:defRPr>
            </a:lvl9pPr>
          </a:lstStyle>
          <a:p>
            <a:fld id="{00000000-1234-1234-1234-123412341234}" type="slidenum">
              <a:rPr lang="es" smtClean="0"/>
              <a:pPr/>
              <a:t>‹#›</a:t>
            </a:fld>
            <a:endParaRPr lang="es"/>
          </a:p>
        </p:txBody>
      </p:sp>
      <p:sp>
        <p:nvSpPr>
          <p:cNvPr id="64" name="Google Shape;64;p10"/>
          <p:cNvSpPr/>
          <p:nvPr/>
        </p:nvSpPr>
        <p:spPr>
          <a:xfrm>
            <a:off x="0" y="0"/>
            <a:ext cx="5679600" cy="6858000"/>
          </a:xfrm>
          <a:prstGeom prst="snip2DiagRect">
            <a:avLst>
              <a:gd name="adj1" fmla="val 0"/>
              <a:gd name="adj2" fmla="val 50000"/>
            </a:avLst>
          </a:prstGeom>
          <a:solidFill>
            <a:srgbClr val="81ECE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5" name="Google Shape;65;p10"/>
          <p:cNvSpPr txBox="1">
            <a:spLocks noGrp="1"/>
          </p:cNvSpPr>
          <p:nvPr>
            <p:ph type="subTitle" idx="1"/>
          </p:nvPr>
        </p:nvSpPr>
        <p:spPr>
          <a:xfrm>
            <a:off x="6131867" y="3957605"/>
            <a:ext cx="3894400" cy="77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67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cxnSp>
        <p:nvCxnSpPr>
          <p:cNvPr id="66" name="Google Shape;66;p10"/>
          <p:cNvCxnSpPr/>
          <p:nvPr/>
        </p:nvCxnSpPr>
        <p:spPr>
          <a:xfrm>
            <a:off x="6370933" y="3707500"/>
            <a:ext cx="901600" cy="0"/>
          </a:xfrm>
          <a:prstGeom prst="straightConnector1">
            <a:avLst/>
          </a:prstGeom>
          <a:noFill/>
          <a:ln w="76200" cap="flat" cmpd="sng">
            <a:solidFill>
              <a:srgbClr val="87EAD9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2712032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6 columns slide">
  <p:cSld name="Title &amp; 6 columns slide">
    <p:bg>
      <p:bgPr>
        <a:solidFill>
          <a:srgbClr val="FFFFFF"/>
        </a:solidFill>
        <a:effectLst/>
      </p:bgPr>
    </p:bg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14"/>
          <p:cNvSpPr/>
          <p:nvPr/>
        </p:nvSpPr>
        <p:spPr>
          <a:xfrm>
            <a:off x="542600" y="469600"/>
            <a:ext cx="11106800" cy="5748000"/>
          </a:xfrm>
          <a:prstGeom prst="rect">
            <a:avLst/>
          </a:prstGeom>
          <a:noFill/>
          <a:ln w="38100" cap="flat" cmpd="sng">
            <a:solidFill>
              <a:srgbClr val="81EC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9" name="Google Shape;99;p14"/>
          <p:cNvSpPr txBox="1">
            <a:spLocks noGrp="1"/>
          </p:cNvSpPr>
          <p:nvPr>
            <p:ph type="ctrTitle"/>
          </p:nvPr>
        </p:nvSpPr>
        <p:spPr>
          <a:xfrm>
            <a:off x="1473801" y="3687467"/>
            <a:ext cx="2818000" cy="85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400"/>
              <a:buNone/>
              <a:defRPr sz="1867">
                <a:solidFill>
                  <a:srgbClr val="666666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600"/>
              <a:buNone/>
              <a:defRPr sz="2133">
                <a:solidFill>
                  <a:srgbClr val="666666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600"/>
              <a:buNone/>
              <a:defRPr sz="2133">
                <a:solidFill>
                  <a:srgbClr val="666666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600"/>
              <a:buNone/>
              <a:defRPr sz="2133">
                <a:solidFill>
                  <a:srgbClr val="666666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600"/>
              <a:buNone/>
              <a:defRPr sz="2133">
                <a:solidFill>
                  <a:srgbClr val="666666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600"/>
              <a:buNone/>
              <a:defRPr sz="2133">
                <a:solidFill>
                  <a:srgbClr val="666666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600"/>
              <a:buNone/>
              <a:defRPr sz="2133">
                <a:solidFill>
                  <a:srgbClr val="666666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600"/>
              <a:buNone/>
              <a:defRPr sz="2133">
                <a:solidFill>
                  <a:srgbClr val="666666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600"/>
              <a:buNone/>
              <a:defRPr sz="2133">
                <a:solidFill>
                  <a:srgbClr val="666666"/>
                </a:solidFill>
              </a:defRPr>
            </a:lvl9pPr>
          </a:lstStyle>
          <a:p>
            <a:endParaRPr/>
          </a:p>
        </p:txBody>
      </p:sp>
      <p:sp>
        <p:nvSpPr>
          <p:cNvPr id="100" name="Google Shape;100;p14"/>
          <p:cNvSpPr txBox="1">
            <a:spLocks noGrp="1"/>
          </p:cNvSpPr>
          <p:nvPr>
            <p:ph type="subTitle" idx="1"/>
          </p:nvPr>
        </p:nvSpPr>
        <p:spPr>
          <a:xfrm>
            <a:off x="1307467" y="4494733"/>
            <a:ext cx="3150800" cy="85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9pPr>
          </a:lstStyle>
          <a:p>
            <a:endParaRPr/>
          </a:p>
        </p:txBody>
      </p:sp>
      <p:sp>
        <p:nvSpPr>
          <p:cNvPr id="101" name="Google Shape;101;p14"/>
          <p:cNvSpPr txBox="1">
            <a:spLocks noGrp="1"/>
          </p:cNvSpPr>
          <p:nvPr>
            <p:ph type="ctrTitle" idx="2"/>
          </p:nvPr>
        </p:nvSpPr>
        <p:spPr>
          <a:xfrm>
            <a:off x="4646201" y="3687467"/>
            <a:ext cx="2818000" cy="85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400"/>
              <a:buNone/>
              <a:defRPr sz="1867">
                <a:solidFill>
                  <a:srgbClr val="666666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600"/>
              <a:buNone/>
              <a:defRPr sz="2133">
                <a:solidFill>
                  <a:srgbClr val="666666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600"/>
              <a:buNone/>
              <a:defRPr sz="2133">
                <a:solidFill>
                  <a:srgbClr val="666666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600"/>
              <a:buNone/>
              <a:defRPr sz="2133">
                <a:solidFill>
                  <a:srgbClr val="666666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600"/>
              <a:buNone/>
              <a:defRPr sz="2133">
                <a:solidFill>
                  <a:srgbClr val="666666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600"/>
              <a:buNone/>
              <a:defRPr sz="2133">
                <a:solidFill>
                  <a:srgbClr val="666666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600"/>
              <a:buNone/>
              <a:defRPr sz="2133">
                <a:solidFill>
                  <a:srgbClr val="666666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600"/>
              <a:buNone/>
              <a:defRPr sz="2133">
                <a:solidFill>
                  <a:srgbClr val="666666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600"/>
              <a:buNone/>
              <a:defRPr sz="2133">
                <a:solidFill>
                  <a:srgbClr val="666666"/>
                </a:solidFill>
              </a:defRPr>
            </a:lvl9pPr>
          </a:lstStyle>
          <a:p>
            <a:endParaRPr/>
          </a:p>
        </p:txBody>
      </p:sp>
      <p:sp>
        <p:nvSpPr>
          <p:cNvPr id="102" name="Google Shape;102;p14"/>
          <p:cNvSpPr txBox="1">
            <a:spLocks noGrp="1"/>
          </p:cNvSpPr>
          <p:nvPr>
            <p:ph type="subTitle" idx="3"/>
          </p:nvPr>
        </p:nvSpPr>
        <p:spPr>
          <a:xfrm>
            <a:off x="4559967" y="4494733"/>
            <a:ext cx="2990400" cy="85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9pPr>
          </a:lstStyle>
          <a:p>
            <a:endParaRPr/>
          </a:p>
        </p:txBody>
      </p:sp>
      <p:sp>
        <p:nvSpPr>
          <p:cNvPr id="103" name="Google Shape;103;p14"/>
          <p:cNvSpPr txBox="1">
            <a:spLocks noGrp="1"/>
          </p:cNvSpPr>
          <p:nvPr>
            <p:ph type="ctrTitle" idx="4"/>
          </p:nvPr>
        </p:nvSpPr>
        <p:spPr>
          <a:xfrm>
            <a:off x="7840335" y="3687467"/>
            <a:ext cx="2818000" cy="85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400"/>
              <a:buNone/>
              <a:defRPr sz="1867">
                <a:solidFill>
                  <a:srgbClr val="666666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600"/>
              <a:buNone/>
              <a:defRPr sz="2133">
                <a:solidFill>
                  <a:srgbClr val="666666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600"/>
              <a:buNone/>
              <a:defRPr sz="2133">
                <a:solidFill>
                  <a:srgbClr val="666666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600"/>
              <a:buNone/>
              <a:defRPr sz="2133">
                <a:solidFill>
                  <a:srgbClr val="666666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600"/>
              <a:buNone/>
              <a:defRPr sz="2133">
                <a:solidFill>
                  <a:srgbClr val="666666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600"/>
              <a:buNone/>
              <a:defRPr sz="2133">
                <a:solidFill>
                  <a:srgbClr val="666666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600"/>
              <a:buNone/>
              <a:defRPr sz="2133">
                <a:solidFill>
                  <a:srgbClr val="666666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600"/>
              <a:buNone/>
              <a:defRPr sz="2133">
                <a:solidFill>
                  <a:srgbClr val="666666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600"/>
              <a:buNone/>
              <a:defRPr sz="2133">
                <a:solidFill>
                  <a:srgbClr val="666666"/>
                </a:solidFill>
              </a:defRPr>
            </a:lvl9pPr>
          </a:lstStyle>
          <a:p>
            <a:endParaRPr/>
          </a:p>
        </p:txBody>
      </p:sp>
      <p:sp>
        <p:nvSpPr>
          <p:cNvPr id="104" name="Google Shape;104;p14"/>
          <p:cNvSpPr txBox="1">
            <a:spLocks noGrp="1"/>
          </p:cNvSpPr>
          <p:nvPr>
            <p:ph type="subTitle" idx="5"/>
          </p:nvPr>
        </p:nvSpPr>
        <p:spPr>
          <a:xfrm>
            <a:off x="7840333" y="4494733"/>
            <a:ext cx="2818000" cy="85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9pPr>
          </a:lstStyle>
          <a:p>
            <a:endParaRPr/>
          </a:p>
        </p:txBody>
      </p:sp>
      <p:sp>
        <p:nvSpPr>
          <p:cNvPr id="105" name="Google Shape;105;p14"/>
          <p:cNvSpPr txBox="1">
            <a:spLocks noGrp="1"/>
          </p:cNvSpPr>
          <p:nvPr>
            <p:ph type="title" idx="6"/>
          </p:nvPr>
        </p:nvSpPr>
        <p:spPr>
          <a:xfrm>
            <a:off x="1031800" y="850767"/>
            <a:ext cx="10230000" cy="643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 b="1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106" name="Google Shape;106;p14"/>
          <p:cNvSpPr txBox="1">
            <a:spLocks noGrp="1"/>
          </p:cNvSpPr>
          <p:nvPr>
            <p:ph type="sldNum" idx="12"/>
          </p:nvPr>
        </p:nvSpPr>
        <p:spPr>
          <a:xfrm>
            <a:off x="113982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 sz="1600">
                <a:solidFill>
                  <a:srgbClr val="CCCCCC"/>
                </a:solidFill>
                <a:latin typeface="Arvo"/>
                <a:ea typeface="Arvo"/>
                <a:cs typeface="Arvo"/>
                <a:sym typeface="Arvo"/>
              </a:defRPr>
            </a:lvl1pPr>
            <a:lvl2pPr lvl="1" rtl="0">
              <a:buNone/>
              <a:defRPr sz="1600">
                <a:solidFill>
                  <a:srgbClr val="CCCCCC"/>
                </a:solidFill>
                <a:latin typeface="Arvo"/>
                <a:ea typeface="Arvo"/>
                <a:cs typeface="Arvo"/>
                <a:sym typeface="Arvo"/>
              </a:defRPr>
            </a:lvl2pPr>
            <a:lvl3pPr lvl="2" rtl="0">
              <a:buNone/>
              <a:defRPr sz="1600">
                <a:solidFill>
                  <a:srgbClr val="CCCCCC"/>
                </a:solidFill>
                <a:latin typeface="Arvo"/>
                <a:ea typeface="Arvo"/>
                <a:cs typeface="Arvo"/>
                <a:sym typeface="Arvo"/>
              </a:defRPr>
            </a:lvl3pPr>
            <a:lvl4pPr lvl="3" rtl="0">
              <a:buNone/>
              <a:defRPr sz="1600">
                <a:solidFill>
                  <a:srgbClr val="CCCCCC"/>
                </a:solidFill>
                <a:latin typeface="Arvo"/>
                <a:ea typeface="Arvo"/>
                <a:cs typeface="Arvo"/>
                <a:sym typeface="Arvo"/>
              </a:defRPr>
            </a:lvl4pPr>
            <a:lvl5pPr lvl="4" rtl="0">
              <a:buNone/>
              <a:defRPr sz="1600">
                <a:solidFill>
                  <a:srgbClr val="CCCCCC"/>
                </a:solidFill>
                <a:latin typeface="Arvo"/>
                <a:ea typeface="Arvo"/>
                <a:cs typeface="Arvo"/>
                <a:sym typeface="Arvo"/>
              </a:defRPr>
            </a:lvl5pPr>
            <a:lvl6pPr lvl="5" rtl="0">
              <a:buNone/>
              <a:defRPr sz="1600">
                <a:solidFill>
                  <a:srgbClr val="CCCCCC"/>
                </a:solidFill>
                <a:latin typeface="Arvo"/>
                <a:ea typeface="Arvo"/>
                <a:cs typeface="Arvo"/>
                <a:sym typeface="Arvo"/>
              </a:defRPr>
            </a:lvl6pPr>
            <a:lvl7pPr lvl="6" rtl="0">
              <a:buNone/>
              <a:defRPr sz="1600">
                <a:solidFill>
                  <a:srgbClr val="CCCCCC"/>
                </a:solidFill>
                <a:latin typeface="Arvo"/>
                <a:ea typeface="Arvo"/>
                <a:cs typeface="Arvo"/>
                <a:sym typeface="Arvo"/>
              </a:defRPr>
            </a:lvl7pPr>
            <a:lvl8pPr lvl="7" rtl="0">
              <a:buNone/>
              <a:defRPr sz="1600">
                <a:solidFill>
                  <a:srgbClr val="CCCCCC"/>
                </a:solidFill>
                <a:latin typeface="Arvo"/>
                <a:ea typeface="Arvo"/>
                <a:cs typeface="Arvo"/>
                <a:sym typeface="Arvo"/>
              </a:defRPr>
            </a:lvl8pPr>
            <a:lvl9pPr lvl="8" rtl="0">
              <a:buNone/>
              <a:defRPr sz="1600">
                <a:solidFill>
                  <a:srgbClr val="CCCCCC"/>
                </a:solidFill>
                <a:latin typeface="Arvo"/>
                <a:ea typeface="Arvo"/>
                <a:cs typeface="Arvo"/>
                <a:sym typeface="Arvo"/>
              </a:defRPr>
            </a:lvl9pPr>
          </a:lstStyle>
          <a:p>
            <a:fld id="{00000000-1234-1234-1234-123412341234}" type="slidenum">
              <a:rPr lang="es" smtClean="0"/>
              <a:pPr/>
              <a:t>‹#›</a:t>
            </a:fld>
            <a:endParaRPr lang="es"/>
          </a:p>
        </p:txBody>
      </p:sp>
      <p:cxnSp>
        <p:nvCxnSpPr>
          <p:cNvPr id="107" name="Google Shape;107;p14"/>
          <p:cNvCxnSpPr/>
          <p:nvPr/>
        </p:nvCxnSpPr>
        <p:spPr>
          <a:xfrm>
            <a:off x="4458128" y="2136900"/>
            <a:ext cx="0" cy="3279600"/>
          </a:xfrm>
          <a:prstGeom prst="straightConnector1">
            <a:avLst/>
          </a:prstGeom>
          <a:noFill/>
          <a:ln w="38100" cap="flat" cmpd="sng">
            <a:solidFill>
              <a:srgbClr val="81ECE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8" name="Google Shape;108;p14"/>
          <p:cNvCxnSpPr/>
          <p:nvPr/>
        </p:nvCxnSpPr>
        <p:spPr>
          <a:xfrm>
            <a:off x="7652261" y="2136900"/>
            <a:ext cx="0" cy="3279600"/>
          </a:xfrm>
          <a:prstGeom prst="straightConnector1">
            <a:avLst/>
          </a:prstGeom>
          <a:noFill/>
          <a:ln w="38100" cap="flat" cmpd="sng">
            <a:solidFill>
              <a:srgbClr val="81ECE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9" name="Google Shape;109;p14"/>
          <p:cNvCxnSpPr/>
          <p:nvPr/>
        </p:nvCxnSpPr>
        <p:spPr>
          <a:xfrm>
            <a:off x="5645200" y="1493967"/>
            <a:ext cx="901600" cy="0"/>
          </a:xfrm>
          <a:prstGeom prst="straightConnector1">
            <a:avLst/>
          </a:prstGeom>
          <a:noFill/>
          <a:ln w="76200" cap="flat" cmpd="sng">
            <a:solidFill>
              <a:srgbClr val="81ECE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0" name="Google Shape;110;p14"/>
          <p:cNvCxnSpPr/>
          <p:nvPr/>
        </p:nvCxnSpPr>
        <p:spPr>
          <a:xfrm>
            <a:off x="1400600" y="3890667"/>
            <a:ext cx="9390800" cy="0"/>
          </a:xfrm>
          <a:prstGeom prst="straightConnector1">
            <a:avLst/>
          </a:prstGeom>
          <a:noFill/>
          <a:ln w="38100" cap="flat" cmpd="sng">
            <a:solidFill>
              <a:srgbClr val="81ECEC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11" name="Google Shape;111;p14"/>
          <p:cNvSpPr txBox="1">
            <a:spLocks noGrp="1"/>
          </p:cNvSpPr>
          <p:nvPr>
            <p:ph type="ctrTitle" idx="7"/>
          </p:nvPr>
        </p:nvSpPr>
        <p:spPr>
          <a:xfrm>
            <a:off x="1473801" y="1915167"/>
            <a:ext cx="2818000" cy="85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400"/>
              <a:buNone/>
              <a:defRPr sz="1867">
                <a:solidFill>
                  <a:srgbClr val="666666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600"/>
              <a:buNone/>
              <a:defRPr sz="2133">
                <a:solidFill>
                  <a:srgbClr val="666666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600"/>
              <a:buNone/>
              <a:defRPr sz="2133">
                <a:solidFill>
                  <a:srgbClr val="666666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600"/>
              <a:buNone/>
              <a:defRPr sz="2133">
                <a:solidFill>
                  <a:srgbClr val="666666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600"/>
              <a:buNone/>
              <a:defRPr sz="2133">
                <a:solidFill>
                  <a:srgbClr val="666666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600"/>
              <a:buNone/>
              <a:defRPr sz="2133">
                <a:solidFill>
                  <a:srgbClr val="666666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600"/>
              <a:buNone/>
              <a:defRPr sz="2133">
                <a:solidFill>
                  <a:srgbClr val="666666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600"/>
              <a:buNone/>
              <a:defRPr sz="2133">
                <a:solidFill>
                  <a:srgbClr val="666666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600"/>
              <a:buNone/>
              <a:defRPr sz="2133">
                <a:solidFill>
                  <a:srgbClr val="666666"/>
                </a:solidFill>
              </a:defRPr>
            </a:lvl9pPr>
          </a:lstStyle>
          <a:p>
            <a:endParaRPr/>
          </a:p>
        </p:txBody>
      </p:sp>
      <p:sp>
        <p:nvSpPr>
          <p:cNvPr id="112" name="Google Shape;112;p14"/>
          <p:cNvSpPr txBox="1">
            <a:spLocks noGrp="1"/>
          </p:cNvSpPr>
          <p:nvPr>
            <p:ph type="subTitle" idx="8"/>
          </p:nvPr>
        </p:nvSpPr>
        <p:spPr>
          <a:xfrm>
            <a:off x="1430867" y="2722433"/>
            <a:ext cx="2904000" cy="85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9pPr>
          </a:lstStyle>
          <a:p>
            <a:endParaRPr/>
          </a:p>
        </p:txBody>
      </p:sp>
      <p:sp>
        <p:nvSpPr>
          <p:cNvPr id="113" name="Google Shape;113;p14"/>
          <p:cNvSpPr txBox="1">
            <a:spLocks noGrp="1"/>
          </p:cNvSpPr>
          <p:nvPr>
            <p:ph type="ctrTitle" idx="9"/>
          </p:nvPr>
        </p:nvSpPr>
        <p:spPr>
          <a:xfrm>
            <a:off x="4646201" y="1915167"/>
            <a:ext cx="2818000" cy="85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400"/>
              <a:buNone/>
              <a:defRPr sz="1867">
                <a:solidFill>
                  <a:srgbClr val="666666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600"/>
              <a:buNone/>
              <a:defRPr sz="2133">
                <a:solidFill>
                  <a:srgbClr val="666666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600"/>
              <a:buNone/>
              <a:defRPr sz="2133">
                <a:solidFill>
                  <a:srgbClr val="666666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600"/>
              <a:buNone/>
              <a:defRPr sz="2133">
                <a:solidFill>
                  <a:srgbClr val="666666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600"/>
              <a:buNone/>
              <a:defRPr sz="2133">
                <a:solidFill>
                  <a:srgbClr val="666666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600"/>
              <a:buNone/>
              <a:defRPr sz="2133">
                <a:solidFill>
                  <a:srgbClr val="666666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600"/>
              <a:buNone/>
              <a:defRPr sz="2133">
                <a:solidFill>
                  <a:srgbClr val="666666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600"/>
              <a:buNone/>
              <a:defRPr sz="2133">
                <a:solidFill>
                  <a:srgbClr val="666666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600"/>
              <a:buNone/>
              <a:defRPr sz="2133">
                <a:solidFill>
                  <a:srgbClr val="666666"/>
                </a:solidFill>
              </a:defRPr>
            </a:lvl9pPr>
          </a:lstStyle>
          <a:p>
            <a:endParaRPr/>
          </a:p>
        </p:txBody>
      </p:sp>
      <p:sp>
        <p:nvSpPr>
          <p:cNvPr id="114" name="Google Shape;114;p14"/>
          <p:cNvSpPr txBox="1">
            <a:spLocks noGrp="1"/>
          </p:cNvSpPr>
          <p:nvPr>
            <p:ph type="subTitle" idx="13"/>
          </p:nvPr>
        </p:nvSpPr>
        <p:spPr>
          <a:xfrm>
            <a:off x="4603200" y="2722433"/>
            <a:ext cx="2904000" cy="85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9pPr>
          </a:lstStyle>
          <a:p>
            <a:endParaRPr/>
          </a:p>
        </p:txBody>
      </p:sp>
      <p:sp>
        <p:nvSpPr>
          <p:cNvPr id="115" name="Google Shape;115;p14"/>
          <p:cNvSpPr txBox="1">
            <a:spLocks noGrp="1"/>
          </p:cNvSpPr>
          <p:nvPr>
            <p:ph type="ctrTitle" idx="14"/>
          </p:nvPr>
        </p:nvSpPr>
        <p:spPr>
          <a:xfrm>
            <a:off x="7840335" y="1915167"/>
            <a:ext cx="2818000" cy="85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400"/>
              <a:buNone/>
              <a:defRPr sz="1867">
                <a:solidFill>
                  <a:srgbClr val="666666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600"/>
              <a:buNone/>
              <a:defRPr sz="2133">
                <a:solidFill>
                  <a:srgbClr val="666666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600"/>
              <a:buNone/>
              <a:defRPr sz="2133">
                <a:solidFill>
                  <a:srgbClr val="666666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600"/>
              <a:buNone/>
              <a:defRPr sz="2133">
                <a:solidFill>
                  <a:srgbClr val="666666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600"/>
              <a:buNone/>
              <a:defRPr sz="2133">
                <a:solidFill>
                  <a:srgbClr val="666666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600"/>
              <a:buNone/>
              <a:defRPr sz="2133">
                <a:solidFill>
                  <a:srgbClr val="666666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600"/>
              <a:buNone/>
              <a:defRPr sz="2133">
                <a:solidFill>
                  <a:srgbClr val="666666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600"/>
              <a:buNone/>
              <a:defRPr sz="2133">
                <a:solidFill>
                  <a:srgbClr val="666666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600"/>
              <a:buNone/>
              <a:defRPr sz="2133">
                <a:solidFill>
                  <a:srgbClr val="666666"/>
                </a:solidFill>
              </a:defRPr>
            </a:lvl9pPr>
          </a:lstStyle>
          <a:p>
            <a:endParaRPr/>
          </a:p>
        </p:txBody>
      </p:sp>
      <p:sp>
        <p:nvSpPr>
          <p:cNvPr id="116" name="Google Shape;116;p14"/>
          <p:cNvSpPr txBox="1">
            <a:spLocks noGrp="1"/>
          </p:cNvSpPr>
          <p:nvPr>
            <p:ph type="subTitle" idx="15"/>
          </p:nvPr>
        </p:nvSpPr>
        <p:spPr>
          <a:xfrm>
            <a:off x="7775533" y="2722433"/>
            <a:ext cx="2947600" cy="85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163342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 &amp; some text slide 2">
  <p:cSld name="BIG number &amp; some text slide 2">
    <p:bg>
      <p:bgPr>
        <a:solidFill>
          <a:srgbClr val="FFFFFF"/>
        </a:solidFill>
        <a:effectLst/>
      </p:bgPr>
    </p:bg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16"/>
          <p:cNvSpPr/>
          <p:nvPr/>
        </p:nvSpPr>
        <p:spPr>
          <a:xfrm>
            <a:off x="542600" y="469600"/>
            <a:ext cx="11106800" cy="5748000"/>
          </a:xfrm>
          <a:prstGeom prst="rect">
            <a:avLst/>
          </a:prstGeom>
          <a:solidFill>
            <a:srgbClr val="81ECE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24" name="Google Shape;124;p16"/>
          <p:cNvSpPr txBox="1">
            <a:spLocks noGrp="1"/>
          </p:cNvSpPr>
          <p:nvPr>
            <p:ph type="title" hasCustomPrompt="1"/>
          </p:nvPr>
        </p:nvSpPr>
        <p:spPr>
          <a:xfrm>
            <a:off x="990600" y="1650800"/>
            <a:ext cx="10306000" cy="261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125" name="Google Shape;125;p16"/>
          <p:cNvSpPr txBox="1">
            <a:spLocks noGrp="1"/>
          </p:cNvSpPr>
          <p:nvPr>
            <p:ph type="sldNum" idx="12"/>
          </p:nvPr>
        </p:nvSpPr>
        <p:spPr>
          <a:xfrm>
            <a:off x="113982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 sz="1600">
                <a:solidFill>
                  <a:srgbClr val="D9D9D9"/>
                </a:solidFill>
                <a:latin typeface="Arvo"/>
                <a:ea typeface="Arvo"/>
                <a:cs typeface="Arvo"/>
                <a:sym typeface="Arvo"/>
              </a:defRPr>
            </a:lvl1pPr>
            <a:lvl2pPr lvl="1" rtl="0">
              <a:buNone/>
              <a:defRPr sz="1600">
                <a:solidFill>
                  <a:srgbClr val="D9D9D9"/>
                </a:solidFill>
                <a:latin typeface="Arvo"/>
                <a:ea typeface="Arvo"/>
                <a:cs typeface="Arvo"/>
                <a:sym typeface="Arvo"/>
              </a:defRPr>
            </a:lvl2pPr>
            <a:lvl3pPr lvl="2" rtl="0">
              <a:buNone/>
              <a:defRPr sz="1600">
                <a:solidFill>
                  <a:srgbClr val="D9D9D9"/>
                </a:solidFill>
                <a:latin typeface="Arvo"/>
                <a:ea typeface="Arvo"/>
                <a:cs typeface="Arvo"/>
                <a:sym typeface="Arvo"/>
              </a:defRPr>
            </a:lvl3pPr>
            <a:lvl4pPr lvl="3" rtl="0">
              <a:buNone/>
              <a:defRPr sz="1600">
                <a:solidFill>
                  <a:srgbClr val="D9D9D9"/>
                </a:solidFill>
                <a:latin typeface="Arvo"/>
                <a:ea typeface="Arvo"/>
                <a:cs typeface="Arvo"/>
                <a:sym typeface="Arvo"/>
              </a:defRPr>
            </a:lvl4pPr>
            <a:lvl5pPr lvl="4" rtl="0">
              <a:buNone/>
              <a:defRPr sz="1600">
                <a:solidFill>
                  <a:srgbClr val="D9D9D9"/>
                </a:solidFill>
                <a:latin typeface="Arvo"/>
                <a:ea typeface="Arvo"/>
                <a:cs typeface="Arvo"/>
                <a:sym typeface="Arvo"/>
              </a:defRPr>
            </a:lvl5pPr>
            <a:lvl6pPr lvl="5" rtl="0">
              <a:buNone/>
              <a:defRPr sz="1600">
                <a:solidFill>
                  <a:srgbClr val="D9D9D9"/>
                </a:solidFill>
                <a:latin typeface="Arvo"/>
                <a:ea typeface="Arvo"/>
                <a:cs typeface="Arvo"/>
                <a:sym typeface="Arvo"/>
              </a:defRPr>
            </a:lvl6pPr>
            <a:lvl7pPr lvl="6" rtl="0">
              <a:buNone/>
              <a:defRPr sz="1600">
                <a:solidFill>
                  <a:srgbClr val="D9D9D9"/>
                </a:solidFill>
                <a:latin typeface="Arvo"/>
                <a:ea typeface="Arvo"/>
                <a:cs typeface="Arvo"/>
                <a:sym typeface="Arvo"/>
              </a:defRPr>
            </a:lvl7pPr>
            <a:lvl8pPr lvl="7" rtl="0">
              <a:buNone/>
              <a:defRPr sz="1600">
                <a:solidFill>
                  <a:srgbClr val="D9D9D9"/>
                </a:solidFill>
                <a:latin typeface="Arvo"/>
                <a:ea typeface="Arvo"/>
                <a:cs typeface="Arvo"/>
                <a:sym typeface="Arvo"/>
              </a:defRPr>
            </a:lvl8pPr>
            <a:lvl9pPr lvl="8" rtl="0">
              <a:buNone/>
              <a:defRPr sz="1600">
                <a:solidFill>
                  <a:srgbClr val="D9D9D9"/>
                </a:solidFill>
                <a:latin typeface="Arvo"/>
                <a:ea typeface="Arvo"/>
                <a:cs typeface="Arvo"/>
                <a:sym typeface="Arvo"/>
              </a:defRPr>
            </a:lvl9pPr>
          </a:lstStyle>
          <a:p>
            <a:fld id="{00000000-1234-1234-1234-123412341234}" type="slidenum">
              <a:rPr lang="es" smtClean="0"/>
              <a:pPr/>
              <a:t>‹#›</a:t>
            </a:fld>
            <a:endParaRPr lang="es"/>
          </a:p>
        </p:txBody>
      </p:sp>
      <p:sp>
        <p:nvSpPr>
          <p:cNvPr id="126" name="Google Shape;126;p16"/>
          <p:cNvSpPr txBox="1">
            <a:spLocks noGrp="1"/>
          </p:cNvSpPr>
          <p:nvPr>
            <p:ph type="subTitle" idx="1"/>
          </p:nvPr>
        </p:nvSpPr>
        <p:spPr>
          <a:xfrm>
            <a:off x="3244400" y="4020433"/>
            <a:ext cx="5703200" cy="85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 sz="1600">
                <a:solidFill>
                  <a:srgbClr val="FFFFFF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>
                <a:solidFill>
                  <a:srgbClr val="FFFFFF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867">
                <a:solidFill>
                  <a:srgbClr val="FFFFFF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867">
                <a:solidFill>
                  <a:srgbClr val="FFFFFF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867">
                <a:solidFill>
                  <a:srgbClr val="FFFFFF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867">
                <a:solidFill>
                  <a:srgbClr val="FFFFFF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867">
                <a:solidFill>
                  <a:srgbClr val="FFFFFF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867">
                <a:solidFill>
                  <a:srgbClr val="FFFFFF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867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0834665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jp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7" name="bg object 17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0" y="2019300"/>
            <a:ext cx="12192000" cy="4105655"/>
          </a:xfrm>
          <a:prstGeom prst="rect">
            <a:avLst/>
          </a:prstGeom>
        </p:spPr>
      </p:pic>
      <p:pic>
        <p:nvPicPr>
          <p:cNvPr id="18" name="bg object 18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0" y="6126483"/>
            <a:ext cx="12191999" cy="731514"/>
          </a:xfrm>
          <a:prstGeom prst="rect">
            <a:avLst/>
          </a:prstGeom>
        </p:spPr>
      </p:pic>
      <p:sp>
        <p:nvSpPr>
          <p:cNvPr id="19" name="bg object 19"/>
          <p:cNvSpPr/>
          <p:nvPr/>
        </p:nvSpPr>
        <p:spPr>
          <a:xfrm>
            <a:off x="0" y="6128003"/>
            <a:ext cx="12192000" cy="0"/>
          </a:xfrm>
          <a:custGeom>
            <a:avLst/>
            <a:gdLst/>
            <a:ahLst/>
            <a:cxnLst/>
            <a:rect l="l" t="t" r="r" b="b"/>
            <a:pathLst>
              <a:path w="12192000">
                <a:moveTo>
                  <a:pt x="0" y="0"/>
                </a:moveTo>
                <a:lnTo>
                  <a:pt x="12192000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391792" y="782523"/>
            <a:ext cx="9408414" cy="7213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859788" y="2314955"/>
            <a:ext cx="8723630" cy="21463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11/14/2022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1424133" y="1244600"/>
            <a:ext cx="9396400" cy="6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400"/>
              <a:buFont typeface="Ubuntu"/>
              <a:buNone/>
              <a:defRPr sz="2400" b="1">
                <a:solidFill>
                  <a:srgbClr val="434343"/>
                </a:solidFill>
                <a:latin typeface="Ubuntu"/>
                <a:ea typeface="Ubuntu"/>
                <a:cs typeface="Ubuntu"/>
                <a:sym typeface="Ubuntu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400"/>
              <a:buFont typeface="Arvo"/>
              <a:buNone/>
              <a:defRPr sz="2400">
                <a:solidFill>
                  <a:srgbClr val="434343"/>
                </a:solidFill>
                <a:latin typeface="Arvo"/>
                <a:ea typeface="Arvo"/>
                <a:cs typeface="Arvo"/>
                <a:sym typeface="Arv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400"/>
              <a:buFont typeface="Arvo"/>
              <a:buNone/>
              <a:defRPr sz="2400">
                <a:solidFill>
                  <a:srgbClr val="434343"/>
                </a:solidFill>
                <a:latin typeface="Arvo"/>
                <a:ea typeface="Arvo"/>
                <a:cs typeface="Arvo"/>
                <a:sym typeface="Arv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400"/>
              <a:buFont typeface="Arvo"/>
              <a:buNone/>
              <a:defRPr sz="2400">
                <a:solidFill>
                  <a:srgbClr val="434343"/>
                </a:solidFill>
                <a:latin typeface="Arvo"/>
                <a:ea typeface="Arvo"/>
                <a:cs typeface="Arvo"/>
                <a:sym typeface="Arv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400"/>
              <a:buFont typeface="Arvo"/>
              <a:buNone/>
              <a:defRPr sz="2400">
                <a:solidFill>
                  <a:srgbClr val="434343"/>
                </a:solidFill>
                <a:latin typeface="Arvo"/>
                <a:ea typeface="Arvo"/>
                <a:cs typeface="Arvo"/>
                <a:sym typeface="Arv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400"/>
              <a:buFont typeface="Arvo"/>
              <a:buNone/>
              <a:defRPr sz="2400">
                <a:solidFill>
                  <a:srgbClr val="434343"/>
                </a:solidFill>
                <a:latin typeface="Arvo"/>
                <a:ea typeface="Arvo"/>
                <a:cs typeface="Arvo"/>
                <a:sym typeface="Arv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400"/>
              <a:buFont typeface="Arvo"/>
              <a:buNone/>
              <a:defRPr sz="2400">
                <a:solidFill>
                  <a:srgbClr val="434343"/>
                </a:solidFill>
                <a:latin typeface="Arvo"/>
                <a:ea typeface="Arvo"/>
                <a:cs typeface="Arvo"/>
                <a:sym typeface="Arv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400"/>
              <a:buFont typeface="Arvo"/>
              <a:buNone/>
              <a:defRPr sz="2400">
                <a:solidFill>
                  <a:srgbClr val="434343"/>
                </a:solidFill>
                <a:latin typeface="Arvo"/>
                <a:ea typeface="Arvo"/>
                <a:cs typeface="Arvo"/>
                <a:sym typeface="Arv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400"/>
              <a:buFont typeface="Arvo"/>
              <a:buNone/>
              <a:defRPr sz="2400">
                <a:solidFill>
                  <a:srgbClr val="434343"/>
                </a:solidFill>
                <a:latin typeface="Arvo"/>
                <a:ea typeface="Arvo"/>
                <a:cs typeface="Arvo"/>
                <a:sym typeface="Arvo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1424133" y="2260600"/>
            <a:ext cx="9396400" cy="333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Ubuntu Light"/>
              <a:buChar char="●"/>
              <a:defRPr>
                <a:solidFill>
                  <a:srgbClr val="999999"/>
                </a:solidFill>
                <a:latin typeface="Ubuntu Light"/>
                <a:ea typeface="Ubuntu Light"/>
                <a:cs typeface="Ubuntu Light"/>
                <a:sym typeface="Ubuntu Light"/>
              </a:defRPr>
            </a:lvl1pPr>
            <a:lvl2pPr marL="914400" lvl="1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Ubuntu Light"/>
              <a:buChar char="○"/>
              <a:defRPr>
                <a:solidFill>
                  <a:srgbClr val="999999"/>
                </a:solidFill>
                <a:latin typeface="Ubuntu Light"/>
                <a:ea typeface="Ubuntu Light"/>
                <a:cs typeface="Ubuntu Light"/>
                <a:sym typeface="Ubuntu Light"/>
              </a:defRPr>
            </a:lvl2pPr>
            <a:lvl3pPr marL="1371600" lvl="2" indent="-3111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Ubuntu Light"/>
              <a:buChar char="■"/>
              <a:defRPr sz="1300">
                <a:solidFill>
                  <a:srgbClr val="999999"/>
                </a:solidFill>
                <a:latin typeface="Ubuntu Light"/>
                <a:ea typeface="Ubuntu Light"/>
                <a:cs typeface="Ubuntu Light"/>
                <a:sym typeface="Ubuntu Light"/>
              </a:defRPr>
            </a:lvl3pPr>
            <a:lvl4pPr marL="1828800" lvl="3" indent="-3111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Ubuntu Light"/>
              <a:buChar char="●"/>
              <a:defRPr sz="1300">
                <a:solidFill>
                  <a:srgbClr val="999999"/>
                </a:solidFill>
                <a:latin typeface="Ubuntu Light"/>
                <a:ea typeface="Ubuntu Light"/>
                <a:cs typeface="Ubuntu Light"/>
                <a:sym typeface="Ubuntu Light"/>
              </a:defRPr>
            </a:lvl4pPr>
            <a:lvl5pPr marL="2286000" lvl="4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200"/>
              <a:buFont typeface="Ubuntu Light"/>
              <a:buChar char="○"/>
              <a:defRPr sz="1200">
                <a:solidFill>
                  <a:srgbClr val="999999"/>
                </a:solidFill>
                <a:latin typeface="Ubuntu Light"/>
                <a:ea typeface="Ubuntu Light"/>
                <a:cs typeface="Ubuntu Light"/>
                <a:sym typeface="Ubuntu Light"/>
              </a:defRPr>
            </a:lvl5pPr>
            <a:lvl6pPr marL="2743200" lvl="5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200"/>
              <a:buFont typeface="Ubuntu Light"/>
              <a:buChar char="■"/>
              <a:defRPr sz="1200">
                <a:solidFill>
                  <a:srgbClr val="999999"/>
                </a:solidFill>
                <a:latin typeface="Ubuntu Light"/>
                <a:ea typeface="Ubuntu Light"/>
                <a:cs typeface="Ubuntu Light"/>
                <a:sym typeface="Ubuntu Light"/>
              </a:defRPr>
            </a:lvl6pPr>
            <a:lvl7pPr marL="3200400" lvl="6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100"/>
              <a:buFont typeface="Ubuntu Light"/>
              <a:buChar char="●"/>
              <a:defRPr sz="1100">
                <a:solidFill>
                  <a:srgbClr val="999999"/>
                </a:solidFill>
                <a:latin typeface="Ubuntu Light"/>
                <a:ea typeface="Ubuntu Light"/>
                <a:cs typeface="Ubuntu Light"/>
                <a:sym typeface="Ubuntu Light"/>
              </a:defRPr>
            </a:lvl7pPr>
            <a:lvl8pPr marL="3657600" lvl="7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100"/>
              <a:buFont typeface="Ubuntu Light"/>
              <a:buChar char="○"/>
              <a:defRPr sz="1100">
                <a:solidFill>
                  <a:srgbClr val="999999"/>
                </a:solidFill>
                <a:latin typeface="Ubuntu Light"/>
                <a:ea typeface="Ubuntu Light"/>
                <a:cs typeface="Ubuntu Light"/>
                <a:sym typeface="Ubuntu Light"/>
              </a:defRPr>
            </a:lvl8pPr>
            <a:lvl9pPr marL="4114800" lvl="8" indent="-2921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000"/>
              <a:buFont typeface="Ubuntu Light"/>
              <a:buChar char="■"/>
              <a:defRPr sz="1000">
                <a:solidFill>
                  <a:srgbClr val="999999"/>
                </a:solidFill>
                <a:latin typeface="Ubuntu Light"/>
                <a:ea typeface="Ubuntu Light"/>
                <a:cs typeface="Ubuntu Light"/>
                <a:sym typeface="Ubuntu Light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13982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 sz="1600">
                <a:latin typeface="Arvo"/>
                <a:ea typeface="Arvo"/>
                <a:cs typeface="Arvo"/>
                <a:sym typeface="Arvo"/>
              </a:defRPr>
            </a:lvl1pPr>
            <a:lvl2pPr lvl="1" rtl="0">
              <a:buNone/>
              <a:defRPr sz="1600">
                <a:latin typeface="Arvo"/>
                <a:ea typeface="Arvo"/>
                <a:cs typeface="Arvo"/>
                <a:sym typeface="Arvo"/>
              </a:defRPr>
            </a:lvl2pPr>
            <a:lvl3pPr lvl="2" rtl="0">
              <a:buNone/>
              <a:defRPr sz="1600">
                <a:latin typeface="Arvo"/>
                <a:ea typeface="Arvo"/>
                <a:cs typeface="Arvo"/>
                <a:sym typeface="Arvo"/>
              </a:defRPr>
            </a:lvl3pPr>
            <a:lvl4pPr lvl="3" rtl="0">
              <a:buNone/>
              <a:defRPr sz="1600">
                <a:latin typeface="Arvo"/>
                <a:ea typeface="Arvo"/>
                <a:cs typeface="Arvo"/>
                <a:sym typeface="Arvo"/>
              </a:defRPr>
            </a:lvl4pPr>
            <a:lvl5pPr lvl="4" rtl="0">
              <a:buNone/>
              <a:defRPr sz="1600">
                <a:latin typeface="Arvo"/>
                <a:ea typeface="Arvo"/>
                <a:cs typeface="Arvo"/>
                <a:sym typeface="Arvo"/>
              </a:defRPr>
            </a:lvl5pPr>
            <a:lvl6pPr lvl="5" rtl="0">
              <a:buNone/>
              <a:defRPr sz="1600">
                <a:latin typeface="Arvo"/>
                <a:ea typeface="Arvo"/>
                <a:cs typeface="Arvo"/>
                <a:sym typeface="Arvo"/>
              </a:defRPr>
            </a:lvl6pPr>
            <a:lvl7pPr lvl="6" rtl="0">
              <a:buNone/>
              <a:defRPr sz="1600">
                <a:latin typeface="Arvo"/>
                <a:ea typeface="Arvo"/>
                <a:cs typeface="Arvo"/>
                <a:sym typeface="Arvo"/>
              </a:defRPr>
            </a:lvl7pPr>
            <a:lvl8pPr lvl="7" rtl="0">
              <a:buNone/>
              <a:defRPr sz="1600">
                <a:latin typeface="Arvo"/>
                <a:ea typeface="Arvo"/>
                <a:cs typeface="Arvo"/>
                <a:sym typeface="Arvo"/>
              </a:defRPr>
            </a:lvl8pPr>
            <a:lvl9pPr lvl="8" rtl="0">
              <a:buNone/>
              <a:defRPr sz="1600">
                <a:latin typeface="Arvo"/>
                <a:ea typeface="Arvo"/>
                <a:cs typeface="Arvo"/>
                <a:sym typeface="Arvo"/>
              </a:defRPr>
            </a:lvl9pPr>
          </a:lstStyle>
          <a:p>
            <a:fld id="{00000000-1234-1234-1234-123412341234}" type="slidenum">
              <a:rPr lang="es" smtClean="0"/>
              <a:pPr/>
              <a:t>‹#›</a:t>
            </a:fld>
            <a:endParaRPr lang="es"/>
          </a:p>
        </p:txBody>
      </p:sp>
    </p:spTree>
    <p:extLst>
      <p:ext uri="{BB962C8B-B14F-4D97-AF65-F5344CB8AC3E}">
        <p14:creationId xmlns:p14="http://schemas.microsoft.com/office/powerpoint/2010/main" val="4014396975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3" r:id="rId5"/>
    <p:sldLayoutId id="2147483674" r:id="rId6"/>
    <p:sldLayoutId id="2147483675" r:id="rId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jpe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="" xmlns:a16="http://schemas.microsoft.com/office/drawing/2014/main" id="{8203BF8A-7349-2047-4841-731626E33A4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4400" y="1523999"/>
            <a:ext cx="10363200" cy="2819401"/>
          </a:xfrm>
        </p:spPr>
        <p:txBody>
          <a:bodyPr/>
          <a:lstStyle/>
          <a:p>
            <a:r>
              <a:rPr lang="ru-RU" sz="28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Ubuntu" panose="020B0504030602030204" pitchFamily="34" charset="0"/>
                <a:ea typeface="Tahoma" pitchFamily="34" charset="0"/>
                <a:cs typeface="Tahoma" pitchFamily="34" charset="0"/>
                <a:sym typeface="Arial"/>
              </a:rPr>
              <a:t>Опыт партнерства                                                                     профсоюза, общественной организации и организаций дополнительного образования в обеспечении профессионального развития педагогов и руководителей Омской области</a:t>
            </a:r>
            <a:br>
              <a:rPr lang="ru-RU" sz="28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Ubuntu" panose="020B0504030602030204" pitchFamily="34" charset="0"/>
                <a:ea typeface="Tahoma" pitchFamily="34" charset="0"/>
                <a:cs typeface="Tahoma" pitchFamily="34" charset="0"/>
                <a:sym typeface="Arial"/>
              </a:rPr>
            </a:br>
            <a:endParaRPr lang="ru-RU" sz="2800" dirty="0">
              <a:solidFill>
                <a:schemeClr val="tx1">
                  <a:lumMod val="75000"/>
                  <a:lumOff val="25000"/>
                </a:schemeClr>
              </a:solidFill>
              <a:latin typeface="Ubuntu" panose="020B0504030602030204" pitchFamily="34" charset="0"/>
            </a:endParaRPr>
          </a:p>
        </p:txBody>
      </p:sp>
      <p:sp>
        <p:nvSpPr>
          <p:cNvPr id="5" name="Подзаголовок 4">
            <a:extLst>
              <a:ext uri="{FF2B5EF4-FFF2-40B4-BE49-F238E27FC236}">
                <a16:creationId xmlns="" xmlns:a16="http://schemas.microsoft.com/office/drawing/2014/main" id="{29E42886-B21B-2AD8-06DF-24D99089652E}"/>
              </a:ext>
            </a:extLst>
          </p:cNvPr>
          <p:cNvSpPr>
            <a:spLocks noGrp="1"/>
          </p:cNvSpPr>
          <p:nvPr>
            <p:ph type="subTitle" idx="4"/>
          </p:nvPr>
        </p:nvSpPr>
        <p:spPr>
          <a:xfrm>
            <a:off x="914400" y="5029200"/>
            <a:ext cx="7315200" cy="879396"/>
          </a:xfrm>
        </p:spPr>
        <p:txBody>
          <a:bodyPr/>
          <a:lstStyle/>
          <a:p>
            <a:pPr marL="0" indent="0" algn="l"/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Ubuntu" panose="020B0504030602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Малютин Сергей Пантелеевич,</a:t>
            </a:r>
          </a:p>
          <a:p>
            <a:pPr marL="0" indent="0" algn="l"/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Ubuntu" panose="020B0504030602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руководитель методической службы, методист БОУ ДО г. Омска «Центр творчества «Созвездие»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68986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="" xmlns:a16="http://schemas.microsoft.com/office/drawing/2014/main" id="{DB3B8E65-9EB9-FA9D-449A-FC1EABD0DA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91792" y="782523"/>
            <a:ext cx="9408414" cy="738664"/>
          </a:xfrm>
        </p:spPr>
        <p:txBody>
          <a:bodyPr/>
          <a:lstStyle/>
          <a:p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Ubuntu" panose="020B0504030602030204" pitchFamily="34" charset="0"/>
              </a:rPr>
              <a:t>Приём онлайн-резюме кандидатов. Утверждение списка участников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CA01D8C4-8197-01FC-96C2-3D74D2450C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03882"/>
            <a:ext cx="12192000" cy="5354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61122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5DCBD86-3C5E-013C-F06C-A2D6D255CC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9528"/>
            <a:ext cx="2979912" cy="6867528"/>
          </a:xfrm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pPr marL="182563"/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Ubuntu" panose="020B0504030602030204" pitchFamily="34" charset="0"/>
                <a:ea typeface="+mj-ea"/>
                <a:cs typeface="Calibri"/>
              </a:rPr>
              <a:t/>
            </a:r>
            <a:b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Ubuntu" panose="020B0504030602030204" pitchFamily="34" charset="0"/>
                <a:ea typeface="+mj-ea"/>
                <a:cs typeface="Calibri"/>
              </a:rPr>
            </a:b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Ubuntu" panose="020B0504030602030204" pitchFamily="34" charset="0"/>
                <a:ea typeface="+mj-ea"/>
                <a:cs typeface="Calibri"/>
              </a:rPr>
              <a:t/>
            </a:r>
            <a:b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Ubuntu" panose="020B0504030602030204" pitchFamily="34" charset="0"/>
                <a:ea typeface="+mj-ea"/>
                <a:cs typeface="Calibri"/>
              </a:rPr>
            </a:b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Ubuntu" panose="020B0504030602030204" pitchFamily="34" charset="0"/>
                <a:ea typeface="+mj-ea"/>
                <a:cs typeface="Calibri"/>
              </a:rPr>
              <a:t/>
            </a:r>
            <a:b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Ubuntu" panose="020B0504030602030204" pitchFamily="34" charset="0"/>
                <a:ea typeface="+mj-ea"/>
                <a:cs typeface="Calibri"/>
              </a:rPr>
            </a:b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Ubuntu" panose="020B0504030602030204" pitchFamily="34" charset="0"/>
                <a:ea typeface="+mj-ea"/>
                <a:cs typeface="Calibri"/>
              </a:rPr>
              <a:t/>
            </a:r>
            <a:b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Ubuntu" panose="020B0504030602030204" pitchFamily="34" charset="0"/>
                <a:ea typeface="+mj-ea"/>
                <a:cs typeface="Calibri"/>
              </a:rPr>
            </a:b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Ubuntu" panose="020B0504030602030204" pitchFamily="34" charset="0"/>
                <a:ea typeface="+mj-ea"/>
                <a:cs typeface="Calibri"/>
              </a:rPr>
              <a:t/>
            </a:r>
            <a:b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Ubuntu" panose="020B0504030602030204" pitchFamily="34" charset="0"/>
                <a:ea typeface="+mj-ea"/>
                <a:cs typeface="Calibri"/>
              </a:rPr>
            </a:b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Ubuntu" panose="020B0504030602030204" pitchFamily="34" charset="0"/>
                <a:ea typeface="+mj-ea"/>
                <a:cs typeface="Calibri"/>
              </a:rPr>
              <a:t/>
            </a:r>
            <a:b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Ubuntu" panose="020B0504030602030204" pitchFamily="34" charset="0"/>
                <a:ea typeface="+mj-ea"/>
                <a:cs typeface="Calibri"/>
              </a:rPr>
            </a:b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Ubuntu" panose="020B0504030602030204" pitchFamily="34" charset="0"/>
                <a:ea typeface="+mj-ea"/>
                <a:cs typeface="Calibri"/>
              </a:rPr>
              <a:t>Рассылка материалов школы </a:t>
            </a:r>
            <a:b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Ubuntu" panose="020B0504030602030204" pitchFamily="34" charset="0"/>
                <a:ea typeface="+mj-ea"/>
                <a:cs typeface="Calibri"/>
              </a:rPr>
            </a:b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Ubuntu" panose="020B0504030602030204" pitchFamily="34" charset="0"/>
                <a:ea typeface="+mj-ea"/>
                <a:cs typeface="Calibri"/>
              </a:rPr>
              <a:t/>
            </a:r>
            <a:b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Ubuntu" panose="020B0504030602030204" pitchFamily="34" charset="0"/>
                <a:ea typeface="+mj-ea"/>
                <a:cs typeface="Calibri"/>
              </a:rPr>
            </a:b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Ubuntu" panose="020B0504030602030204" pitchFamily="34" charset="0"/>
                <a:ea typeface="+mj-ea"/>
                <a:cs typeface="Calibri"/>
              </a:rPr>
              <a:t/>
            </a:r>
            <a:b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Ubuntu" panose="020B0504030602030204" pitchFamily="34" charset="0"/>
                <a:ea typeface="+mj-ea"/>
                <a:cs typeface="Calibri"/>
              </a:rPr>
            </a:b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Ubuntu" panose="020B0504030602030204" pitchFamily="34" charset="0"/>
                <a:ea typeface="+mj-ea"/>
                <a:cs typeface="Calibri"/>
              </a:rPr>
              <a:t/>
            </a:r>
            <a:b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Ubuntu" panose="020B0504030602030204" pitchFamily="34" charset="0"/>
                <a:ea typeface="+mj-ea"/>
                <a:cs typeface="Calibri"/>
              </a:rPr>
            </a:b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Ubuntu" panose="020B0504030602030204" pitchFamily="34" charset="0"/>
                <a:ea typeface="+mj-ea"/>
                <a:cs typeface="Calibri"/>
              </a:rPr>
              <a:t/>
            </a:r>
            <a:b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Ubuntu" panose="020B0504030602030204" pitchFamily="34" charset="0"/>
                <a:ea typeface="+mj-ea"/>
                <a:cs typeface="Calibri"/>
              </a:rPr>
            </a:b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Ubuntu" panose="020B0504030602030204" pitchFamily="34" charset="0"/>
                <a:ea typeface="+mj-ea"/>
                <a:cs typeface="Calibri"/>
              </a:rPr>
              <a:t/>
            </a:r>
            <a:b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Ubuntu" panose="020B0504030602030204" pitchFamily="34" charset="0"/>
                <a:ea typeface="+mj-ea"/>
                <a:cs typeface="Calibri"/>
              </a:rPr>
            </a:b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Ubuntu" panose="020B0504030602030204" pitchFamily="34" charset="0"/>
                <a:ea typeface="+mj-ea"/>
                <a:cs typeface="Calibri"/>
              </a:rPr>
              <a:t>для работы в формате "перевёрнутый класс"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05BB2D66-C5DD-F79E-8CCB-401D011E55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9912" y="-9529"/>
            <a:ext cx="9212088" cy="6867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11256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="" xmlns:a16="http://schemas.microsoft.com/office/drawing/2014/main" id="{A5108EE2-4A0F-2B22-BF86-8B6E27DE0D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7799" y="914399"/>
            <a:ext cx="8438007" cy="814201"/>
          </a:xfrm>
        </p:spPr>
        <p:txBody>
          <a:bodyPr/>
          <a:lstStyle/>
          <a:p>
            <a:pPr rtl="0"/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Ubuntu Light" panose="020B0304030602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Руководители учреждений дополнительного образования города Омска и Омской области</a:t>
            </a:r>
            <a:r>
              <a:rPr kumimoji="0" lang="ru-RU" sz="2400" i="0" u="none" strike="noStrike" cap="none" normalizeH="0" baseline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Ubuntu Light" panose="020B0304030602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kumimoji="0" lang="ru-RU" sz="2400" i="0" u="none" strike="noStrike" cap="none" normalizeH="0" baseline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Ubuntu Light" panose="020B030403060203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ru-RU" dirty="0">
              <a:solidFill>
                <a:schemeClr val="tx1">
                  <a:lumMod val="75000"/>
                  <a:lumOff val="25000"/>
                </a:schemeClr>
              </a:solidFill>
              <a:latin typeface="Ubuntu Light" panose="020B030403060203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99F4EC20-B084-EA7A-3170-6D2EB5F990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228600" y="2590800"/>
            <a:ext cx="4953000" cy="2895600"/>
          </a:xfrm>
        </p:spPr>
        <p:txBody>
          <a:bodyPr/>
          <a:lstStyle/>
          <a:p>
            <a:pPr marL="0" indent="0"/>
            <a:endParaRPr lang="ru-RU" u="sng" dirty="0">
              <a:solidFill>
                <a:schemeClr val="tx1">
                  <a:lumMod val="65000"/>
                  <a:lumOff val="35000"/>
                </a:schemeClr>
              </a:solidFill>
              <a:latin typeface="Ubuntu Light"/>
            </a:endParaRPr>
          </a:p>
          <a:p>
            <a:pPr marL="177800"/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Ubuntu Light" panose="020B0304030602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Качественно новое содержание и практика проектного управления УДО </a:t>
            </a:r>
          </a:p>
          <a:p>
            <a:pPr marL="177800"/>
            <a:endParaRPr lang="ru-RU" sz="2000" b="1" dirty="0">
              <a:solidFill>
                <a:schemeClr val="tx1">
                  <a:lumMod val="75000"/>
                  <a:lumOff val="25000"/>
                </a:schemeClr>
              </a:solidFill>
              <a:latin typeface="Ubuntu Light" panose="020B030403060203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77800"/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Ubuntu Light" panose="020B0304030602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Развитие современных управленческих компетенций</a:t>
            </a:r>
          </a:p>
          <a:p>
            <a:pPr marL="177800"/>
            <a:endParaRPr lang="ru-RU" sz="2000" b="1" dirty="0">
              <a:solidFill>
                <a:schemeClr val="tx1">
                  <a:lumMod val="75000"/>
                  <a:lumOff val="25000"/>
                </a:schemeClr>
              </a:solidFill>
              <a:latin typeface="Ubuntu Light" panose="020B030403060203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77800"/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Ubuntu Light" panose="020B0304030602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Включенность в реализацию проектных решений. </a:t>
            </a:r>
          </a:p>
          <a:p>
            <a:endParaRPr lang="ru-RU" dirty="0"/>
          </a:p>
        </p:txBody>
      </p:sp>
      <p:sp>
        <p:nvSpPr>
          <p:cNvPr id="7" name="Объект 6">
            <a:extLst>
              <a:ext uri="{FF2B5EF4-FFF2-40B4-BE49-F238E27FC236}">
                <a16:creationId xmlns="" xmlns:a16="http://schemas.microsoft.com/office/drawing/2014/main" id="{3F825158-57A4-32CA-B46C-C3231D2070F1}"/>
              </a:ext>
            </a:extLst>
          </p:cNvPr>
          <p:cNvSpPr>
            <a:spLocks noGrp="1"/>
          </p:cNvSpPr>
          <p:nvPr>
            <p:ph sz="half" idx="3"/>
          </p:nvPr>
        </p:nvSpPr>
        <p:spPr>
          <a:xfrm>
            <a:off x="6278880" y="1981200"/>
            <a:ext cx="5303520" cy="40386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8" name="Picture 2" descr="C:\Users\User\Desktop\ШКОЛА 21.JPG">
            <a:extLst>
              <a:ext uri="{FF2B5EF4-FFF2-40B4-BE49-F238E27FC236}">
                <a16:creationId xmlns="" xmlns:a16="http://schemas.microsoft.com/office/drawing/2014/main" id="{EA2BE39D-E135-7D0C-8DE9-76B02E5E9F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28357" y="1981200"/>
            <a:ext cx="6263643" cy="417576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747764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="" xmlns:a16="http://schemas.microsoft.com/office/drawing/2014/main" id="{F89AA285-7AD4-EFB3-7675-8E93038744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52600" y="534833"/>
            <a:ext cx="9408414" cy="923330"/>
          </a:xfrm>
        </p:spPr>
        <p:txBody>
          <a:bodyPr/>
          <a:lstStyle/>
          <a:p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Ubuntu" panose="020B0504030602030204" pitchFamily="34" charset="0"/>
              </a:rPr>
              <a:t>Распределение участников Школы  по стажу </a:t>
            </a:r>
            <a:b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Ubuntu" panose="020B0504030602030204" pitchFamily="34" charset="0"/>
              </a:rPr>
            </a:b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Ubuntu" panose="020B0504030602030204" pitchFamily="34" charset="0"/>
              </a:rPr>
              <a:t>(молодые – до 10 лет, опытные – до 20 лет, наставники – более 20 лет)</a:t>
            </a:r>
            <a:b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Ubuntu" panose="020B0504030602030204" pitchFamily="34" charset="0"/>
              </a:rPr>
            </a:br>
            <a:endParaRPr lang="ru-RU" sz="2000" dirty="0">
              <a:solidFill>
                <a:schemeClr val="tx1">
                  <a:lumMod val="75000"/>
                  <a:lumOff val="25000"/>
                </a:schemeClr>
              </a:solidFill>
              <a:latin typeface="Ubuntu" panose="020B0504030602030204" pitchFamily="34" charset="0"/>
            </a:endParaRPr>
          </a:p>
        </p:txBody>
      </p:sp>
      <p:graphicFrame>
        <p:nvGraphicFramePr>
          <p:cNvPr id="6" name="Диаграмма 5">
            <a:extLst>
              <a:ext uri="{FF2B5EF4-FFF2-40B4-BE49-F238E27FC236}">
                <a16:creationId xmlns="" xmlns:a16="http://schemas.microsoft.com/office/drawing/2014/main" id="{8E3D2103-CE72-819D-E177-DB3A6945F13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21356994"/>
              </p:ext>
            </p:extLst>
          </p:nvPr>
        </p:nvGraphicFramePr>
        <p:xfrm>
          <a:off x="914400" y="1524000"/>
          <a:ext cx="10094214" cy="44397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8541409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" name="Google Shape;716;p51"/>
          <p:cNvSpPr txBox="1">
            <a:spLocks noGrp="1"/>
          </p:cNvSpPr>
          <p:nvPr>
            <p:ph type="title" idx="6"/>
          </p:nvPr>
        </p:nvSpPr>
        <p:spPr>
          <a:xfrm>
            <a:off x="1031800" y="613260"/>
            <a:ext cx="10230000" cy="6432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r>
              <a:rPr lang="ru-RU" sz="2667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ШКОЛА. Содержание</a:t>
            </a:r>
            <a:endParaRPr sz="2667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717" name="Google Shape;717;p51"/>
          <p:cNvCxnSpPr/>
          <p:nvPr/>
        </p:nvCxnSpPr>
        <p:spPr>
          <a:xfrm>
            <a:off x="4458128" y="2136900"/>
            <a:ext cx="0" cy="3279600"/>
          </a:xfrm>
          <a:prstGeom prst="straightConnector1">
            <a:avLst/>
          </a:prstGeom>
          <a:noFill/>
          <a:ln w="38100" cap="flat" cmpd="sng">
            <a:solidFill>
              <a:srgbClr val="81ECE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718" name="Google Shape;718;p51"/>
          <p:cNvCxnSpPr/>
          <p:nvPr/>
        </p:nvCxnSpPr>
        <p:spPr>
          <a:xfrm>
            <a:off x="7652261" y="2136900"/>
            <a:ext cx="0" cy="3279600"/>
          </a:xfrm>
          <a:prstGeom prst="straightConnector1">
            <a:avLst/>
          </a:prstGeom>
          <a:noFill/>
          <a:ln w="38100" cap="flat" cmpd="sng">
            <a:solidFill>
              <a:srgbClr val="81ECEC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19" name="Google Shape;719;p51"/>
          <p:cNvSpPr txBox="1">
            <a:spLocks noGrp="1"/>
          </p:cNvSpPr>
          <p:nvPr>
            <p:ph type="sldNum" idx="12"/>
          </p:nvPr>
        </p:nvSpPr>
        <p:spPr>
          <a:xfrm>
            <a:off x="11398211" y="6217623"/>
            <a:ext cx="731600" cy="5248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fld id="{00000000-1234-1234-1234-123412341234}" type="slidenum">
              <a:rPr lang="es" kern="0"/>
              <a:pPr defTabSz="1219170">
                <a:buClr>
                  <a:srgbClr val="000000"/>
                </a:buClr>
              </a:pPr>
              <a:t>14</a:t>
            </a:fld>
            <a:endParaRPr kern="0"/>
          </a:p>
        </p:txBody>
      </p:sp>
      <p:cxnSp>
        <p:nvCxnSpPr>
          <p:cNvPr id="720" name="Google Shape;720;p51"/>
          <p:cNvCxnSpPr/>
          <p:nvPr/>
        </p:nvCxnSpPr>
        <p:spPr>
          <a:xfrm>
            <a:off x="5645200" y="1493967"/>
            <a:ext cx="901600" cy="0"/>
          </a:xfrm>
          <a:prstGeom prst="straightConnector1">
            <a:avLst/>
          </a:prstGeom>
          <a:noFill/>
          <a:ln w="76200" cap="flat" cmpd="sng">
            <a:solidFill>
              <a:srgbClr val="81ECE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721" name="Google Shape;721;p51"/>
          <p:cNvCxnSpPr/>
          <p:nvPr/>
        </p:nvCxnSpPr>
        <p:spPr>
          <a:xfrm>
            <a:off x="1538933" y="3890667"/>
            <a:ext cx="2749200" cy="0"/>
          </a:xfrm>
          <a:prstGeom prst="straightConnector1">
            <a:avLst/>
          </a:prstGeom>
          <a:noFill/>
          <a:ln w="28575" cap="flat" cmpd="sng">
            <a:solidFill>
              <a:srgbClr val="81ECE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722" name="Google Shape;722;p51"/>
          <p:cNvCxnSpPr/>
          <p:nvPr/>
        </p:nvCxnSpPr>
        <p:spPr>
          <a:xfrm>
            <a:off x="4680600" y="3890667"/>
            <a:ext cx="2749200" cy="0"/>
          </a:xfrm>
          <a:prstGeom prst="straightConnector1">
            <a:avLst/>
          </a:prstGeom>
          <a:noFill/>
          <a:ln w="28575" cap="flat" cmpd="sng">
            <a:solidFill>
              <a:srgbClr val="81ECE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723" name="Google Shape;723;p51"/>
          <p:cNvCxnSpPr/>
          <p:nvPr/>
        </p:nvCxnSpPr>
        <p:spPr>
          <a:xfrm>
            <a:off x="7874733" y="3890667"/>
            <a:ext cx="2749200" cy="0"/>
          </a:xfrm>
          <a:prstGeom prst="straightConnector1">
            <a:avLst/>
          </a:prstGeom>
          <a:noFill/>
          <a:ln w="28575" cap="flat" cmpd="sng">
            <a:solidFill>
              <a:srgbClr val="81ECEC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24" name="Google Shape;724;p51"/>
          <p:cNvSpPr txBox="1">
            <a:spLocks noGrp="1"/>
          </p:cNvSpPr>
          <p:nvPr>
            <p:ph type="ctrTitle" idx="7"/>
          </p:nvPr>
        </p:nvSpPr>
        <p:spPr>
          <a:xfrm>
            <a:off x="855025" y="1361705"/>
            <a:ext cx="3436777" cy="1413063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lvl="0" algn="l"/>
            <a:r>
              <a:rPr lang="ru-RU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Экспресс-</a:t>
            </a:r>
            <a:r>
              <a:rPr lang="ru-RU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форсайт</a:t>
            </a:r>
            <a:r>
              <a:rPr lang="ru-RU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"Тренды в образовании 2019-2024. Приоритетные проекты»</a:t>
            </a:r>
            <a:endParaRPr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25" name="Google Shape;725;p51"/>
          <p:cNvSpPr txBox="1">
            <a:spLocks noGrp="1"/>
          </p:cNvSpPr>
          <p:nvPr>
            <p:ph type="subTitle" idx="8"/>
          </p:nvPr>
        </p:nvSpPr>
        <p:spPr>
          <a:xfrm>
            <a:off x="839191" y="2722433"/>
            <a:ext cx="3495677" cy="859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 algn="l"/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Ключевые события в управлении УДО на основе пакетов прогнозов-предложений</a:t>
            </a:r>
            <a:endParaRPr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26" name="Google Shape;726;p51"/>
          <p:cNvSpPr txBox="1">
            <a:spLocks noGrp="1"/>
          </p:cNvSpPr>
          <p:nvPr>
            <p:ph type="ctrTitle" idx="9"/>
          </p:nvPr>
        </p:nvSpPr>
        <p:spPr>
          <a:xfrm>
            <a:off x="4646201" y="1915167"/>
            <a:ext cx="2818000" cy="8596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pPr lvl="0" algn="l"/>
            <a:r>
              <a:rPr lang="ru-RU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Экспертно-проектное управление УДОД в рамках национального проекта "Образование"</a:t>
            </a:r>
            <a:endParaRPr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27" name="Google Shape;727;p51"/>
          <p:cNvSpPr txBox="1">
            <a:spLocks noGrp="1"/>
          </p:cNvSpPr>
          <p:nvPr>
            <p:ph type="subTitle" idx="13"/>
          </p:nvPr>
        </p:nvSpPr>
        <p:spPr>
          <a:xfrm>
            <a:off x="4603200" y="2722433"/>
            <a:ext cx="2904000" cy="859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 algn="l"/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Основы </a:t>
            </a:r>
          </a:p>
          <a:p>
            <a:pPr marL="0" indent="0" algn="l"/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экспертно-проектного управления</a:t>
            </a:r>
          </a:p>
          <a:p>
            <a:pPr marL="0" indent="0" algn="l"/>
            <a:endParaRPr dirty="0"/>
          </a:p>
        </p:txBody>
      </p:sp>
      <p:sp>
        <p:nvSpPr>
          <p:cNvPr id="728" name="Google Shape;728;p51"/>
          <p:cNvSpPr txBox="1">
            <a:spLocks noGrp="1"/>
          </p:cNvSpPr>
          <p:nvPr>
            <p:ph type="ctrTitle" idx="14"/>
          </p:nvPr>
        </p:nvSpPr>
        <p:spPr>
          <a:xfrm>
            <a:off x="7840335" y="1567543"/>
            <a:ext cx="2818000" cy="1207224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lvl="0" algn="l"/>
            <a:r>
              <a:rPr lang="ru-RU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Федеральный проект "Успех каждого ребёнка»</a:t>
            </a:r>
            <a:endParaRPr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29" name="Google Shape;729;p51"/>
          <p:cNvSpPr txBox="1">
            <a:spLocks noGrp="1"/>
          </p:cNvSpPr>
          <p:nvPr>
            <p:ph type="subTitle" idx="15"/>
          </p:nvPr>
        </p:nvSpPr>
        <p:spPr>
          <a:xfrm>
            <a:off x="7941506" y="2659099"/>
            <a:ext cx="3513895" cy="859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 algn="l"/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Контур проекта. </a:t>
            </a:r>
          </a:p>
          <a:p>
            <a:pPr marL="0" indent="0" algn="l"/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Целевые ориентиры </a:t>
            </a:r>
          </a:p>
          <a:p>
            <a:pPr marL="0" indent="0" algn="l"/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</a:rPr>
              <a:t>(РФ, регион, муниципалитет)</a:t>
            </a:r>
            <a:endParaRPr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30" name="Google Shape;730;p51"/>
          <p:cNvSpPr txBox="1">
            <a:spLocks noGrp="1"/>
          </p:cNvSpPr>
          <p:nvPr>
            <p:ph type="ctrTitle"/>
          </p:nvPr>
        </p:nvSpPr>
        <p:spPr>
          <a:xfrm>
            <a:off x="823357" y="4099144"/>
            <a:ext cx="3594264" cy="8596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lvl="0" algn="l"/>
            <a:r>
              <a:rPr lang="ru-RU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Федеральный проект "Современная цифровая образовательная среда в РФ" </a:t>
            </a:r>
            <a:endParaRPr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31" name="Google Shape;731;p51"/>
          <p:cNvSpPr txBox="1">
            <a:spLocks noGrp="1"/>
          </p:cNvSpPr>
          <p:nvPr>
            <p:ph type="subTitle" idx="1"/>
          </p:nvPr>
        </p:nvSpPr>
        <p:spPr>
          <a:xfrm>
            <a:off x="839190" y="5003472"/>
            <a:ext cx="3420093" cy="965857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 algn="l"/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Инструменты для реализации в УДО</a:t>
            </a:r>
            <a:endParaRPr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32" name="Google Shape;732;p51"/>
          <p:cNvSpPr txBox="1">
            <a:spLocks noGrp="1"/>
          </p:cNvSpPr>
          <p:nvPr>
            <p:ph type="ctrTitle" idx="2"/>
          </p:nvPr>
        </p:nvSpPr>
        <p:spPr>
          <a:xfrm>
            <a:off x="4588021" y="4011302"/>
            <a:ext cx="2856575" cy="905301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lvl="0" algn="l"/>
            <a:r>
              <a:rPr lang="ru-RU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Программа развития УДО</a:t>
            </a:r>
            <a:endParaRPr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33" name="Google Shape;733;p51"/>
          <p:cNvSpPr txBox="1">
            <a:spLocks noGrp="1"/>
          </p:cNvSpPr>
          <p:nvPr>
            <p:ph type="subTitle" idx="3"/>
          </p:nvPr>
        </p:nvSpPr>
        <p:spPr>
          <a:xfrm>
            <a:off x="4370122" y="4860967"/>
            <a:ext cx="3293421" cy="1190053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110064" indent="0" algn="l"/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Подходы к проектированию</a:t>
            </a:r>
          </a:p>
          <a:p>
            <a:pPr marL="110064" indent="0" algn="l"/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Обоснование прогнозов и мониторинг результативности</a:t>
            </a:r>
            <a:endParaRPr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34" name="Google Shape;734;p51"/>
          <p:cNvSpPr txBox="1">
            <a:spLocks noGrp="1"/>
          </p:cNvSpPr>
          <p:nvPr>
            <p:ph type="ctrTitle" idx="4"/>
          </p:nvPr>
        </p:nvSpPr>
        <p:spPr>
          <a:xfrm>
            <a:off x="7840335" y="4083311"/>
            <a:ext cx="3259136" cy="761821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l"/>
            <a:r>
              <a:rPr lang="ru-RU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Нетворкинг (формирование) проектных команд</a:t>
            </a:r>
          </a:p>
        </p:txBody>
      </p:sp>
      <p:sp>
        <p:nvSpPr>
          <p:cNvPr id="735" name="Google Shape;735;p51"/>
          <p:cNvSpPr txBox="1">
            <a:spLocks noGrp="1"/>
          </p:cNvSpPr>
          <p:nvPr>
            <p:ph type="subTitle" idx="5"/>
          </p:nvPr>
        </p:nvSpPr>
        <p:spPr>
          <a:xfrm>
            <a:off x="7726877" y="4860968"/>
            <a:ext cx="3530931" cy="1158385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 algn="l"/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Визитки </a:t>
            </a:r>
          </a:p>
          <a:p>
            <a:pPr marL="0" indent="0" algn="l"/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</a:rPr>
              <a:t>"Нужен опыт" и "Мастер опыта" на информационно-графической доске "Точки кипения"</a:t>
            </a:r>
            <a:endParaRPr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="" xmlns:a16="http://schemas.microsoft.com/office/drawing/2014/main" id="{F6BD114C-6ABF-44CF-E51E-34D9AEBA44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304800"/>
            <a:ext cx="5943600" cy="1846659"/>
          </a:xfrm>
        </p:spPr>
        <p:txBody>
          <a:bodyPr/>
          <a:lstStyle/>
          <a:p>
            <a:r>
              <a:rPr lang="ru-RU" dirty="0"/>
              <a:t>Коворкинг – работа в общем пространстве проектных групп с привлечением консультантов в "точках кипения" по кейсам</a:t>
            </a:r>
            <a:br>
              <a:rPr lang="ru-RU" dirty="0"/>
            </a:br>
            <a:r>
              <a:rPr lang="ru-RU" dirty="0"/>
              <a:t> </a:t>
            </a:r>
            <a:br>
              <a:rPr lang="ru-RU" dirty="0"/>
            </a:br>
            <a:endParaRPr lang="ru-RU" dirty="0"/>
          </a:p>
        </p:txBody>
      </p:sp>
      <p:sp>
        <p:nvSpPr>
          <p:cNvPr id="4" name="Подзаголовок 3">
            <a:extLst>
              <a:ext uri="{FF2B5EF4-FFF2-40B4-BE49-F238E27FC236}">
                <a16:creationId xmlns="" xmlns:a16="http://schemas.microsoft.com/office/drawing/2014/main" id="{304B2C85-04AB-1204-11A2-E169B9475DB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61665"/>
          </a:xfrm>
        </p:spPr>
        <p:txBody>
          <a:bodyPr/>
          <a:lstStyle/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ru-RU" sz="12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Ubuntu Light"/>
              <a:cs typeface="Arial"/>
              <a:sym typeface="Arial"/>
            </a:endParaRPr>
          </a:p>
          <a:p>
            <a:endParaRPr lang="ru-RU" dirty="0"/>
          </a:p>
        </p:txBody>
      </p:sp>
      <p:sp>
        <p:nvSpPr>
          <p:cNvPr id="9" name="Объект 8">
            <a:extLst>
              <a:ext uri="{FF2B5EF4-FFF2-40B4-BE49-F238E27FC236}">
                <a16:creationId xmlns="" xmlns:a16="http://schemas.microsoft.com/office/drawing/2014/main" id="{1EA12307-326A-1CD6-20E5-96FE09D71836}"/>
              </a:ext>
            </a:extLst>
          </p:cNvPr>
          <p:cNvSpPr>
            <a:spLocks noGrp="1"/>
          </p:cNvSpPr>
          <p:nvPr>
            <p:ph sz="half" idx="3"/>
          </p:nvPr>
        </p:nvSpPr>
        <p:spPr>
          <a:xfrm>
            <a:off x="6278880" y="2348745"/>
            <a:ext cx="5760720" cy="375487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" name="Picture 1" descr="C:\Users\User\Desktop\DSC_0155.JPG">
            <a:extLst>
              <a:ext uri="{FF2B5EF4-FFF2-40B4-BE49-F238E27FC236}">
                <a16:creationId xmlns="" xmlns:a16="http://schemas.microsoft.com/office/drawing/2014/main" id="{2AC2CB88-0AC4-0523-F416-2FE419AE90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70295" y="2039005"/>
            <a:ext cx="5947410" cy="4032000"/>
          </a:xfrm>
          <a:prstGeom prst="rect">
            <a:avLst/>
          </a:prstGeom>
          <a:noFill/>
        </p:spPr>
      </p:pic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035B2783-77A7-BA99-76CF-D2159CF434B1}"/>
              </a:ext>
            </a:extLst>
          </p:cNvPr>
          <p:cNvSpPr txBox="1"/>
          <p:nvPr/>
        </p:nvSpPr>
        <p:spPr>
          <a:xfrm>
            <a:off x="152400" y="2362200"/>
            <a:ext cx="6126480" cy="35086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tabLst>
                <a:tab pos="498475" algn="l"/>
              </a:tabLst>
              <a:defRPr/>
            </a:pP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Ubuntu Light" panose="020B0304030602030204" pitchFamily="34" charset="0"/>
                <a:ea typeface="Times New Roman" pitchFamily="18" charset="0"/>
                <a:cs typeface="Calibri" pitchFamily="34" charset="0"/>
                <a:sym typeface="Arial"/>
              </a:rPr>
              <a:t>Кейс "Программа развития УДОД":</a:t>
            </a:r>
            <a:endParaRPr kumimoji="0" lang="ru-RU" sz="16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Ubuntu Light" panose="020B0304030602030204" pitchFamily="34" charset="0"/>
              <a:cs typeface="Arial" pitchFamily="34" charset="0"/>
              <a:sym typeface="Arial"/>
            </a:endParaRPr>
          </a:p>
          <a:p>
            <a:pPr marL="4763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Ubuntu Light" panose="020B0304030602030204" pitchFamily="34" charset="0"/>
                <a:ea typeface="Times New Roman" pitchFamily="18" charset="0"/>
                <a:cs typeface="Calibri" pitchFamily="34" charset="0"/>
                <a:sym typeface="Arial"/>
              </a:rPr>
              <a:t>SWOT</a:t>
            </a:r>
            <a:r>
              <a:rPr kumimoji="0" lang="ru-RU" sz="16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Ubuntu Light" panose="020B0304030602030204" pitchFamily="34" charset="0"/>
                <a:ea typeface="Times New Roman" pitchFamily="18" charset="0"/>
                <a:cs typeface="Calibri" pitchFamily="34" charset="0"/>
                <a:sym typeface="Arial"/>
              </a:rPr>
              <a:t>-анализ </a:t>
            </a: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Ubuntu Light" panose="020B0304030602030204" pitchFamily="34" charset="0"/>
              <a:cs typeface="Arial" pitchFamily="34" charset="0"/>
              <a:sym typeface="Arial"/>
            </a:endParaRPr>
          </a:p>
          <a:p>
            <a:pPr marL="4763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ru-RU" sz="16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Ubuntu Light" panose="020B0304030602030204" pitchFamily="34" charset="0"/>
                <a:ea typeface="Times New Roman" pitchFamily="18" charset="0"/>
                <a:cs typeface="Calibri" pitchFamily="34" charset="0"/>
                <a:sym typeface="Arial"/>
              </a:rPr>
              <a:t>Целеполагание, концепция, миссия </a:t>
            </a:r>
          </a:p>
          <a:p>
            <a:pPr marL="4763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ru-RU" sz="16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Ubuntu Light" panose="020B0304030602030204" pitchFamily="34" charset="0"/>
                <a:ea typeface="Times New Roman" pitchFamily="18" charset="0"/>
                <a:cs typeface="Calibri" pitchFamily="34" charset="0"/>
                <a:sym typeface="Arial"/>
              </a:rPr>
              <a:t>Управленческие проекты </a:t>
            </a:r>
          </a:p>
          <a:p>
            <a:pPr marL="4763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ru-RU" sz="16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Ubuntu Light" panose="020B0304030602030204" pitchFamily="34" charset="0"/>
                <a:ea typeface="Calibri" pitchFamily="34" charset="0"/>
                <a:cs typeface="Arial" pitchFamily="34" charset="0"/>
                <a:sym typeface="Arial"/>
              </a:rPr>
              <a:t>Результаты</a:t>
            </a:r>
          </a:p>
          <a:p>
            <a:pPr marL="4763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/>
            </a:pP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Ubuntu Light" panose="020B0304030602030204" pitchFamily="34" charset="0"/>
              <a:ea typeface="Calibri" pitchFamily="34" charset="0"/>
              <a:cs typeface="Arial" pitchFamily="34" charset="0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Ubuntu Light" panose="020B0304030602030204" pitchFamily="34" charset="0"/>
                <a:cs typeface="Arial"/>
                <a:sym typeface="Arial"/>
              </a:rPr>
              <a:t>Кейс "Современная цифровая образовательная среда в РФ»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6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Ubuntu Light" panose="020B0304030602030204" pitchFamily="34" charset="0"/>
                <a:cs typeface="Arial"/>
                <a:sym typeface="Arial"/>
              </a:rPr>
              <a:t>Создание и развитие ЭИОС УДОД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ru-RU" sz="16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Ubuntu Light" panose="020B0304030602030204" pitchFamily="34" charset="0"/>
              <a:cs typeface="Arial"/>
              <a:sym typeface="Arial"/>
            </a:endParaRPr>
          </a:p>
          <a:p>
            <a:pPr lvl="0"/>
            <a:r>
              <a:rPr lang="ru-RU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Ubuntu Light"/>
              </a:rPr>
              <a:t>Кейс "Успех каждого ребёнка": </a:t>
            </a:r>
          </a:p>
          <a:p>
            <a:pPr marL="0" lvl="1"/>
            <a:r>
              <a:rPr lang="ru-RU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Ubuntu Light"/>
              </a:rPr>
              <a:t>Одарённость Профессиональная ориентация</a:t>
            </a:r>
          </a:p>
          <a:p>
            <a:pPr marL="0" lvl="1"/>
            <a:r>
              <a:rPr lang="ru-RU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Ubuntu Light"/>
              </a:rPr>
              <a:t>Охват детей с ОВЗ</a:t>
            </a:r>
          </a:p>
          <a:p>
            <a:pPr marL="0" lvl="1"/>
            <a:r>
              <a:rPr lang="ru-RU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Ubuntu Light"/>
              </a:rPr>
              <a:t>Качество и доступность Сетевые ДООП </a:t>
            </a:r>
          </a:p>
          <a:p>
            <a:pPr marL="4763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/>
            </a:pP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Ubuntu Light"/>
              <a:cs typeface="Arial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9162555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="" xmlns:a16="http://schemas.microsoft.com/office/drawing/2014/main" id="{CB1F1309-71C2-1526-3712-19414BB927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91792" y="782523"/>
            <a:ext cx="9408414" cy="369332"/>
          </a:xfrm>
        </p:spPr>
        <p:txBody>
          <a:bodyPr/>
          <a:lstStyle/>
          <a:p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Ubuntu" panose="020B0504030602030204" pitchFamily="34" charset="0"/>
              </a:rPr>
              <a:t>Заполнение рефлексивной онлайн-анкеты</a:t>
            </a:r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803CF3E3-9DCB-4E4B-D3DB-72EFD813D0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03882"/>
            <a:ext cx="12192000" cy="5354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118455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="" xmlns:a16="http://schemas.microsoft.com/office/drawing/2014/main" id="{713854A6-5E2D-ED41-6C5D-316EAB16E0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D384B57B-80D4-FA77-16E6-B2E981959E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8000"/>
            <a:ext cx="12232640" cy="69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25004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5641900-27B2-81BD-FA77-23A05D2989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9175" y="480536"/>
            <a:ext cx="9408414" cy="738664"/>
          </a:xfrm>
        </p:spPr>
        <p:txBody>
          <a:bodyPr/>
          <a:lstStyle/>
          <a:p>
            <a:pPr algn="l" rtl="0"/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Ubuntu" panose="020B0504030602030204" pitchFamily="34" charset="0"/>
              </a:rPr>
              <a:t>Уровни освоения участниками программы Школы</a:t>
            </a:r>
            <a:r>
              <a:rPr lang="ru-RU" dirty="0">
                <a:solidFill>
                  <a:schemeClr val="tx1">
                    <a:lumMod val="50000"/>
                    <a:lumOff val="50000"/>
                  </a:schemeClr>
                </a:solidFill>
                <a:latin typeface="Ubuntu Light"/>
              </a:rPr>
              <a:t/>
            </a:r>
            <a:br>
              <a:rPr lang="ru-RU" dirty="0">
                <a:solidFill>
                  <a:schemeClr val="tx1">
                    <a:lumMod val="50000"/>
                    <a:lumOff val="50000"/>
                  </a:schemeClr>
                </a:solidFill>
                <a:latin typeface="Ubuntu Light"/>
              </a:rPr>
            </a:br>
            <a:endParaRPr lang="ru-RU" dirty="0"/>
          </a:p>
        </p:txBody>
      </p:sp>
      <p:graphicFrame>
        <p:nvGraphicFramePr>
          <p:cNvPr id="3" name="Диаграмма 2">
            <a:extLst>
              <a:ext uri="{FF2B5EF4-FFF2-40B4-BE49-F238E27FC236}">
                <a16:creationId xmlns="" xmlns:a16="http://schemas.microsoft.com/office/drawing/2014/main" id="{94096FC8-AF33-A962-17EE-CA9B7B624F7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9431738"/>
              </p:ext>
            </p:extLst>
          </p:nvPr>
        </p:nvGraphicFramePr>
        <p:xfrm>
          <a:off x="914400" y="1600200"/>
          <a:ext cx="10163189" cy="432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80970107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="" xmlns:a16="http://schemas.microsoft.com/office/drawing/2014/main" id="{BE304CD1-1DF1-C1F5-B256-BD8AA974304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94000" y="762000"/>
            <a:ext cx="8604000" cy="401519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Подзаголовок 4">
            <a:extLst>
              <a:ext uri="{FF2B5EF4-FFF2-40B4-BE49-F238E27FC236}">
                <a16:creationId xmlns="" xmlns:a16="http://schemas.microsoft.com/office/drawing/2014/main" id="{A448155E-C8A0-416D-91FD-9F3563FF480A}"/>
              </a:ext>
            </a:extLst>
          </p:cNvPr>
          <p:cNvSpPr>
            <a:spLocks noGrp="1"/>
          </p:cNvSpPr>
          <p:nvPr>
            <p:ph type="subTitle" idx="4"/>
          </p:nvPr>
        </p:nvSpPr>
        <p:spPr>
          <a:xfrm>
            <a:off x="0" y="6211669"/>
            <a:ext cx="12192000" cy="646331"/>
          </a:xfrm>
        </p:spPr>
        <p:txBody>
          <a:bodyPr/>
          <a:lstStyle/>
          <a:p>
            <a:pPr marL="0" marR="0" lvl="4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200"/>
              <a:buFont typeface="Ubuntu Light"/>
              <a:buChar char="○"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Ubuntu Light" panose="020B0304030602030204" pitchFamily="34" charset="0"/>
                <a:sym typeface="Ubuntu Light"/>
              </a:rPr>
              <a:t>msp2311@gmail.com</a:t>
            </a:r>
            <a:endParaRPr kumimoji="0" lang="ru-RU" sz="24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Ubuntu Light" panose="020B0304030602030204" pitchFamily="34" charset="0"/>
              <a:sym typeface="Ubuntu Light"/>
            </a:endParaRPr>
          </a:p>
          <a:p>
            <a:pPr algn="ctr"/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630355EE-01CE-08A9-7B57-21F7F480BE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457200"/>
            <a:ext cx="11430000" cy="533399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44477AEC-AD8F-CD6D-D6C1-596D771E922D}"/>
              </a:ext>
            </a:extLst>
          </p:cNvPr>
          <p:cNvSpPr txBox="1"/>
          <p:nvPr/>
        </p:nvSpPr>
        <p:spPr>
          <a:xfrm>
            <a:off x="762000" y="4454733"/>
            <a:ext cx="610362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uLnTx/>
                <a:uFillTx/>
                <a:latin typeface="Ubuntu Light" panose="020B0304030602030204" pitchFamily="34" charset="0"/>
                <a:ea typeface="Verdana" pitchFamily="34" charset="0"/>
                <a:sym typeface="Ubuntu"/>
              </a:rPr>
              <a:t>Исправление  сознания…</a:t>
            </a:r>
            <a:endParaRPr lang="ru-RU" sz="2400" dirty="0">
              <a:latin typeface="Ubuntu Light" panose="020B03040306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7187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438400" y="838200"/>
            <a:ext cx="7877809" cy="224125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ts val="4560"/>
              </a:lnSpc>
              <a:spcBef>
                <a:spcPts val="95"/>
              </a:spcBef>
            </a:pPr>
            <a:r>
              <a:rPr sz="2800" spc="-1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ОПРО</a:t>
            </a:r>
            <a:r>
              <a:rPr sz="2800" spc="-5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</a:t>
            </a:r>
            <a:r>
              <a:rPr sz="2800" spc="225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sz="2800" spc="-4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</a:t>
            </a:r>
            <a:r>
              <a:rPr sz="2800" spc="-5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Ч</a:t>
            </a:r>
            <a:r>
              <a:rPr sz="2800" spc="-12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</a:t>
            </a:r>
            <a:r>
              <a:rPr sz="2800" spc="-1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СТНИ</a:t>
            </a:r>
            <a:r>
              <a:rPr sz="2800" spc="-11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</a:t>
            </a:r>
            <a:r>
              <a:rPr sz="2800" spc="-1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</a:t>
            </a:r>
            <a:r>
              <a:rPr sz="2800" spc="-5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</a:t>
            </a:r>
            <a:r>
              <a:rPr sz="2800" spc="-38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sz="2800" spc="-75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VIII</a:t>
            </a:r>
            <a:endParaRPr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2700" marR="923290">
              <a:lnSpc>
                <a:spcPts val="4320"/>
              </a:lnSpc>
              <a:spcBef>
                <a:spcPts val="305"/>
              </a:spcBef>
            </a:pPr>
            <a:r>
              <a:rPr sz="2800" spc="-25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ВСЕРОССИЙСКОГО</a:t>
            </a:r>
            <a:r>
              <a:rPr sz="2800" spc="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sz="2800" spc="-1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СОВЕЩАНИЯ </a:t>
            </a:r>
            <a:r>
              <a:rPr sz="2800" spc="-89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sz="2800" spc="-45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РАБОТНИКОВ</a:t>
            </a:r>
            <a:r>
              <a:rPr sz="2800" spc="195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sz="2800" spc="-2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СФЕРЫ</a:t>
            </a:r>
            <a:endParaRPr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2700">
              <a:lnSpc>
                <a:spcPts val="4255"/>
              </a:lnSpc>
            </a:pPr>
            <a:r>
              <a:rPr sz="2800" spc="-3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ДОПОЛНИТЕЛЬНОГО</a:t>
            </a:r>
            <a:r>
              <a:rPr sz="2800" spc="225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sz="2800" spc="-3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ОБРАЗОВАНИЯ</a:t>
            </a:r>
            <a:endParaRPr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530477" y="782523"/>
            <a:ext cx="9274175" cy="721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735"/>
              </a:lnSpc>
              <a:spcBef>
                <a:spcPts val="100"/>
              </a:spcBef>
            </a:pPr>
            <a:r>
              <a:rPr spc="-25" dirty="0"/>
              <a:t>ЧТО</a:t>
            </a:r>
            <a:r>
              <a:rPr spc="135" dirty="0"/>
              <a:t> </a:t>
            </a:r>
            <a:r>
              <a:rPr spc="-5" dirty="0"/>
              <a:t>ИЗ</a:t>
            </a:r>
            <a:r>
              <a:rPr spc="125" dirty="0"/>
              <a:t> </a:t>
            </a:r>
            <a:r>
              <a:rPr spc="-15" dirty="0"/>
              <a:t>ПЕРЕЧИСЛЕННОГО</a:t>
            </a:r>
            <a:r>
              <a:rPr spc="130" dirty="0"/>
              <a:t> </a:t>
            </a:r>
            <a:r>
              <a:rPr spc="-5" dirty="0"/>
              <a:t>НИЖЕ</a:t>
            </a:r>
            <a:r>
              <a:rPr spc="125" dirty="0"/>
              <a:t> </a:t>
            </a:r>
            <a:r>
              <a:rPr dirty="0"/>
              <a:t>ВЫ</a:t>
            </a:r>
            <a:r>
              <a:rPr spc="114" dirty="0"/>
              <a:t> </a:t>
            </a:r>
            <a:r>
              <a:rPr spc="-35" dirty="0"/>
              <a:t>МОГЛИ</a:t>
            </a:r>
            <a:r>
              <a:rPr spc="125" dirty="0"/>
              <a:t> </a:t>
            </a:r>
            <a:r>
              <a:rPr dirty="0"/>
              <a:t>БЫ</a:t>
            </a:r>
            <a:r>
              <a:rPr spc="114" dirty="0"/>
              <a:t> </a:t>
            </a:r>
            <a:r>
              <a:rPr spc="-30" dirty="0"/>
              <a:t>НАЗВАТЬ</a:t>
            </a:r>
            <a:r>
              <a:rPr spc="100" dirty="0"/>
              <a:t> </a:t>
            </a:r>
            <a:r>
              <a:rPr spc="-5" dirty="0"/>
              <a:t>СИЛЬНЫМИ</a:t>
            </a:r>
          </a:p>
          <a:p>
            <a:pPr marL="12700">
              <a:lnSpc>
                <a:spcPts val="2735"/>
              </a:lnSpc>
            </a:pPr>
            <a:r>
              <a:rPr spc="-15" dirty="0"/>
              <a:t>СТОРОНАМИ</a:t>
            </a:r>
            <a:r>
              <a:rPr spc="140" dirty="0"/>
              <a:t> </a:t>
            </a:r>
            <a:r>
              <a:rPr spc="-5" dirty="0"/>
              <a:t>СИСТЕМЫ</a:t>
            </a:r>
            <a:r>
              <a:rPr spc="135" dirty="0"/>
              <a:t> </a:t>
            </a:r>
            <a:r>
              <a:rPr spc="-20" dirty="0"/>
              <a:t>ДОПОЛНИТЕЛЬНОГО</a:t>
            </a:r>
            <a:r>
              <a:rPr spc="150" dirty="0"/>
              <a:t> </a:t>
            </a:r>
            <a:r>
              <a:rPr spc="-20" dirty="0"/>
              <a:t>ОБРАЗОВАНИЯ</a:t>
            </a:r>
            <a:r>
              <a:rPr spc="114" dirty="0"/>
              <a:t> </a:t>
            </a:r>
            <a:r>
              <a:rPr spc="-30" dirty="0"/>
              <a:t>СЕГОДНЯ</a:t>
            </a:r>
            <a:r>
              <a:rPr spc="-30" dirty="0">
                <a:latin typeface="Trebuchet MS"/>
                <a:cs typeface="Trebuchet MS"/>
              </a:rPr>
              <a:t>?</a:t>
            </a:r>
          </a:p>
        </p:txBody>
      </p:sp>
      <p:sp>
        <p:nvSpPr>
          <p:cNvPr id="3" name="object 3"/>
          <p:cNvSpPr/>
          <p:nvPr/>
        </p:nvSpPr>
        <p:spPr>
          <a:xfrm>
            <a:off x="6723888" y="2982467"/>
            <a:ext cx="0" cy="318770"/>
          </a:xfrm>
          <a:custGeom>
            <a:avLst/>
            <a:gdLst/>
            <a:ahLst/>
            <a:cxnLst/>
            <a:rect l="l" t="t" r="r" b="b"/>
            <a:pathLst>
              <a:path h="318770">
                <a:moveTo>
                  <a:pt x="0" y="0"/>
                </a:moveTo>
                <a:lnTo>
                  <a:pt x="0" y="318516"/>
                </a:lnTo>
              </a:path>
            </a:pathLst>
          </a:custGeom>
          <a:ln w="9525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6723888" y="2490216"/>
            <a:ext cx="0" cy="317500"/>
          </a:xfrm>
          <a:custGeom>
            <a:avLst/>
            <a:gdLst/>
            <a:ahLst/>
            <a:cxnLst/>
            <a:rect l="l" t="t" r="r" b="b"/>
            <a:pathLst>
              <a:path h="317500">
                <a:moveTo>
                  <a:pt x="0" y="0"/>
                </a:moveTo>
                <a:lnTo>
                  <a:pt x="0" y="316992"/>
                </a:lnTo>
              </a:path>
            </a:pathLst>
          </a:custGeom>
          <a:ln w="9525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723888" y="2156460"/>
            <a:ext cx="0" cy="158750"/>
          </a:xfrm>
          <a:custGeom>
            <a:avLst/>
            <a:gdLst/>
            <a:ahLst/>
            <a:cxnLst/>
            <a:rect l="l" t="t" r="r" b="b"/>
            <a:pathLst>
              <a:path h="158750">
                <a:moveTo>
                  <a:pt x="0" y="0"/>
                </a:moveTo>
                <a:lnTo>
                  <a:pt x="0" y="158495"/>
                </a:lnTo>
              </a:path>
            </a:pathLst>
          </a:custGeom>
          <a:ln w="9525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7536180" y="4460747"/>
            <a:ext cx="0" cy="652780"/>
          </a:xfrm>
          <a:custGeom>
            <a:avLst/>
            <a:gdLst/>
            <a:ahLst/>
            <a:cxnLst/>
            <a:rect l="l" t="t" r="r" b="b"/>
            <a:pathLst>
              <a:path h="652779">
                <a:moveTo>
                  <a:pt x="0" y="0"/>
                </a:moveTo>
                <a:lnTo>
                  <a:pt x="0" y="652271"/>
                </a:lnTo>
              </a:path>
            </a:pathLst>
          </a:custGeom>
          <a:ln w="9525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7536180" y="2982467"/>
            <a:ext cx="0" cy="318770"/>
          </a:xfrm>
          <a:custGeom>
            <a:avLst/>
            <a:gdLst/>
            <a:ahLst/>
            <a:cxnLst/>
            <a:rect l="l" t="t" r="r" b="b"/>
            <a:pathLst>
              <a:path h="318770">
                <a:moveTo>
                  <a:pt x="0" y="0"/>
                </a:moveTo>
                <a:lnTo>
                  <a:pt x="0" y="318516"/>
                </a:lnTo>
              </a:path>
            </a:pathLst>
          </a:custGeom>
          <a:ln w="9525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7536180" y="2490216"/>
            <a:ext cx="0" cy="317500"/>
          </a:xfrm>
          <a:custGeom>
            <a:avLst/>
            <a:gdLst/>
            <a:ahLst/>
            <a:cxnLst/>
            <a:rect l="l" t="t" r="r" b="b"/>
            <a:pathLst>
              <a:path h="317500">
                <a:moveTo>
                  <a:pt x="0" y="0"/>
                </a:moveTo>
                <a:lnTo>
                  <a:pt x="0" y="316992"/>
                </a:lnTo>
              </a:path>
            </a:pathLst>
          </a:custGeom>
          <a:ln w="9525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7536180" y="2156460"/>
            <a:ext cx="0" cy="158750"/>
          </a:xfrm>
          <a:custGeom>
            <a:avLst/>
            <a:gdLst/>
            <a:ahLst/>
            <a:cxnLst/>
            <a:rect l="l" t="t" r="r" b="b"/>
            <a:pathLst>
              <a:path h="158750">
                <a:moveTo>
                  <a:pt x="0" y="0"/>
                </a:moveTo>
                <a:lnTo>
                  <a:pt x="0" y="158495"/>
                </a:lnTo>
              </a:path>
            </a:pathLst>
          </a:custGeom>
          <a:ln w="9525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8349995" y="4460747"/>
            <a:ext cx="0" cy="652780"/>
          </a:xfrm>
          <a:custGeom>
            <a:avLst/>
            <a:gdLst/>
            <a:ahLst/>
            <a:cxnLst/>
            <a:rect l="l" t="t" r="r" b="b"/>
            <a:pathLst>
              <a:path h="652779">
                <a:moveTo>
                  <a:pt x="0" y="0"/>
                </a:moveTo>
                <a:lnTo>
                  <a:pt x="0" y="652271"/>
                </a:lnTo>
              </a:path>
            </a:pathLst>
          </a:custGeom>
          <a:ln w="9525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8349995" y="2982467"/>
            <a:ext cx="0" cy="318770"/>
          </a:xfrm>
          <a:custGeom>
            <a:avLst/>
            <a:gdLst/>
            <a:ahLst/>
            <a:cxnLst/>
            <a:rect l="l" t="t" r="r" b="b"/>
            <a:pathLst>
              <a:path h="318770">
                <a:moveTo>
                  <a:pt x="0" y="0"/>
                </a:moveTo>
                <a:lnTo>
                  <a:pt x="0" y="318516"/>
                </a:lnTo>
              </a:path>
            </a:pathLst>
          </a:custGeom>
          <a:ln w="9525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8349995" y="2490216"/>
            <a:ext cx="0" cy="317500"/>
          </a:xfrm>
          <a:custGeom>
            <a:avLst/>
            <a:gdLst/>
            <a:ahLst/>
            <a:cxnLst/>
            <a:rect l="l" t="t" r="r" b="b"/>
            <a:pathLst>
              <a:path h="317500">
                <a:moveTo>
                  <a:pt x="0" y="0"/>
                </a:moveTo>
                <a:lnTo>
                  <a:pt x="0" y="316992"/>
                </a:lnTo>
              </a:path>
            </a:pathLst>
          </a:custGeom>
          <a:ln w="9525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8349995" y="2156460"/>
            <a:ext cx="0" cy="158750"/>
          </a:xfrm>
          <a:custGeom>
            <a:avLst/>
            <a:gdLst/>
            <a:ahLst/>
            <a:cxnLst/>
            <a:rect l="l" t="t" r="r" b="b"/>
            <a:pathLst>
              <a:path h="158750">
                <a:moveTo>
                  <a:pt x="0" y="0"/>
                </a:moveTo>
                <a:lnTo>
                  <a:pt x="0" y="158495"/>
                </a:lnTo>
              </a:path>
            </a:pathLst>
          </a:custGeom>
          <a:ln w="9525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9162288" y="3474720"/>
            <a:ext cx="0" cy="1638300"/>
          </a:xfrm>
          <a:custGeom>
            <a:avLst/>
            <a:gdLst/>
            <a:ahLst/>
            <a:cxnLst/>
            <a:rect l="l" t="t" r="r" b="b"/>
            <a:pathLst>
              <a:path h="1638300">
                <a:moveTo>
                  <a:pt x="0" y="0"/>
                </a:moveTo>
                <a:lnTo>
                  <a:pt x="0" y="1638299"/>
                </a:lnTo>
              </a:path>
            </a:pathLst>
          </a:custGeom>
          <a:ln w="9525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9162288" y="2156460"/>
            <a:ext cx="0" cy="158750"/>
          </a:xfrm>
          <a:custGeom>
            <a:avLst/>
            <a:gdLst/>
            <a:ahLst/>
            <a:cxnLst/>
            <a:rect l="l" t="t" r="r" b="b"/>
            <a:pathLst>
              <a:path h="158750">
                <a:moveTo>
                  <a:pt x="0" y="0"/>
                </a:moveTo>
                <a:lnTo>
                  <a:pt x="0" y="158495"/>
                </a:lnTo>
              </a:path>
            </a:pathLst>
          </a:custGeom>
          <a:ln w="9525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9974580" y="2982467"/>
            <a:ext cx="0" cy="2131060"/>
          </a:xfrm>
          <a:custGeom>
            <a:avLst/>
            <a:gdLst/>
            <a:ahLst/>
            <a:cxnLst/>
            <a:rect l="l" t="t" r="r" b="b"/>
            <a:pathLst>
              <a:path h="2131060">
                <a:moveTo>
                  <a:pt x="0" y="0"/>
                </a:moveTo>
                <a:lnTo>
                  <a:pt x="0" y="2130552"/>
                </a:lnTo>
              </a:path>
            </a:pathLst>
          </a:custGeom>
          <a:ln w="9525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9974580" y="2156460"/>
            <a:ext cx="0" cy="158750"/>
          </a:xfrm>
          <a:custGeom>
            <a:avLst/>
            <a:gdLst/>
            <a:ahLst/>
            <a:cxnLst/>
            <a:rect l="l" t="t" r="r" b="b"/>
            <a:pathLst>
              <a:path h="158750">
                <a:moveTo>
                  <a:pt x="0" y="0"/>
                </a:moveTo>
                <a:lnTo>
                  <a:pt x="0" y="158495"/>
                </a:lnTo>
              </a:path>
            </a:pathLst>
          </a:custGeom>
          <a:ln w="9525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10788395" y="2156460"/>
            <a:ext cx="0" cy="2956560"/>
          </a:xfrm>
          <a:custGeom>
            <a:avLst/>
            <a:gdLst/>
            <a:ahLst/>
            <a:cxnLst/>
            <a:rect l="l" t="t" r="r" b="b"/>
            <a:pathLst>
              <a:path h="2956560">
                <a:moveTo>
                  <a:pt x="0" y="0"/>
                </a:moveTo>
                <a:lnTo>
                  <a:pt x="0" y="2956560"/>
                </a:lnTo>
              </a:path>
            </a:pathLst>
          </a:custGeom>
          <a:ln w="9525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9" name="object 19"/>
          <p:cNvGrpSpPr/>
          <p:nvPr/>
        </p:nvGrpSpPr>
        <p:grpSpPr>
          <a:xfrm>
            <a:off x="5905309" y="2156460"/>
            <a:ext cx="2769870" cy="2956560"/>
            <a:chOff x="5905309" y="2156460"/>
            <a:chExt cx="2769870" cy="2956560"/>
          </a:xfrm>
        </p:grpSpPr>
        <p:sp>
          <p:nvSpPr>
            <p:cNvPr id="20" name="object 20"/>
            <p:cNvSpPr/>
            <p:nvPr/>
          </p:nvSpPr>
          <p:spPr>
            <a:xfrm>
              <a:off x="6723887" y="4460748"/>
              <a:ext cx="0" cy="652780"/>
            </a:xfrm>
            <a:custGeom>
              <a:avLst/>
              <a:gdLst/>
              <a:ahLst/>
              <a:cxnLst/>
              <a:rect l="l" t="t" r="r" b="b"/>
              <a:pathLst>
                <a:path h="652779">
                  <a:moveTo>
                    <a:pt x="0" y="492251"/>
                  </a:moveTo>
                  <a:lnTo>
                    <a:pt x="0" y="652271"/>
                  </a:lnTo>
                </a:path>
                <a:path h="652779">
                  <a:moveTo>
                    <a:pt x="0" y="0"/>
                  </a:moveTo>
                  <a:lnTo>
                    <a:pt x="0" y="318515"/>
                  </a:lnTo>
                </a:path>
              </a:pathLst>
            </a:custGeom>
            <a:ln w="9525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5910071" y="4779264"/>
              <a:ext cx="894715" cy="173990"/>
            </a:xfrm>
            <a:custGeom>
              <a:avLst/>
              <a:gdLst/>
              <a:ahLst/>
              <a:cxnLst/>
              <a:rect l="l" t="t" r="r" b="b"/>
              <a:pathLst>
                <a:path w="894715" h="173989">
                  <a:moveTo>
                    <a:pt x="894587" y="0"/>
                  </a:moveTo>
                  <a:lnTo>
                    <a:pt x="0" y="0"/>
                  </a:lnTo>
                  <a:lnTo>
                    <a:pt x="0" y="173736"/>
                  </a:lnTo>
                  <a:lnTo>
                    <a:pt x="894587" y="173736"/>
                  </a:lnTo>
                  <a:lnTo>
                    <a:pt x="894587" y="0"/>
                  </a:lnTo>
                  <a:close/>
                </a:path>
              </a:pathLst>
            </a:custGeom>
            <a:solidFill>
              <a:srgbClr val="B71E4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6723887" y="3474720"/>
              <a:ext cx="1626235" cy="318770"/>
            </a:xfrm>
            <a:custGeom>
              <a:avLst/>
              <a:gdLst/>
              <a:ahLst/>
              <a:cxnLst/>
              <a:rect l="l" t="t" r="r" b="b"/>
              <a:pathLst>
                <a:path w="1626234" h="318770">
                  <a:moveTo>
                    <a:pt x="0" y="0"/>
                  </a:moveTo>
                  <a:lnTo>
                    <a:pt x="0" y="318515"/>
                  </a:lnTo>
                </a:path>
                <a:path w="1626234" h="318770">
                  <a:moveTo>
                    <a:pt x="812291" y="0"/>
                  </a:moveTo>
                  <a:lnTo>
                    <a:pt x="812291" y="318515"/>
                  </a:lnTo>
                </a:path>
                <a:path w="1626234" h="318770">
                  <a:moveTo>
                    <a:pt x="1626107" y="0"/>
                  </a:moveTo>
                  <a:lnTo>
                    <a:pt x="1626107" y="318515"/>
                  </a:lnTo>
                </a:path>
              </a:pathLst>
            </a:custGeom>
            <a:ln w="9525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5910071" y="3793236"/>
              <a:ext cx="2764790" cy="175260"/>
            </a:xfrm>
            <a:custGeom>
              <a:avLst/>
              <a:gdLst/>
              <a:ahLst/>
              <a:cxnLst/>
              <a:rect l="l" t="t" r="r" b="b"/>
              <a:pathLst>
                <a:path w="2764790" h="175260">
                  <a:moveTo>
                    <a:pt x="2764535" y="0"/>
                  </a:moveTo>
                  <a:lnTo>
                    <a:pt x="0" y="0"/>
                  </a:lnTo>
                  <a:lnTo>
                    <a:pt x="0" y="175259"/>
                  </a:lnTo>
                  <a:lnTo>
                    <a:pt x="2764535" y="175259"/>
                  </a:lnTo>
                  <a:lnTo>
                    <a:pt x="2764535" y="0"/>
                  </a:lnTo>
                  <a:close/>
                </a:path>
              </a:pathLst>
            </a:custGeom>
            <a:solidFill>
              <a:srgbClr val="B71E4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5910071" y="2156460"/>
              <a:ext cx="0" cy="2956560"/>
            </a:xfrm>
            <a:custGeom>
              <a:avLst/>
              <a:gdLst/>
              <a:ahLst/>
              <a:cxnLst/>
              <a:rect l="l" t="t" r="r" b="b"/>
              <a:pathLst>
                <a:path h="2956560">
                  <a:moveTo>
                    <a:pt x="0" y="2956560"/>
                  </a:moveTo>
                  <a:lnTo>
                    <a:pt x="0" y="0"/>
                  </a:lnTo>
                </a:path>
              </a:pathLst>
            </a:custGeom>
            <a:ln w="9525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" name="object 25"/>
          <p:cNvSpPr txBox="1"/>
          <p:nvPr/>
        </p:nvSpPr>
        <p:spPr>
          <a:xfrm>
            <a:off x="6867906" y="4755895"/>
            <a:ext cx="28194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10" dirty="0">
                <a:solidFill>
                  <a:srgbClr val="404040"/>
                </a:solidFill>
                <a:latin typeface="Trebuchet MS"/>
                <a:cs typeface="Trebuchet MS"/>
              </a:rPr>
              <a:t>11%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5808979" y="5184775"/>
            <a:ext cx="205104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30" dirty="0">
                <a:solidFill>
                  <a:srgbClr val="585858"/>
                </a:solidFill>
                <a:latin typeface="Trebuchet MS"/>
                <a:cs typeface="Trebuchet MS"/>
              </a:rPr>
              <a:t>0%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6584060" y="5184775"/>
            <a:ext cx="28130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10" dirty="0">
                <a:solidFill>
                  <a:srgbClr val="585858"/>
                </a:solidFill>
                <a:latin typeface="Trebuchet MS"/>
                <a:cs typeface="Trebuchet MS"/>
              </a:rPr>
              <a:t>10%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7397242" y="5184775"/>
            <a:ext cx="28130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10" dirty="0">
                <a:solidFill>
                  <a:srgbClr val="585858"/>
                </a:solidFill>
                <a:latin typeface="Trebuchet MS"/>
                <a:cs typeface="Trebuchet MS"/>
              </a:rPr>
              <a:t>20%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8210168" y="5184775"/>
            <a:ext cx="28130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10" dirty="0">
                <a:solidFill>
                  <a:srgbClr val="585858"/>
                </a:solidFill>
                <a:latin typeface="Trebuchet MS"/>
                <a:cs typeface="Trebuchet MS"/>
              </a:rPr>
              <a:t>30%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9023350" y="5184775"/>
            <a:ext cx="28130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10" dirty="0">
                <a:solidFill>
                  <a:srgbClr val="585858"/>
                </a:solidFill>
                <a:latin typeface="Trebuchet MS"/>
                <a:cs typeface="Trebuchet MS"/>
              </a:rPr>
              <a:t>40%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9836657" y="5184775"/>
            <a:ext cx="28130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10" dirty="0">
                <a:solidFill>
                  <a:srgbClr val="585858"/>
                </a:solidFill>
                <a:latin typeface="Trebuchet MS"/>
                <a:cs typeface="Trebuchet MS"/>
              </a:rPr>
              <a:t>50%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10649457" y="5184775"/>
            <a:ext cx="28130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10" dirty="0">
                <a:solidFill>
                  <a:srgbClr val="585858"/>
                </a:solidFill>
                <a:latin typeface="Trebuchet MS"/>
                <a:cs typeface="Trebuchet MS"/>
              </a:rPr>
              <a:t>60%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1518666" y="4655566"/>
            <a:ext cx="4271645" cy="394335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871980" marR="5080" indent="-1859914">
              <a:lnSpc>
                <a:spcPct val="101699"/>
              </a:lnSpc>
              <a:spcBef>
                <a:spcPts val="75"/>
              </a:spcBef>
            </a:pPr>
            <a:r>
              <a:rPr sz="1200" spc="-5" dirty="0">
                <a:solidFill>
                  <a:srgbClr val="585858"/>
                </a:solidFill>
                <a:latin typeface="Calibri"/>
                <a:cs typeface="Calibri"/>
              </a:rPr>
              <a:t>включенность</a:t>
            </a:r>
            <a:r>
              <a:rPr sz="1200" spc="55" dirty="0">
                <a:solidFill>
                  <a:srgbClr val="585858"/>
                </a:solidFill>
                <a:latin typeface="Calibri"/>
                <a:cs typeface="Calibri"/>
              </a:rPr>
              <a:t> </a:t>
            </a:r>
            <a:r>
              <a:rPr sz="1200" dirty="0">
                <a:solidFill>
                  <a:srgbClr val="585858"/>
                </a:solidFill>
                <a:latin typeface="Calibri"/>
                <a:cs typeface="Calibri"/>
              </a:rPr>
              <a:t>реального</a:t>
            </a:r>
            <a:r>
              <a:rPr sz="1200" spc="25" dirty="0">
                <a:solidFill>
                  <a:srgbClr val="585858"/>
                </a:solidFill>
                <a:latin typeface="Calibri"/>
                <a:cs typeface="Calibri"/>
              </a:rPr>
              <a:t> </a:t>
            </a:r>
            <a:r>
              <a:rPr sz="1200" spc="-5" dirty="0">
                <a:solidFill>
                  <a:srgbClr val="585858"/>
                </a:solidFill>
                <a:latin typeface="Calibri"/>
                <a:cs typeface="Calibri"/>
              </a:rPr>
              <a:t>сектора</a:t>
            </a:r>
            <a:r>
              <a:rPr sz="1200" spc="45" dirty="0">
                <a:solidFill>
                  <a:srgbClr val="585858"/>
                </a:solidFill>
                <a:latin typeface="Calibri"/>
                <a:cs typeface="Calibri"/>
              </a:rPr>
              <a:t> </a:t>
            </a:r>
            <a:r>
              <a:rPr sz="1200" spc="-5" dirty="0">
                <a:solidFill>
                  <a:srgbClr val="585858"/>
                </a:solidFill>
                <a:latin typeface="Calibri"/>
                <a:cs typeface="Calibri"/>
              </a:rPr>
              <a:t>экономики</a:t>
            </a:r>
            <a:r>
              <a:rPr sz="1200" spc="70" dirty="0">
                <a:solidFill>
                  <a:srgbClr val="585858"/>
                </a:solidFill>
                <a:latin typeface="Calibri"/>
                <a:cs typeface="Calibri"/>
              </a:rPr>
              <a:t> </a:t>
            </a:r>
            <a:r>
              <a:rPr sz="1200" dirty="0">
                <a:solidFill>
                  <a:srgbClr val="585858"/>
                </a:solidFill>
                <a:latin typeface="Calibri"/>
                <a:cs typeface="Calibri"/>
              </a:rPr>
              <a:t>в</a:t>
            </a:r>
            <a:r>
              <a:rPr sz="1200" spc="55" dirty="0">
                <a:solidFill>
                  <a:srgbClr val="585858"/>
                </a:solidFill>
                <a:latin typeface="Calibri"/>
                <a:cs typeface="Calibri"/>
              </a:rPr>
              <a:t> </a:t>
            </a:r>
            <a:r>
              <a:rPr sz="1200" spc="-5" dirty="0">
                <a:solidFill>
                  <a:srgbClr val="585858"/>
                </a:solidFill>
                <a:latin typeface="Calibri"/>
                <a:cs typeface="Calibri"/>
              </a:rPr>
              <a:t>образовательный </a:t>
            </a:r>
            <a:r>
              <a:rPr sz="1200" spc="-254" dirty="0">
                <a:solidFill>
                  <a:srgbClr val="585858"/>
                </a:solidFill>
                <a:latin typeface="Calibri"/>
                <a:cs typeface="Calibri"/>
              </a:rPr>
              <a:t> </a:t>
            </a:r>
            <a:r>
              <a:rPr sz="1200" spc="-5" dirty="0">
                <a:solidFill>
                  <a:srgbClr val="585858"/>
                </a:solidFill>
                <a:latin typeface="Calibri"/>
                <a:cs typeface="Calibri"/>
              </a:rPr>
              <a:t>процесс</a:t>
            </a:r>
            <a:endParaRPr sz="1200">
              <a:latin typeface="Calibri"/>
              <a:cs typeface="Calibri"/>
            </a:endParaRPr>
          </a:p>
        </p:txBody>
      </p:sp>
      <p:graphicFrame>
        <p:nvGraphicFramePr>
          <p:cNvPr id="34" name="object 34"/>
          <p:cNvGraphicFramePr>
            <a:graphicFrameLocks noGrp="1"/>
          </p:cNvGraphicFramePr>
          <p:nvPr/>
        </p:nvGraphicFramePr>
        <p:xfrm>
          <a:off x="1859788" y="2314955"/>
          <a:ext cx="8721086" cy="21457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05002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81343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81216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81343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80644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73152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243840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568325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81915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525779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</a:tblGrid>
              <a:tr h="175259">
                <a:tc>
                  <a:txBody>
                    <a:bodyPr/>
                    <a:lstStyle/>
                    <a:p>
                      <a:pPr marR="125095" algn="r">
                        <a:lnSpc>
                          <a:spcPts val="1280"/>
                        </a:lnSpc>
                      </a:pPr>
                      <a:r>
                        <a:rPr sz="1200" spc="-5" dirty="0">
                          <a:solidFill>
                            <a:srgbClr val="585858"/>
                          </a:solidFill>
                          <a:latin typeface="Calibri"/>
                          <a:cs typeface="Calibri"/>
                        </a:rPr>
                        <a:t>возможность</a:t>
                      </a:r>
                      <a:r>
                        <a:rPr sz="1200" spc="55" dirty="0">
                          <a:solidFill>
                            <a:srgbClr val="585858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spc="-5" dirty="0">
                          <a:solidFill>
                            <a:srgbClr val="585858"/>
                          </a:solidFill>
                          <a:latin typeface="Calibri"/>
                          <a:cs typeface="Calibri"/>
                        </a:rPr>
                        <a:t>самоопределения</a:t>
                      </a:r>
                      <a:r>
                        <a:rPr sz="1200" spc="30" dirty="0">
                          <a:solidFill>
                            <a:srgbClr val="585858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dirty="0">
                          <a:solidFill>
                            <a:srgbClr val="585858"/>
                          </a:solidFill>
                          <a:latin typeface="Calibri"/>
                          <a:cs typeface="Calibri"/>
                        </a:rPr>
                        <a:t>и</a:t>
                      </a:r>
                      <a:r>
                        <a:rPr sz="1200" spc="65" dirty="0">
                          <a:solidFill>
                            <a:srgbClr val="585858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spc="-5" dirty="0">
                          <a:solidFill>
                            <a:srgbClr val="585858"/>
                          </a:solidFill>
                          <a:latin typeface="Calibri"/>
                          <a:cs typeface="Calibri"/>
                        </a:rPr>
                        <a:t>ранней</a:t>
                      </a:r>
                      <a:r>
                        <a:rPr sz="1200" spc="60" dirty="0">
                          <a:solidFill>
                            <a:srgbClr val="585858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spc="-5" dirty="0">
                          <a:solidFill>
                            <a:srgbClr val="585858"/>
                          </a:solidFill>
                          <a:latin typeface="Calibri"/>
                          <a:cs typeface="Calibri"/>
                        </a:rPr>
                        <a:t>профориентации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rgbClr val="B71E4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rgbClr val="B71E4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rgbClr val="B71E4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rgbClr val="B71E4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rgbClr val="B71E4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rgbClr val="B71E4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rgbClr val="B71E4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rgbClr val="B71E42"/>
                    </a:solidFill>
                  </a:tcPr>
                </a:tc>
                <a:tc>
                  <a:txBody>
                    <a:bodyPr/>
                    <a:lstStyle/>
                    <a:p>
                      <a:pPr marL="238760">
                        <a:lnSpc>
                          <a:spcPts val="1280"/>
                        </a:lnSpc>
                      </a:pPr>
                      <a:r>
                        <a:rPr sz="1200" spc="1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53%</a:t>
                      </a:r>
                      <a:endParaRPr sz="1200">
                        <a:latin typeface="Trebuchet MS"/>
                        <a:cs typeface="Trebuchet MS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1699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9525">
                      <a:solidFill>
                        <a:srgbClr val="D9D9D9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D9D9D9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9525">
                      <a:solidFill>
                        <a:srgbClr val="D9D9D9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D9D9D9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5259">
                <a:tc>
                  <a:txBody>
                    <a:bodyPr/>
                    <a:lstStyle/>
                    <a:p>
                      <a:pPr marR="127000" algn="r">
                        <a:lnSpc>
                          <a:spcPts val="1280"/>
                        </a:lnSpc>
                      </a:pPr>
                      <a:r>
                        <a:rPr sz="1200" spc="-5" dirty="0">
                          <a:solidFill>
                            <a:srgbClr val="585858"/>
                          </a:solidFill>
                          <a:latin typeface="Calibri"/>
                          <a:cs typeface="Calibri"/>
                        </a:rPr>
                        <a:t>кадровый</a:t>
                      </a:r>
                      <a:r>
                        <a:rPr sz="1200" spc="15" dirty="0">
                          <a:solidFill>
                            <a:srgbClr val="585858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spc="-5" dirty="0">
                          <a:solidFill>
                            <a:srgbClr val="585858"/>
                          </a:solidFill>
                          <a:latin typeface="Calibri"/>
                          <a:cs typeface="Calibri"/>
                        </a:rPr>
                        <a:t>состав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rgbClr val="B71E4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rgbClr val="B71E4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rgbClr val="B71E4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rgbClr val="B71E4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rgbClr val="B71E4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rgbClr val="B71E4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rgbClr val="B71E4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rgbClr val="B71E42"/>
                    </a:solidFill>
                  </a:tcPr>
                </a:tc>
                <a:tc>
                  <a:txBody>
                    <a:bodyPr/>
                    <a:lstStyle/>
                    <a:p>
                      <a:pPr marL="76200">
                        <a:lnSpc>
                          <a:spcPts val="1280"/>
                        </a:lnSpc>
                      </a:pPr>
                      <a:r>
                        <a:rPr sz="1200" spc="1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51%</a:t>
                      </a:r>
                      <a:endParaRPr sz="1200">
                        <a:latin typeface="Trebuchet MS"/>
                        <a:cs typeface="Trebuchet MS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1838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9525">
                      <a:solidFill>
                        <a:srgbClr val="D9D9D9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D9D9D9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73867">
                <a:tc>
                  <a:txBody>
                    <a:bodyPr/>
                    <a:lstStyle/>
                    <a:p>
                      <a:pPr marR="126364" algn="r">
                        <a:lnSpc>
                          <a:spcPts val="1270"/>
                        </a:lnSpc>
                      </a:pPr>
                      <a:r>
                        <a:rPr sz="1200" spc="-5" dirty="0">
                          <a:solidFill>
                            <a:srgbClr val="585858"/>
                          </a:solidFill>
                          <a:latin typeface="Calibri"/>
                          <a:cs typeface="Calibri"/>
                        </a:rPr>
                        <a:t>сетевое</a:t>
                      </a:r>
                      <a:r>
                        <a:rPr sz="1200" spc="65" dirty="0">
                          <a:solidFill>
                            <a:srgbClr val="585858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spc="-5" dirty="0">
                          <a:solidFill>
                            <a:srgbClr val="585858"/>
                          </a:solidFill>
                          <a:latin typeface="Calibri"/>
                          <a:cs typeface="Calibri"/>
                        </a:rPr>
                        <a:t>взаимодействие</a:t>
                      </a:r>
                      <a:r>
                        <a:rPr sz="1200" spc="55" dirty="0">
                          <a:solidFill>
                            <a:srgbClr val="585858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spc="-5" dirty="0">
                          <a:solidFill>
                            <a:srgbClr val="585858"/>
                          </a:solidFill>
                          <a:latin typeface="Calibri"/>
                          <a:cs typeface="Calibri"/>
                        </a:rPr>
                        <a:t>образовательных</a:t>
                      </a:r>
                      <a:r>
                        <a:rPr sz="1200" spc="35" dirty="0">
                          <a:solidFill>
                            <a:srgbClr val="585858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spc="-5" dirty="0">
                          <a:solidFill>
                            <a:srgbClr val="585858"/>
                          </a:solidFill>
                          <a:latin typeface="Calibri"/>
                          <a:cs typeface="Calibri"/>
                        </a:rPr>
                        <a:t>организаций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rgbClr val="B71E4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rgbClr val="B71E4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rgbClr val="B71E4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rgbClr val="B71E4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rgbClr val="B71E4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rgbClr val="B71E42"/>
                    </a:solidFill>
                  </a:tcPr>
                </a:tc>
                <a:tc>
                  <a:txBody>
                    <a:bodyPr/>
                    <a:lstStyle/>
                    <a:p>
                      <a:pPr marL="76200">
                        <a:lnSpc>
                          <a:spcPts val="1270"/>
                        </a:lnSpc>
                      </a:pPr>
                      <a:r>
                        <a:rPr sz="1200" spc="1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43%</a:t>
                      </a:r>
                      <a:endParaRPr sz="1200">
                        <a:latin typeface="Trebuchet MS"/>
                        <a:cs typeface="Trebuchet M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1127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182503">
                <a:tc>
                  <a:txBody>
                    <a:bodyPr/>
                    <a:lstStyle/>
                    <a:p>
                      <a:pPr marR="127000" algn="r">
                        <a:lnSpc>
                          <a:spcPts val="1335"/>
                        </a:lnSpc>
                      </a:pPr>
                      <a:r>
                        <a:rPr sz="1200" spc="-5" dirty="0">
                          <a:solidFill>
                            <a:srgbClr val="585858"/>
                          </a:solidFill>
                          <a:latin typeface="Calibri"/>
                          <a:cs typeface="Calibri"/>
                        </a:rPr>
                        <a:t>материально</a:t>
                      </a:r>
                      <a:r>
                        <a:rPr sz="1200" spc="-5" dirty="0">
                          <a:solidFill>
                            <a:srgbClr val="585858"/>
                          </a:solidFill>
                          <a:latin typeface="Trebuchet MS"/>
                          <a:cs typeface="Trebuchet MS"/>
                        </a:rPr>
                        <a:t>-</a:t>
                      </a:r>
                      <a:r>
                        <a:rPr sz="1200" spc="-5" dirty="0">
                          <a:solidFill>
                            <a:srgbClr val="585858"/>
                          </a:solidFill>
                          <a:latin typeface="Calibri"/>
                          <a:cs typeface="Calibri"/>
                        </a:rPr>
                        <a:t>техническая база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rgbClr val="B71E4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rgbClr val="B71E4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rgbClr val="B71E4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rgbClr val="B71E42"/>
                    </a:solidFill>
                  </a:tcPr>
                </a:tc>
                <a:tc>
                  <a:txBody>
                    <a:bodyPr/>
                    <a:lstStyle/>
                    <a:p>
                      <a:pPr marL="319405">
                        <a:lnSpc>
                          <a:spcPts val="1335"/>
                        </a:lnSpc>
                      </a:pPr>
                      <a:r>
                        <a:rPr sz="1200" spc="1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34%</a:t>
                      </a:r>
                      <a:endParaRPr sz="1200">
                        <a:latin typeface="Trebuchet MS"/>
                        <a:cs typeface="Trebuchet M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1699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9525">
                      <a:solidFill>
                        <a:srgbClr val="D9D9D9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D9D9D9"/>
                      </a:solidFill>
                      <a:prstDash val="solid"/>
                    </a:lnL>
                    <a:lnR w="9525">
                      <a:solidFill>
                        <a:srgbClr val="D9D9D9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D9D9D9"/>
                      </a:solidFill>
                      <a:prstDash val="solid"/>
                    </a:lnL>
                    <a:lnR w="9525">
                      <a:solidFill>
                        <a:srgbClr val="D9D9D9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D9D9D9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75260">
                <a:tc>
                  <a:txBody>
                    <a:bodyPr/>
                    <a:lstStyle/>
                    <a:p>
                      <a:pPr marR="126364" algn="r">
                        <a:lnSpc>
                          <a:spcPts val="1280"/>
                        </a:lnSpc>
                      </a:pPr>
                      <a:r>
                        <a:rPr sz="1200" spc="-5" dirty="0">
                          <a:solidFill>
                            <a:srgbClr val="585858"/>
                          </a:solidFill>
                          <a:latin typeface="Calibri"/>
                          <a:cs typeface="Calibri"/>
                        </a:rPr>
                        <a:t>система</a:t>
                      </a:r>
                      <a:r>
                        <a:rPr sz="1200" spc="30" dirty="0">
                          <a:solidFill>
                            <a:srgbClr val="585858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spc="-5" dirty="0">
                          <a:solidFill>
                            <a:srgbClr val="585858"/>
                          </a:solidFill>
                          <a:latin typeface="Calibri"/>
                          <a:cs typeface="Calibri"/>
                        </a:rPr>
                        <a:t>социальных</a:t>
                      </a:r>
                      <a:r>
                        <a:rPr sz="1200" spc="45" dirty="0">
                          <a:solidFill>
                            <a:srgbClr val="585858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spc="-5" dirty="0">
                          <a:solidFill>
                            <a:srgbClr val="585858"/>
                          </a:solidFill>
                          <a:latin typeface="Calibri"/>
                          <a:cs typeface="Calibri"/>
                        </a:rPr>
                        <a:t>лифтов</a:t>
                      </a:r>
                      <a:r>
                        <a:rPr sz="1200" spc="50" dirty="0">
                          <a:solidFill>
                            <a:srgbClr val="585858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spc="-5" dirty="0">
                          <a:solidFill>
                            <a:srgbClr val="585858"/>
                          </a:solidFill>
                          <a:latin typeface="Calibri"/>
                          <a:cs typeface="Calibri"/>
                        </a:rPr>
                        <a:t>для</a:t>
                      </a:r>
                      <a:r>
                        <a:rPr sz="1200" spc="55" dirty="0">
                          <a:solidFill>
                            <a:srgbClr val="585858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dirty="0">
                          <a:solidFill>
                            <a:srgbClr val="585858"/>
                          </a:solidFill>
                          <a:latin typeface="Calibri"/>
                          <a:cs typeface="Calibri"/>
                        </a:rPr>
                        <a:t>всех</a:t>
                      </a:r>
                      <a:r>
                        <a:rPr sz="1200" spc="35" dirty="0">
                          <a:solidFill>
                            <a:srgbClr val="585858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dirty="0">
                          <a:solidFill>
                            <a:srgbClr val="585858"/>
                          </a:solidFill>
                          <a:latin typeface="Calibri"/>
                          <a:cs typeface="Calibri"/>
                        </a:rPr>
                        <a:t>категорий</a:t>
                      </a:r>
                      <a:r>
                        <a:rPr sz="1200" spc="35" dirty="0">
                          <a:solidFill>
                            <a:srgbClr val="585858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spc="-5" dirty="0">
                          <a:solidFill>
                            <a:srgbClr val="585858"/>
                          </a:solidFill>
                          <a:latin typeface="Calibri"/>
                          <a:cs typeface="Calibri"/>
                        </a:rPr>
                        <a:t>детей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rgbClr val="B71E4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rgbClr val="B71E4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rgbClr val="B71E4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rgbClr val="B71E42"/>
                    </a:solidFill>
                  </a:tcPr>
                </a:tc>
                <a:tc>
                  <a:txBody>
                    <a:bodyPr/>
                    <a:lstStyle/>
                    <a:p>
                      <a:pPr marL="76200">
                        <a:lnSpc>
                          <a:spcPts val="1280"/>
                        </a:lnSpc>
                      </a:pPr>
                      <a:r>
                        <a:rPr sz="1200" spc="1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31%</a:t>
                      </a:r>
                      <a:endParaRPr sz="1200">
                        <a:latin typeface="Trebuchet MS"/>
                        <a:cs typeface="Trebuchet M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35" name="object 35"/>
          <p:cNvSpPr txBox="1"/>
          <p:nvPr/>
        </p:nvSpPr>
        <p:spPr>
          <a:xfrm>
            <a:off x="9463785" y="4685792"/>
            <a:ext cx="143002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latin typeface="Calibri"/>
                <a:cs typeface="Calibri"/>
              </a:rPr>
              <a:t>Любое</a:t>
            </a:r>
            <a:r>
              <a:rPr sz="1200" spc="45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число</a:t>
            </a:r>
            <a:r>
              <a:rPr sz="1200" spc="50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ответов</a:t>
            </a:r>
            <a:endParaRPr sz="1200">
              <a:latin typeface="Calibri"/>
              <a:cs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530477" y="782523"/>
            <a:ext cx="8692515" cy="721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735"/>
              </a:lnSpc>
              <a:spcBef>
                <a:spcPts val="100"/>
              </a:spcBef>
            </a:pPr>
            <a:r>
              <a:rPr dirty="0"/>
              <a:t>КАКИЕ</a:t>
            </a:r>
            <a:r>
              <a:rPr spc="110" dirty="0"/>
              <a:t> </a:t>
            </a:r>
            <a:r>
              <a:rPr spc="-5" dirty="0"/>
              <a:t>ПРОБЛЕМЫ</a:t>
            </a:r>
            <a:r>
              <a:rPr spc="105" dirty="0"/>
              <a:t> </a:t>
            </a:r>
            <a:r>
              <a:rPr spc="-5" dirty="0"/>
              <a:t>СИСТЕМЫ</a:t>
            </a:r>
            <a:r>
              <a:rPr spc="120" dirty="0"/>
              <a:t> </a:t>
            </a:r>
            <a:r>
              <a:rPr spc="-20" dirty="0"/>
              <a:t>ДОПОЛНИТЕЛЬНОГО</a:t>
            </a:r>
            <a:r>
              <a:rPr spc="145" dirty="0"/>
              <a:t> </a:t>
            </a:r>
            <a:r>
              <a:rPr spc="-20" dirty="0"/>
              <a:t>ОБРАЗОВАНИЯ</a:t>
            </a:r>
          </a:p>
          <a:p>
            <a:pPr marL="12700">
              <a:lnSpc>
                <a:spcPts val="2735"/>
              </a:lnSpc>
            </a:pPr>
            <a:r>
              <a:rPr spc="-5" dirty="0"/>
              <a:t>ДЕ</a:t>
            </a:r>
            <a:r>
              <a:rPr spc="-10" dirty="0"/>
              <a:t>Т</a:t>
            </a:r>
            <a:r>
              <a:rPr spc="-5" dirty="0"/>
              <a:t>ЕЙ</a:t>
            </a:r>
            <a:r>
              <a:rPr spc="-360" dirty="0">
                <a:latin typeface="Trebuchet MS"/>
                <a:cs typeface="Trebuchet MS"/>
              </a:rPr>
              <a:t>,</a:t>
            </a:r>
            <a:r>
              <a:rPr spc="-290" dirty="0">
                <a:latin typeface="Trebuchet MS"/>
                <a:cs typeface="Trebuchet MS"/>
              </a:rPr>
              <a:t> </a:t>
            </a:r>
            <a:r>
              <a:rPr dirty="0"/>
              <a:t>НА</a:t>
            </a:r>
            <a:r>
              <a:rPr spc="120" dirty="0"/>
              <a:t> </a:t>
            </a:r>
            <a:r>
              <a:rPr spc="-25" dirty="0"/>
              <a:t>В</a:t>
            </a:r>
            <a:r>
              <a:rPr dirty="0"/>
              <a:t>АШ</a:t>
            </a:r>
            <a:r>
              <a:rPr spc="110" dirty="0"/>
              <a:t> </a:t>
            </a:r>
            <a:r>
              <a:rPr dirty="0"/>
              <a:t>ВЗ</a:t>
            </a:r>
            <a:r>
              <a:rPr spc="-155" dirty="0"/>
              <a:t>Г</a:t>
            </a:r>
            <a:r>
              <a:rPr dirty="0"/>
              <a:t>ЛЯД</a:t>
            </a:r>
            <a:r>
              <a:rPr spc="-360" dirty="0">
                <a:latin typeface="Trebuchet MS"/>
                <a:cs typeface="Trebuchet MS"/>
              </a:rPr>
              <a:t>,</a:t>
            </a:r>
            <a:r>
              <a:rPr spc="-300" dirty="0">
                <a:latin typeface="Trebuchet MS"/>
                <a:cs typeface="Trebuchet MS"/>
              </a:rPr>
              <a:t> </a:t>
            </a:r>
            <a:r>
              <a:rPr spc="-5" dirty="0"/>
              <a:t>С</a:t>
            </a:r>
            <a:r>
              <a:rPr spc="5" dirty="0"/>
              <a:t>Е</a:t>
            </a:r>
            <a:r>
              <a:rPr spc="-75" dirty="0"/>
              <a:t>Г</a:t>
            </a:r>
            <a:r>
              <a:rPr spc="-70" dirty="0"/>
              <a:t>О</a:t>
            </a:r>
            <a:r>
              <a:rPr spc="-5" dirty="0"/>
              <a:t>Д</a:t>
            </a:r>
            <a:r>
              <a:rPr dirty="0"/>
              <a:t>НЯ</a:t>
            </a:r>
            <a:r>
              <a:rPr spc="120" dirty="0"/>
              <a:t> </a:t>
            </a:r>
            <a:r>
              <a:rPr spc="-5" dirty="0"/>
              <a:t>НАИ</a:t>
            </a:r>
            <a:r>
              <a:rPr dirty="0"/>
              <a:t>Б</a:t>
            </a:r>
            <a:r>
              <a:rPr spc="-70" dirty="0"/>
              <a:t>О</a:t>
            </a:r>
            <a:r>
              <a:rPr dirty="0"/>
              <a:t>ЛЕЕ</a:t>
            </a:r>
            <a:r>
              <a:rPr spc="130" dirty="0"/>
              <a:t> </a:t>
            </a:r>
            <a:r>
              <a:rPr dirty="0"/>
              <a:t>А</a:t>
            </a:r>
            <a:r>
              <a:rPr spc="-30" dirty="0"/>
              <a:t>К</a:t>
            </a:r>
            <a:r>
              <a:rPr spc="15" dirty="0"/>
              <a:t>Т</a:t>
            </a:r>
            <a:r>
              <a:rPr spc="-190" dirty="0"/>
              <a:t>У</a:t>
            </a:r>
            <a:r>
              <a:rPr dirty="0"/>
              <a:t>АЛЬН</a:t>
            </a:r>
            <a:r>
              <a:rPr spc="-5" dirty="0"/>
              <a:t>Ы</a:t>
            </a:r>
            <a:r>
              <a:rPr spc="-85" dirty="0">
                <a:latin typeface="Trebuchet MS"/>
                <a:cs typeface="Trebuchet MS"/>
              </a:rPr>
              <a:t>?</a:t>
            </a:r>
          </a:p>
        </p:txBody>
      </p:sp>
      <p:sp>
        <p:nvSpPr>
          <p:cNvPr id="3" name="object 3"/>
          <p:cNvSpPr/>
          <p:nvPr/>
        </p:nvSpPr>
        <p:spPr>
          <a:xfrm>
            <a:off x="10788395" y="2156460"/>
            <a:ext cx="0" cy="2956560"/>
          </a:xfrm>
          <a:custGeom>
            <a:avLst/>
            <a:gdLst/>
            <a:ahLst/>
            <a:cxnLst/>
            <a:rect l="l" t="t" r="r" b="b"/>
            <a:pathLst>
              <a:path h="2956560">
                <a:moveTo>
                  <a:pt x="0" y="0"/>
                </a:moveTo>
                <a:lnTo>
                  <a:pt x="0" y="2956560"/>
                </a:lnTo>
              </a:path>
            </a:pathLst>
          </a:custGeom>
          <a:ln w="9525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4" name="object 4"/>
          <p:cNvGrpSpPr/>
          <p:nvPr/>
        </p:nvGrpSpPr>
        <p:grpSpPr>
          <a:xfrm>
            <a:off x="6132385" y="2156460"/>
            <a:ext cx="3958590" cy="2956560"/>
            <a:chOff x="6132385" y="2156460"/>
            <a:chExt cx="3958590" cy="2956560"/>
          </a:xfrm>
        </p:grpSpPr>
        <p:sp>
          <p:nvSpPr>
            <p:cNvPr id="5" name="object 5"/>
            <p:cNvSpPr/>
            <p:nvPr/>
          </p:nvSpPr>
          <p:spPr>
            <a:xfrm>
              <a:off x="6912863" y="4331208"/>
              <a:ext cx="0" cy="782320"/>
            </a:xfrm>
            <a:custGeom>
              <a:avLst/>
              <a:gdLst/>
              <a:ahLst/>
              <a:cxnLst/>
              <a:rect l="l" t="t" r="r" b="b"/>
              <a:pathLst>
                <a:path h="782320">
                  <a:moveTo>
                    <a:pt x="0" y="591312"/>
                  </a:moveTo>
                  <a:lnTo>
                    <a:pt x="0" y="781812"/>
                  </a:lnTo>
                </a:path>
                <a:path h="782320">
                  <a:moveTo>
                    <a:pt x="0" y="0"/>
                  </a:moveTo>
                  <a:lnTo>
                    <a:pt x="0" y="381000"/>
                  </a:lnTo>
                </a:path>
              </a:pathLst>
            </a:custGeom>
            <a:ln w="9525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6137147" y="4712208"/>
              <a:ext cx="1431290" cy="210820"/>
            </a:xfrm>
            <a:custGeom>
              <a:avLst/>
              <a:gdLst/>
              <a:ahLst/>
              <a:cxnLst/>
              <a:rect l="l" t="t" r="r" b="b"/>
              <a:pathLst>
                <a:path w="1431290" h="210820">
                  <a:moveTo>
                    <a:pt x="1431035" y="0"/>
                  </a:moveTo>
                  <a:lnTo>
                    <a:pt x="0" y="0"/>
                  </a:lnTo>
                  <a:lnTo>
                    <a:pt x="0" y="210312"/>
                  </a:lnTo>
                  <a:lnTo>
                    <a:pt x="1431035" y="210312"/>
                  </a:lnTo>
                  <a:lnTo>
                    <a:pt x="1431035" y="0"/>
                  </a:lnTo>
                  <a:close/>
                </a:path>
              </a:pathLst>
            </a:custGeom>
            <a:solidFill>
              <a:srgbClr val="B71E4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6912863" y="3738372"/>
              <a:ext cx="774700" cy="1374775"/>
            </a:xfrm>
            <a:custGeom>
              <a:avLst/>
              <a:gdLst/>
              <a:ahLst/>
              <a:cxnLst/>
              <a:rect l="l" t="t" r="r" b="b"/>
              <a:pathLst>
                <a:path w="774700" h="1374775">
                  <a:moveTo>
                    <a:pt x="0" y="0"/>
                  </a:moveTo>
                  <a:lnTo>
                    <a:pt x="0" y="382523"/>
                  </a:lnTo>
                </a:path>
                <a:path w="774700" h="1374775">
                  <a:moveTo>
                    <a:pt x="774191" y="592835"/>
                  </a:moveTo>
                  <a:lnTo>
                    <a:pt x="774191" y="1374647"/>
                  </a:lnTo>
                </a:path>
                <a:path w="774700" h="1374775">
                  <a:moveTo>
                    <a:pt x="774191" y="0"/>
                  </a:moveTo>
                  <a:lnTo>
                    <a:pt x="774191" y="382523"/>
                  </a:lnTo>
                </a:path>
              </a:pathLst>
            </a:custGeom>
            <a:ln w="9525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6137147" y="4120895"/>
              <a:ext cx="1628139" cy="210820"/>
            </a:xfrm>
            <a:custGeom>
              <a:avLst/>
              <a:gdLst/>
              <a:ahLst/>
              <a:cxnLst/>
              <a:rect l="l" t="t" r="r" b="b"/>
              <a:pathLst>
                <a:path w="1628140" h="210820">
                  <a:moveTo>
                    <a:pt x="1627631" y="0"/>
                  </a:moveTo>
                  <a:lnTo>
                    <a:pt x="0" y="0"/>
                  </a:lnTo>
                  <a:lnTo>
                    <a:pt x="0" y="210311"/>
                  </a:lnTo>
                  <a:lnTo>
                    <a:pt x="1627631" y="210311"/>
                  </a:lnTo>
                  <a:lnTo>
                    <a:pt x="1627631" y="0"/>
                  </a:lnTo>
                  <a:close/>
                </a:path>
              </a:pathLst>
            </a:custGeom>
            <a:solidFill>
              <a:srgbClr val="B71E4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6912863" y="3147060"/>
              <a:ext cx="774700" cy="382905"/>
            </a:xfrm>
            <a:custGeom>
              <a:avLst/>
              <a:gdLst/>
              <a:ahLst/>
              <a:cxnLst/>
              <a:rect l="l" t="t" r="r" b="b"/>
              <a:pathLst>
                <a:path w="774700" h="382904">
                  <a:moveTo>
                    <a:pt x="0" y="0"/>
                  </a:moveTo>
                  <a:lnTo>
                    <a:pt x="0" y="382524"/>
                  </a:lnTo>
                </a:path>
                <a:path w="774700" h="382904">
                  <a:moveTo>
                    <a:pt x="774191" y="0"/>
                  </a:moveTo>
                  <a:lnTo>
                    <a:pt x="774191" y="382524"/>
                  </a:lnTo>
                </a:path>
              </a:pathLst>
            </a:custGeom>
            <a:ln w="9525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6137147" y="3529584"/>
              <a:ext cx="2092960" cy="208915"/>
            </a:xfrm>
            <a:custGeom>
              <a:avLst/>
              <a:gdLst/>
              <a:ahLst/>
              <a:cxnLst/>
              <a:rect l="l" t="t" r="r" b="b"/>
              <a:pathLst>
                <a:path w="2092959" h="208914">
                  <a:moveTo>
                    <a:pt x="2092452" y="0"/>
                  </a:moveTo>
                  <a:lnTo>
                    <a:pt x="0" y="0"/>
                  </a:lnTo>
                  <a:lnTo>
                    <a:pt x="0" y="208787"/>
                  </a:lnTo>
                  <a:lnTo>
                    <a:pt x="2092452" y="208787"/>
                  </a:lnTo>
                  <a:lnTo>
                    <a:pt x="2092452" y="0"/>
                  </a:lnTo>
                  <a:close/>
                </a:path>
              </a:pathLst>
            </a:custGeom>
            <a:solidFill>
              <a:srgbClr val="B71E4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6912863" y="2555748"/>
              <a:ext cx="1550035" cy="2557780"/>
            </a:xfrm>
            <a:custGeom>
              <a:avLst/>
              <a:gdLst/>
              <a:ahLst/>
              <a:cxnLst/>
              <a:rect l="l" t="t" r="r" b="b"/>
              <a:pathLst>
                <a:path w="1550034" h="2557779">
                  <a:moveTo>
                    <a:pt x="0" y="0"/>
                  </a:moveTo>
                  <a:lnTo>
                    <a:pt x="0" y="382524"/>
                  </a:lnTo>
                </a:path>
                <a:path w="1550034" h="2557779">
                  <a:moveTo>
                    <a:pt x="774191" y="0"/>
                  </a:moveTo>
                  <a:lnTo>
                    <a:pt x="774191" y="382524"/>
                  </a:lnTo>
                </a:path>
                <a:path w="1550034" h="2557779">
                  <a:moveTo>
                    <a:pt x="1549907" y="591312"/>
                  </a:moveTo>
                  <a:lnTo>
                    <a:pt x="1549907" y="2557272"/>
                  </a:lnTo>
                </a:path>
                <a:path w="1550034" h="2557779">
                  <a:moveTo>
                    <a:pt x="1549907" y="0"/>
                  </a:moveTo>
                  <a:lnTo>
                    <a:pt x="1549907" y="382524"/>
                  </a:lnTo>
                </a:path>
              </a:pathLst>
            </a:custGeom>
            <a:ln w="9525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6137147" y="2938272"/>
              <a:ext cx="3023870" cy="208915"/>
            </a:xfrm>
            <a:custGeom>
              <a:avLst/>
              <a:gdLst/>
              <a:ahLst/>
              <a:cxnLst/>
              <a:rect l="l" t="t" r="r" b="b"/>
              <a:pathLst>
                <a:path w="3023870" h="208914">
                  <a:moveTo>
                    <a:pt x="3023616" y="0"/>
                  </a:moveTo>
                  <a:lnTo>
                    <a:pt x="0" y="0"/>
                  </a:lnTo>
                  <a:lnTo>
                    <a:pt x="0" y="208787"/>
                  </a:lnTo>
                  <a:lnTo>
                    <a:pt x="3023616" y="208787"/>
                  </a:lnTo>
                  <a:lnTo>
                    <a:pt x="3023616" y="0"/>
                  </a:lnTo>
                  <a:close/>
                </a:path>
              </a:pathLst>
            </a:custGeom>
            <a:solidFill>
              <a:srgbClr val="B71E4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6912863" y="2156460"/>
              <a:ext cx="3100070" cy="2956560"/>
            </a:xfrm>
            <a:custGeom>
              <a:avLst/>
              <a:gdLst/>
              <a:ahLst/>
              <a:cxnLst/>
              <a:rect l="l" t="t" r="r" b="b"/>
              <a:pathLst>
                <a:path w="3100070" h="2956560">
                  <a:moveTo>
                    <a:pt x="0" y="0"/>
                  </a:moveTo>
                  <a:lnTo>
                    <a:pt x="0" y="190500"/>
                  </a:lnTo>
                </a:path>
                <a:path w="3100070" h="2956560">
                  <a:moveTo>
                    <a:pt x="774191" y="0"/>
                  </a:moveTo>
                  <a:lnTo>
                    <a:pt x="774191" y="190500"/>
                  </a:lnTo>
                </a:path>
                <a:path w="3100070" h="2956560">
                  <a:moveTo>
                    <a:pt x="1549907" y="0"/>
                  </a:moveTo>
                  <a:lnTo>
                    <a:pt x="1549907" y="190500"/>
                  </a:lnTo>
                </a:path>
                <a:path w="3100070" h="2956560">
                  <a:moveTo>
                    <a:pt x="2325624" y="399288"/>
                  </a:moveTo>
                  <a:lnTo>
                    <a:pt x="2325624" y="2956560"/>
                  </a:lnTo>
                </a:path>
                <a:path w="3100070" h="2956560">
                  <a:moveTo>
                    <a:pt x="2325624" y="0"/>
                  </a:moveTo>
                  <a:lnTo>
                    <a:pt x="2325624" y="190500"/>
                  </a:lnTo>
                </a:path>
                <a:path w="3100070" h="2956560">
                  <a:moveTo>
                    <a:pt x="3099815" y="399288"/>
                  </a:moveTo>
                  <a:lnTo>
                    <a:pt x="3099815" y="2956560"/>
                  </a:lnTo>
                </a:path>
                <a:path w="3100070" h="2956560">
                  <a:moveTo>
                    <a:pt x="3099815" y="0"/>
                  </a:moveTo>
                  <a:lnTo>
                    <a:pt x="3099815" y="190500"/>
                  </a:lnTo>
                </a:path>
              </a:pathLst>
            </a:custGeom>
            <a:ln w="9525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6137147" y="2346960"/>
              <a:ext cx="3953510" cy="208915"/>
            </a:xfrm>
            <a:custGeom>
              <a:avLst/>
              <a:gdLst/>
              <a:ahLst/>
              <a:cxnLst/>
              <a:rect l="l" t="t" r="r" b="b"/>
              <a:pathLst>
                <a:path w="3953509" h="208914">
                  <a:moveTo>
                    <a:pt x="3953255" y="0"/>
                  </a:moveTo>
                  <a:lnTo>
                    <a:pt x="0" y="0"/>
                  </a:lnTo>
                  <a:lnTo>
                    <a:pt x="0" y="208787"/>
                  </a:lnTo>
                  <a:lnTo>
                    <a:pt x="3953255" y="208787"/>
                  </a:lnTo>
                  <a:lnTo>
                    <a:pt x="3953255" y="0"/>
                  </a:lnTo>
                  <a:close/>
                </a:path>
              </a:pathLst>
            </a:custGeom>
            <a:solidFill>
              <a:srgbClr val="B71E4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6137147" y="2156460"/>
              <a:ext cx="0" cy="2956560"/>
            </a:xfrm>
            <a:custGeom>
              <a:avLst/>
              <a:gdLst/>
              <a:ahLst/>
              <a:cxnLst/>
              <a:rect l="l" t="t" r="r" b="b"/>
              <a:pathLst>
                <a:path h="2956560">
                  <a:moveTo>
                    <a:pt x="0" y="2956560"/>
                  </a:moveTo>
                  <a:lnTo>
                    <a:pt x="0" y="0"/>
                  </a:lnTo>
                </a:path>
              </a:pathLst>
            </a:custGeom>
            <a:ln w="9525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" name="object 16"/>
          <p:cNvSpPr txBox="1"/>
          <p:nvPr/>
        </p:nvSpPr>
        <p:spPr>
          <a:xfrm>
            <a:off x="7632318" y="4706188"/>
            <a:ext cx="281940" cy="208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10" dirty="0">
                <a:solidFill>
                  <a:srgbClr val="404040"/>
                </a:solidFill>
                <a:latin typeface="Trebuchet MS"/>
                <a:cs typeface="Trebuchet MS"/>
              </a:rPr>
              <a:t>18%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7828533" y="4115180"/>
            <a:ext cx="28130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10" dirty="0">
                <a:solidFill>
                  <a:srgbClr val="404040"/>
                </a:solidFill>
                <a:latin typeface="Trebuchet MS"/>
                <a:cs typeface="Trebuchet MS"/>
              </a:rPr>
              <a:t>21%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8293734" y="3523615"/>
            <a:ext cx="28130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10" dirty="0">
                <a:solidFill>
                  <a:srgbClr val="404040"/>
                </a:solidFill>
                <a:latin typeface="Trebuchet MS"/>
                <a:cs typeface="Trebuchet MS"/>
              </a:rPr>
              <a:t>27%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9224264" y="2931616"/>
            <a:ext cx="281305" cy="208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5" dirty="0">
                <a:solidFill>
                  <a:srgbClr val="404040"/>
                </a:solidFill>
                <a:latin typeface="Trebuchet MS"/>
                <a:cs typeface="Trebuchet MS"/>
              </a:rPr>
              <a:t>39%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10154539" y="2340609"/>
            <a:ext cx="28130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10" dirty="0">
                <a:solidFill>
                  <a:srgbClr val="404040"/>
                </a:solidFill>
                <a:latin typeface="Trebuchet MS"/>
                <a:cs typeface="Trebuchet MS"/>
              </a:rPr>
              <a:t>51%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6035802" y="5184775"/>
            <a:ext cx="205104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30" dirty="0">
                <a:solidFill>
                  <a:srgbClr val="585858"/>
                </a:solidFill>
                <a:latin typeface="Trebuchet MS"/>
                <a:cs typeface="Trebuchet MS"/>
              </a:rPr>
              <a:t>0%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6773036" y="5184775"/>
            <a:ext cx="28130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10" dirty="0">
                <a:solidFill>
                  <a:srgbClr val="585858"/>
                </a:solidFill>
                <a:latin typeface="Trebuchet MS"/>
                <a:cs typeface="Trebuchet MS"/>
              </a:rPr>
              <a:t>10%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7548498" y="5184775"/>
            <a:ext cx="28130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10" dirty="0">
                <a:solidFill>
                  <a:srgbClr val="585858"/>
                </a:solidFill>
                <a:latin typeface="Trebuchet MS"/>
                <a:cs typeface="Trebuchet MS"/>
              </a:rPr>
              <a:t>20%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8323580" y="5184775"/>
            <a:ext cx="28130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10" dirty="0">
                <a:solidFill>
                  <a:srgbClr val="585858"/>
                </a:solidFill>
                <a:latin typeface="Trebuchet MS"/>
                <a:cs typeface="Trebuchet MS"/>
              </a:rPr>
              <a:t>30%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1751202" y="4606290"/>
            <a:ext cx="4265295" cy="394335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863089" marR="5080" indent="-1850389">
              <a:lnSpc>
                <a:spcPct val="101699"/>
              </a:lnSpc>
              <a:spcBef>
                <a:spcPts val="75"/>
              </a:spcBef>
            </a:pPr>
            <a:r>
              <a:rPr sz="1200" spc="-5" dirty="0">
                <a:solidFill>
                  <a:srgbClr val="585858"/>
                </a:solidFill>
                <a:latin typeface="Calibri"/>
                <a:cs typeface="Calibri"/>
              </a:rPr>
              <a:t>неразвитость</a:t>
            </a:r>
            <a:r>
              <a:rPr sz="1200" spc="50" dirty="0">
                <a:solidFill>
                  <a:srgbClr val="585858"/>
                </a:solidFill>
                <a:latin typeface="Calibri"/>
                <a:cs typeface="Calibri"/>
              </a:rPr>
              <a:t> </a:t>
            </a:r>
            <a:r>
              <a:rPr sz="1200" spc="-5" dirty="0">
                <a:solidFill>
                  <a:srgbClr val="585858"/>
                </a:solidFill>
                <a:latin typeface="Calibri"/>
                <a:cs typeface="Calibri"/>
              </a:rPr>
              <a:t>механизмов</a:t>
            </a:r>
            <a:r>
              <a:rPr sz="1200" spc="50" dirty="0">
                <a:solidFill>
                  <a:srgbClr val="585858"/>
                </a:solidFill>
                <a:latin typeface="Calibri"/>
                <a:cs typeface="Calibri"/>
              </a:rPr>
              <a:t> </a:t>
            </a:r>
            <a:r>
              <a:rPr sz="1200" dirty="0">
                <a:solidFill>
                  <a:srgbClr val="585858"/>
                </a:solidFill>
                <a:latin typeface="Calibri"/>
                <a:cs typeface="Calibri"/>
              </a:rPr>
              <a:t>учета</a:t>
            </a:r>
            <a:r>
              <a:rPr sz="1200" spc="50" dirty="0">
                <a:solidFill>
                  <a:srgbClr val="585858"/>
                </a:solidFill>
                <a:latin typeface="Calibri"/>
                <a:cs typeface="Calibri"/>
              </a:rPr>
              <a:t> </a:t>
            </a:r>
            <a:r>
              <a:rPr sz="1200" spc="-5" dirty="0">
                <a:solidFill>
                  <a:srgbClr val="585858"/>
                </a:solidFill>
                <a:latin typeface="Calibri"/>
                <a:cs typeface="Calibri"/>
              </a:rPr>
              <a:t>индивидуальных</a:t>
            </a:r>
            <a:r>
              <a:rPr sz="1200" spc="55" dirty="0">
                <a:solidFill>
                  <a:srgbClr val="585858"/>
                </a:solidFill>
                <a:latin typeface="Calibri"/>
                <a:cs typeface="Calibri"/>
              </a:rPr>
              <a:t> </a:t>
            </a:r>
            <a:r>
              <a:rPr sz="1200" spc="-5" dirty="0">
                <a:solidFill>
                  <a:srgbClr val="585858"/>
                </a:solidFill>
                <a:latin typeface="Calibri"/>
                <a:cs typeface="Calibri"/>
              </a:rPr>
              <a:t>возможностей </a:t>
            </a:r>
            <a:r>
              <a:rPr sz="1200" spc="-254" dirty="0">
                <a:solidFill>
                  <a:srgbClr val="585858"/>
                </a:solidFill>
                <a:latin typeface="Calibri"/>
                <a:cs typeface="Calibri"/>
              </a:rPr>
              <a:t> </a:t>
            </a:r>
            <a:r>
              <a:rPr sz="1200" spc="-5" dirty="0">
                <a:solidFill>
                  <a:srgbClr val="585858"/>
                </a:solidFill>
                <a:latin typeface="Calibri"/>
                <a:cs typeface="Calibri"/>
              </a:rPr>
              <a:t>ребенка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1519174" y="4107560"/>
            <a:ext cx="449834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solidFill>
                  <a:srgbClr val="585858"/>
                </a:solidFill>
                <a:latin typeface="Calibri"/>
                <a:cs typeface="Calibri"/>
              </a:rPr>
              <a:t>недостаточная</a:t>
            </a:r>
            <a:r>
              <a:rPr sz="1200" spc="55" dirty="0">
                <a:solidFill>
                  <a:srgbClr val="585858"/>
                </a:solidFill>
                <a:latin typeface="Calibri"/>
                <a:cs typeface="Calibri"/>
              </a:rPr>
              <a:t> </a:t>
            </a:r>
            <a:r>
              <a:rPr sz="1200" spc="-5" dirty="0">
                <a:solidFill>
                  <a:srgbClr val="585858"/>
                </a:solidFill>
                <a:latin typeface="Calibri"/>
                <a:cs typeface="Calibri"/>
              </a:rPr>
              <a:t>эффективность</a:t>
            </a:r>
            <a:r>
              <a:rPr sz="1200" spc="70" dirty="0">
                <a:solidFill>
                  <a:srgbClr val="585858"/>
                </a:solidFill>
                <a:latin typeface="Calibri"/>
                <a:cs typeface="Calibri"/>
              </a:rPr>
              <a:t> </a:t>
            </a:r>
            <a:r>
              <a:rPr sz="1200" spc="-5" dirty="0">
                <a:solidFill>
                  <a:srgbClr val="585858"/>
                </a:solidFill>
                <a:latin typeface="Calibri"/>
                <a:cs typeface="Calibri"/>
              </a:rPr>
              <a:t>межведомственного</a:t>
            </a:r>
            <a:r>
              <a:rPr sz="1200" spc="45" dirty="0">
                <a:solidFill>
                  <a:srgbClr val="585858"/>
                </a:solidFill>
                <a:latin typeface="Calibri"/>
                <a:cs typeface="Calibri"/>
              </a:rPr>
              <a:t> </a:t>
            </a:r>
            <a:r>
              <a:rPr sz="1200" spc="-5" dirty="0">
                <a:solidFill>
                  <a:srgbClr val="585858"/>
                </a:solidFill>
                <a:latin typeface="Calibri"/>
                <a:cs typeface="Calibri"/>
              </a:rPr>
              <a:t>взаимодействия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2572892" y="3423284"/>
            <a:ext cx="3441700" cy="394335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629920" marR="5080" indent="-617855">
              <a:lnSpc>
                <a:spcPct val="101699"/>
              </a:lnSpc>
              <a:spcBef>
                <a:spcPts val="75"/>
              </a:spcBef>
            </a:pPr>
            <a:r>
              <a:rPr sz="1200" spc="-5" dirty="0">
                <a:solidFill>
                  <a:srgbClr val="585858"/>
                </a:solidFill>
                <a:latin typeface="Calibri"/>
                <a:cs typeface="Calibri"/>
              </a:rPr>
              <a:t>обособленность</a:t>
            </a:r>
            <a:r>
              <a:rPr sz="1200" spc="40" dirty="0">
                <a:solidFill>
                  <a:srgbClr val="585858"/>
                </a:solidFill>
                <a:latin typeface="Calibri"/>
                <a:cs typeface="Calibri"/>
              </a:rPr>
              <a:t> </a:t>
            </a:r>
            <a:r>
              <a:rPr sz="1200" spc="-5" dirty="0">
                <a:solidFill>
                  <a:srgbClr val="585858"/>
                </a:solidFill>
                <a:latin typeface="Calibri"/>
                <a:cs typeface="Calibri"/>
              </a:rPr>
              <a:t>систем</a:t>
            </a:r>
            <a:r>
              <a:rPr sz="1200" spc="50" dirty="0">
                <a:solidFill>
                  <a:srgbClr val="585858"/>
                </a:solidFill>
                <a:latin typeface="Calibri"/>
                <a:cs typeface="Calibri"/>
              </a:rPr>
              <a:t> </a:t>
            </a:r>
            <a:r>
              <a:rPr sz="1200" spc="-15" dirty="0">
                <a:solidFill>
                  <a:srgbClr val="585858"/>
                </a:solidFill>
                <a:latin typeface="Calibri"/>
                <a:cs typeface="Calibri"/>
              </a:rPr>
              <a:t>дополнительного</a:t>
            </a:r>
            <a:r>
              <a:rPr sz="1200" spc="-15" dirty="0">
                <a:solidFill>
                  <a:srgbClr val="585858"/>
                </a:solidFill>
                <a:latin typeface="Trebuchet MS"/>
                <a:cs typeface="Trebuchet MS"/>
              </a:rPr>
              <a:t>,</a:t>
            </a:r>
            <a:r>
              <a:rPr sz="1200" spc="-65" dirty="0">
                <a:solidFill>
                  <a:srgbClr val="585858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585858"/>
                </a:solidFill>
                <a:latin typeface="Calibri"/>
                <a:cs typeface="Calibri"/>
              </a:rPr>
              <a:t>общего</a:t>
            </a:r>
            <a:r>
              <a:rPr sz="1200" spc="30" dirty="0">
                <a:solidFill>
                  <a:srgbClr val="585858"/>
                </a:solidFill>
                <a:latin typeface="Calibri"/>
                <a:cs typeface="Calibri"/>
              </a:rPr>
              <a:t> </a:t>
            </a:r>
            <a:r>
              <a:rPr sz="1200" dirty="0">
                <a:solidFill>
                  <a:srgbClr val="585858"/>
                </a:solidFill>
                <a:latin typeface="Calibri"/>
                <a:cs typeface="Calibri"/>
              </a:rPr>
              <a:t>и </a:t>
            </a:r>
            <a:r>
              <a:rPr sz="1200" spc="-260" dirty="0">
                <a:solidFill>
                  <a:srgbClr val="585858"/>
                </a:solidFill>
                <a:latin typeface="Calibri"/>
                <a:cs typeface="Calibri"/>
              </a:rPr>
              <a:t> </a:t>
            </a:r>
            <a:r>
              <a:rPr sz="1200" spc="-5" dirty="0">
                <a:solidFill>
                  <a:srgbClr val="585858"/>
                </a:solidFill>
                <a:latin typeface="Calibri"/>
                <a:cs typeface="Calibri"/>
              </a:rPr>
              <a:t>профессионального</a:t>
            </a:r>
            <a:r>
              <a:rPr sz="1200" spc="30" dirty="0">
                <a:solidFill>
                  <a:srgbClr val="585858"/>
                </a:solidFill>
                <a:latin typeface="Calibri"/>
                <a:cs typeface="Calibri"/>
              </a:rPr>
              <a:t> </a:t>
            </a:r>
            <a:r>
              <a:rPr sz="1200" spc="-5" dirty="0">
                <a:solidFill>
                  <a:srgbClr val="585858"/>
                </a:solidFill>
                <a:latin typeface="Calibri"/>
                <a:cs typeface="Calibri"/>
              </a:rPr>
              <a:t>образования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2014220" y="2831719"/>
            <a:ext cx="4001770" cy="394335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316990" marR="5080" indent="-1304925">
              <a:lnSpc>
                <a:spcPct val="101699"/>
              </a:lnSpc>
              <a:spcBef>
                <a:spcPts val="75"/>
              </a:spcBef>
            </a:pPr>
            <a:r>
              <a:rPr sz="1200" spc="-5" dirty="0">
                <a:solidFill>
                  <a:srgbClr val="585858"/>
                </a:solidFill>
                <a:latin typeface="Calibri"/>
                <a:cs typeface="Calibri"/>
              </a:rPr>
              <a:t>несоответствие</a:t>
            </a:r>
            <a:r>
              <a:rPr sz="1200" spc="35" dirty="0">
                <a:solidFill>
                  <a:srgbClr val="585858"/>
                </a:solidFill>
                <a:latin typeface="Calibri"/>
                <a:cs typeface="Calibri"/>
              </a:rPr>
              <a:t> </a:t>
            </a:r>
            <a:r>
              <a:rPr sz="1200" spc="-5" dirty="0">
                <a:solidFill>
                  <a:srgbClr val="585858"/>
                </a:solidFill>
                <a:latin typeface="Calibri"/>
                <a:cs typeface="Calibri"/>
              </a:rPr>
              <a:t>темпа</a:t>
            </a:r>
            <a:r>
              <a:rPr sz="1200" spc="50" dirty="0">
                <a:solidFill>
                  <a:srgbClr val="585858"/>
                </a:solidFill>
                <a:latin typeface="Calibri"/>
                <a:cs typeface="Calibri"/>
              </a:rPr>
              <a:t> </a:t>
            </a:r>
            <a:r>
              <a:rPr sz="1200" spc="-5" dirty="0">
                <a:solidFill>
                  <a:srgbClr val="585858"/>
                </a:solidFill>
                <a:latin typeface="Calibri"/>
                <a:cs typeface="Calibri"/>
              </a:rPr>
              <a:t>обновления</a:t>
            </a:r>
            <a:r>
              <a:rPr sz="1200" spc="60" dirty="0">
                <a:solidFill>
                  <a:srgbClr val="585858"/>
                </a:solidFill>
                <a:latin typeface="Calibri"/>
                <a:cs typeface="Calibri"/>
              </a:rPr>
              <a:t> </a:t>
            </a:r>
            <a:r>
              <a:rPr sz="1200" spc="-5" dirty="0">
                <a:solidFill>
                  <a:srgbClr val="585858"/>
                </a:solidFill>
                <a:latin typeface="Calibri"/>
                <a:cs typeface="Calibri"/>
              </a:rPr>
              <a:t>содержания</a:t>
            </a:r>
            <a:r>
              <a:rPr sz="1200" spc="45" dirty="0">
                <a:solidFill>
                  <a:srgbClr val="585858"/>
                </a:solidFill>
                <a:latin typeface="Calibri"/>
                <a:cs typeface="Calibri"/>
              </a:rPr>
              <a:t> </a:t>
            </a:r>
            <a:r>
              <a:rPr sz="1200" spc="-5" dirty="0">
                <a:solidFill>
                  <a:srgbClr val="585858"/>
                </a:solidFill>
                <a:latin typeface="Calibri"/>
                <a:cs typeface="Calibri"/>
              </a:rPr>
              <a:t>ДОД</a:t>
            </a:r>
            <a:r>
              <a:rPr sz="1200" spc="80" dirty="0">
                <a:solidFill>
                  <a:srgbClr val="585858"/>
                </a:solidFill>
                <a:latin typeface="Calibri"/>
                <a:cs typeface="Calibri"/>
              </a:rPr>
              <a:t> </a:t>
            </a:r>
            <a:r>
              <a:rPr sz="1200" spc="-5" dirty="0">
                <a:solidFill>
                  <a:srgbClr val="585858"/>
                </a:solidFill>
                <a:latin typeface="Calibri"/>
                <a:cs typeface="Calibri"/>
              </a:rPr>
              <a:t>темпам </a:t>
            </a:r>
            <a:r>
              <a:rPr sz="1200" spc="-260" dirty="0">
                <a:solidFill>
                  <a:srgbClr val="585858"/>
                </a:solidFill>
                <a:latin typeface="Calibri"/>
                <a:cs typeface="Calibri"/>
              </a:rPr>
              <a:t> </a:t>
            </a:r>
            <a:r>
              <a:rPr sz="1200" dirty="0">
                <a:solidFill>
                  <a:srgbClr val="585858"/>
                </a:solidFill>
                <a:latin typeface="Calibri"/>
                <a:cs typeface="Calibri"/>
              </a:rPr>
              <a:t>развития</a:t>
            </a:r>
            <a:r>
              <a:rPr sz="1200" spc="45" dirty="0">
                <a:solidFill>
                  <a:srgbClr val="585858"/>
                </a:solidFill>
                <a:latin typeface="Calibri"/>
                <a:cs typeface="Calibri"/>
              </a:rPr>
              <a:t> </a:t>
            </a:r>
            <a:r>
              <a:rPr sz="1200" spc="-5" dirty="0">
                <a:solidFill>
                  <a:srgbClr val="585858"/>
                </a:solidFill>
                <a:latin typeface="Calibri"/>
                <a:cs typeface="Calibri"/>
              </a:rPr>
              <a:t>технологий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1679575" y="2147442"/>
            <a:ext cx="4335145" cy="579120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 marR="5080" algn="ctr">
              <a:lnSpc>
                <a:spcPct val="101699"/>
              </a:lnSpc>
              <a:spcBef>
                <a:spcPts val="75"/>
              </a:spcBef>
            </a:pPr>
            <a:r>
              <a:rPr sz="1200" dirty="0">
                <a:solidFill>
                  <a:srgbClr val="585858"/>
                </a:solidFill>
                <a:latin typeface="Calibri"/>
                <a:cs typeface="Calibri"/>
              </a:rPr>
              <a:t>неравномерная </a:t>
            </a:r>
            <a:r>
              <a:rPr sz="1200" spc="-15" dirty="0">
                <a:solidFill>
                  <a:srgbClr val="585858"/>
                </a:solidFill>
                <a:latin typeface="Calibri"/>
                <a:cs typeface="Calibri"/>
              </a:rPr>
              <a:t>территориальная</a:t>
            </a:r>
            <a:r>
              <a:rPr sz="1200" spc="-15" dirty="0">
                <a:solidFill>
                  <a:srgbClr val="585858"/>
                </a:solidFill>
                <a:latin typeface="Trebuchet MS"/>
                <a:cs typeface="Trebuchet MS"/>
              </a:rPr>
              <a:t>, </a:t>
            </a:r>
            <a:r>
              <a:rPr sz="1200" spc="-15" dirty="0">
                <a:solidFill>
                  <a:srgbClr val="585858"/>
                </a:solidFill>
                <a:latin typeface="Calibri"/>
                <a:cs typeface="Calibri"/>
              </a:rPr>
              <a:t>инфраструктурная</a:t>
            </a:r>
            <a:r>
              <a:rPr sz="1200" spc="-15" dirty="0">
                <a:solidFill>
                  <a:srgbClr val="585858"/>
                </a:solidFill>
                <a:latin typeface="Trebuchet MS"/>
                <a:cs typeface="Trebuchet MS"/>
              </a:rPr>
              <a:t>, </a:t>
            </a:r>
            <a:r>
              <a:rPr sz="1200" spc="-5" dirty="0">
                <a:solidFill>
                  <a:srgbClr val="585858"/>
                </a:solidFill>
                <a:latin typeface="Calibri"/>
                <a:cs typeface="Calibri"/>
              </a:rPr>
              <a:t>финансовая </a:t>
            </a:r>
            <a:r>
              <a:rPr sz="1200" spc="-260" dirty="0">
                <a:solidFill>
                  <a:srgbClr val="585858"/>
                </a:solidFill>
                <a:latin typeface="Calibri"/>
                <a:cs typeface="Calibri"/>
              </a:rPr>
              <a:t> </a:t>
            </a:r>
            <a:r>
              <a:rPr sz="1200" spc="-5" dirty="0">
                <a:solidFill>
                  <a:srgbClr val="585858"/>
                </a:solidFill>
                <a:latin typeface="Calibri"/>
                <a:cs typeface="Calibri"/>
              </a:rPr>
              <a:t>доступность</a:t>
            </a:r>
            <a:r>
              <a:rPr sz="1200" spc="45" dirty="0">
                <a:solidFill>
                  <a:srgbClr val="585858"/>
                </a:solidFill>
                <a:latin typeface="Calibri"/>
                <a:cs typeface="Calibri"/>
              </a:rPr>
              <a:t> </a:t>
            </a:r>
            <a:r>
              <a:rPr sz="1200" spc="-5" dirty="0">
                <a:solidFill>
                  <a:srgbClr val="585858"/>
                </a:solidFill>
                <a:latin typeface="Calibri"/>
                <a:cs typeface="Calibri"/>
              </a:rPr>
              <a:t>дополнительного</a:t>
            </a:r>
            <a:r>
              <a:rPr sz="1200" spc="30" dirty="0">
                <a:solidFill>
                  <a:srgbClr val="585858"/>
                </a:solidFill>
                <a:latin typeface="Calibri"/>
                <a:cs typeface="Calibri"/>
              </a:rPr>
              <a:t> </a:t>
            </a:r>
            <a:r>
              <a:rPr sz="1200" spc="-5" dirty="0">
                <a:solidFill>
                  <a:srgbClr val="585858"/>
                </a:solidFill>
                <a:latin typeface="Calibri"/>
                <a:cs typeface="Calibri"/>
              </a:rPr>
              <a:t>образования</a:t>
            </a:r>
            <a:r>
              <a:rPr sz="1200" spc="55" dirty="0">
                <a:solidFill>
                  <a:srgbClr val="585858"/>
                </a:solidFill>
                <a:latin typeface="Calibri"/>
                <a:cs typeface="Calibri"/>
              </a:rPr>
              <a:t> </a:t>
            </a:r>
            <a:r>
              <a:rPr sz="1200" spc="-5" dirty="0">
                <a:solidFill>
                  <a:srgbClr val="585858"/>
                </a:solidFill>
                <a:latin typeface="Calibri"/>
                <a:cs typeface="Calibri"/>
              </a:rPr>
              <a:t>для</a:t>
            </a:r>
            <a:r>
              <a:rPr sz="1200" spc="50" dirty="0">
                <a:solidFill>
                  <a:srgbClr val="585858"/>
                </a:solidFill>
                <a:latin typeface="Calibri"/>
                <a:cs typeface="Calibri"/>
              </a:rPr>
              <a:t> </a:t>
            </a:r>
            <a:r>
              <a:rPr sz="1200" spc="-5" dirty="0">
                <a:solidFill>
                  <a:srgbClr val="585858"/>
                </a:solidFill>
                <a:latin typeface="Calibri"/>
                <a:cs typeface="Calibri"/>
              </a:rPr>
              <a:t>различных</a:t>
            </a:r>
            <a:endParaRPr sz="1200">
              <a:latin typeface="Calibri"/>
              <a:cs typeface="Calibri"/>
            </a:endParaRPr>
          </a:p>
          <a:p>
            <a:pPr marL="1270" algn="ctr">
              <a:lnSpc>
                <a:spcPct val="100000"/>
              </a:lnSpc>
              <a:spcBef>
                <a:spcPts val="10"/>
              </a:spcBef>
            </a:pPr>
            <a:r>
              <a:rPr sz="1200" dirty="0">
                <a:solidFill>
                  <a:srgbClr val="585858"/>
                </a:solidFill>
                <a:latin typeface="Calibri"/>
                <a:cs typeface="Calibri"/>
              </a:rPr>
              <a:t>категорий</a:t>
            </a:r>
            <a:r>
              <a:rPr sz="1200" spc="-15" dirty="0">
                <a:solidFill>
                  <a:srgbClr val="585858"/>
                </a:solidFill>
                <a:latin typeface="Calibri"/>
                <a:cs typeface="Calibri"/>
              </a:rPr>
              <a:t> </a:t>
            </a:r>
            <a:r>
              <a:rPr sz="1200" dirty="0">
                <a:solidFill>
                  <a:srgbClr val="585858"/>
                </a:solidFill>
                <a:latin typeface="Calibri"/>
                <a:cs typeface="Calibri"/>
              </a:rPr>
              <a:t>детей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9099042" y="4716221"/>
            <a:ext cx="1831339" cy="6769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2606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latin typeface="Calibri"/>
                <a:cs typeface="Calibri"/>
              </a:rPr>
              <a:t>Не</a:t>
            </a:r>
            <a:r>
              <a:rPr sz="1200" spc="55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более</a:t>
            </a:r>
            <a:r>
              <a:rPr sz="1200" spc="50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двух</a:t>
            </a:r>
            <a:r>
              <a:rPr sz="1200" spc="50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ответов</a:t>
            </a:r>
            <a:endParaRPr sz="12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2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785"/>
              </a:spcBef>
              <a:tabLst>
                <a:tab pos="787400" algn="l"/>
                <a:tab pos="1562735" algn="l"/>
              </a:tabLst>
            </a:pPr>
            <a:r>
              <a:rPr sz="1200" spc="10" dirty="0">
                <a:solidFill>
                  <a:srgbClr val="585858"/>
                </a:solidFill>
                <a:latin typeface="Trebuchet MS"/>
                <a:cs typeface="Trebuchet MS"/>
              </a:rPr>
              <a:t>40%	50%	60%</a:t>
            </a:r>
            <a:endParaRPr sz="1200">
              <a:latin typeface="Trebuchet MS"/>
              <a:cs typeface="Trebuchet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51130">
              <a:lnSpc>
                <a:spcPts val="2735"/>
              </a:lnSpc>
              <a:spcBef>
                <a:spcPts val="100"/>
              </a:spcBef>
            </a:pPr>
            <a:r>
              <a:rPr spc="-110" dirty="0"/>
              <a:t>ЧТО</a:t>
            </a:r>
            <a:r>
              <a:rPr spc="-110" dirty="0">
                <a:latin typeface="Trebuchet MS"/>
                <a:cs typeface="Trebuchet MS"/>
              </a:rPr>
              <a:t>,</a:t>
            </a:r>
            <a:r>
              <a:rPr spc="-280" dirty="0">
                <a:latin typeface="Trebuchet MS"/>
                <a:cs typeface="Trebuchet MS"/>
              </a:rPr>
              <a:t> </a:t>
            </a:r>
            <a:r>
              <a:rPr dirty="0"/>
              <a:t>НА</a:t>
            </a:r>
            <a:r>
              <a:rPr spc="125" dirty="0"/>
              <a:t> </a:t>
            </a:r>
            <a:r>
              <a:rPr spc="-10" dirty="0"/>
              <a:t>ВАШ</a:t>
            </a:r>
            <a:r>
              <a:rPr spc="110" dirty="0"/>
              <a:t> </a:t>
            </a:r>
            <a:r>
              <a:rPr spc="-75" dirty="0"/>
              <a:t>ВЗГЛЯД</a:t>
            </a:r>
            <a:r>
              <a:rPr spc="-75" dirty="0">
                <a:latin typeface="Trebuchet MS"/>
                <a:cs typeface="Trebuchet MS"/>
              </a:rPr>
              <a:t>,</a:t>
            </a:r>
            <a:r>
              <a:rPr spc="-305" dirty="0">
                <a:latin typeface="Trebuchet MS"/>
                <a:cs typeface="Trebuchet MS"/>
              </a:rPr>
              <a:t> </a:t>
            </a:r>
            <a:r>
              <a:rPr spc="-10" dirty="0"/>
              <a:t>ПОМОЖЕТ</a:t>
            </a:r>
            <a:r>
              <a:rPr spc="114" dirty="0"/>
              <a:t> </a:t>
            </a:r>
            <a:r>
              <a:rPr dirty="0"/>
              <a:t>В</a:t>
            </a:r>
            <a:r>
              <a:rPr spc="120" dirty="0"/>
              <a:t> </a:t>
            </a:r>
            <a:r>
              <a:rPr spc="-10" dirty="0"/>
              <a:t>ПЕРВУЮ</a:t>
            </a:r>
            <a:r>
              <a:rPr spc="114" dirty="0"/>
              <a:t> </a:t>
            </a:r>
            <a:r>
              <a:rPr spc="-10" dirty="0"/>
              <a:t>ОЧЕРЕДЬ</a:t>
            </a:r>
            <a:r>
              <a:rPr spc="140" dirty="0"/>
              <a:t> </a:t>
            </a:r>
            <a:r>
              <a:rPr spc="-10" dirty="0"/>
              <a:t>УВЕЛИЧИТЬ</a:t>
            </a:r>
          </a:p>
          <a:p>
            <a:pPr marL="151130">
              <a:lnSpc>
                <a:spcPts val="2735"/>
              </a:lnSpc>
            </a:pPr>
            <a:r>
              <a:rPr spc="-45" dirty="0"/>
              <a:t>ОХВАТ</a:t>
            </a:r>
            <a:r>
              <a:rPr spc="114" dirty="0"/>
              <a:t> </a:t>
            </a:r>
            <a:r>
              <a:rPr spc="-20" dirty="0"/>
              <a:t>ШКОЛЬНИКОВ</a:t>
            </a:r>
            <a:r>
              <a:rPr spc="105" dirty="0"/>
              <a:t> </a:t>
            </a:r>
            <a:r>
              <a:rPr dirty="0"/>
              <a:t>В</a:t>
            </a:r>
            <a:r>
              <a:rPr spc="125" dirty="0"/>
              <a:t> </a:t>
            </a:r>
            <a:r>
              <a:rPr dirty="0"/>
              <a:t>СИСТЕМЕ</a:t>
            </a:r>
            <a:r>
              <a:rPr spc="100" dirty="0"/>
              <a:t> </a:t>
            </a:r>
            <a:r>
              <a:rPr spc="-20" dirty="0"/>
              <a:t>ДОПОЛНИТЕЛЬНОГО</a:t>
            </a:r>
            <a:r>
              <a:rPr spc="150" dirty="0"/>
              <a:t> </a:t>
            </a:r>
            <a:r>
              <a:rPr spc="-25" dirty="0"/>
              <a:t>ОБРАЗОВАНИЯ</a:t>
            </a:r>
            <a:r>
              <a:rPr spc="-25" dirty="0">
                <a:latin typeface="Trebuchet MS"/>
                <a:cs typeface="Trebuchet MS"/>
              </a:rPr>
              <a:t>?</a:t>
            </a:r>
          </a:p>
        </p:txBody>
      </p:sp>
      <p:sp>
        <p:nvSpPr>
          <p:cNvPr id="3" name="object 3"/>
          <p:cNvSpPr/>
          <p:nvPr/>
        </p:nvSpPr>
        <p:spPr>
          <a:xfrm>
            <a:off x="10788395" y="2156460"/>
            <a:ext cx="0" cy="2956560"/>
          </a:xfrm>
          <a:custGeom>
            <a:avLst/>
            <a:gdLst/>
            <a:ahLst/>
            <a:cxnLst/>
            <a:rect l="l" t="t" r="r" b="b"/>
            <a:pathLst>
              <a:path h="2956560">
                <a:moveTo>
                  <a:pt x="0" y="0"/>
                </a:moveTo>
                <a:lnTo>
                  <a:pt x="0" y="2956560"/>
                </a:lnTo>
              </a:path>
            </a:pathLst>
          </a:custGeom>
          <a:ln w="9525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4" name="object 4"/>
          <p:cNvGrpSpPr/>
          <p:nvPr/>
        </p:nvGrpSpPr>
        <p:grpSpPr>
          <a:xfrm>
            <a:off x="6022657" y="2156460"/>
            <a:ext cx="4091304" cy="2956560"/>
            <a:chOff x="6022657" y="2156460"/>
            <a:chExt cx="4091304" cy="2956560"/>
          </a:xfrm>
        </p:grpSpPr>
        <p:sp>
          <p:nvSpPr>
            <p:cNvPr id="5" name="object 5"/>
            <p:cNvSpPr/>
            <p:nvPr/>
          </p:nvSpPr>
          <p:spPr>
            <a:xfrm>
              <a:off x="6707124" y="4460748"/>
              <a:ext cx="0" cy="652780"/>
            </a:xfrm>
            <a:custGeom>
              <a:avLst/>
              <a:gdLst/>
              <a:ahLst/>
              <a:cxnLst/>
              <a:rect l="l" t="t" r="r" b="b"/>
              <a:pathLst>
                <a:path h="652779">
                  <a:moveTo>
                    <a:pt x="0" y="492251"/>
                  </a:moveTo>
                  <a:lnTo>
                    <a:pt x="0" y="652271"/>
                  </a:lnTo>
                </a:path>
                <a:path h="652779">
                  <a:moveTo>
                    <a:pt x="0" y="0"/>
                  </a:moveTo>
                  <a:lnTo>
                    <a:pt x="0" y="318515"/>
                  </a:lnTo>
                </a:path>
              </a:pathLst>
            </a:custGeom>
            <a:ln w="9525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6027420" y="4779264"/>
              <a:ext cx="883919" cy="173990"/>
            </a:xfrm>
            <a:custGeom>
              <a:avLst/>
              <a:gdLst/>
              <a:ahLst/>
              <a:cxnLst/>
              <a:rect l="l" t="t" r="r" b="b"/>
              <a:pathLst>
                <a:path w="883920" h="173989">
                  <a:moveTo>
                    <a:pt x="883920" y="0"/>
                  </a:moveTo>
                  <a:lnTo>
                    <a:pt x="0" y="0"/>
                  </a:lnTo>
                  <a:lnTo>
                    <a:pt x="0" y="173736"/>
                  </a:lnTo>
                  <a:lnTo>
                    <a:pt x="883920" y="173736"/>
                  </a:lnTo>
                  <a:lnTo>
                    <a:pt x="883920" y="0"/>
                  </a:lnTo>
                  <a:close/>
                </a:path>
              </a:pathLst>
            </a:custGeom>
            <a:solidFill>
              <a:srgbClr val="B71E4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6707124" y="3968495"/>
              <a:ext cx="0" cy="317500"/>
            </a:xfrm>
            <a:custGeom>
              <a:avLst/>
              <a:gdLst/>
              <a:ahLst/>
              <a:cxnLst/>
              <a:rect l="l" t="t" r="r" b="b"/>
              <a:pathLst>
                <a:path h="317500">
                  <a:moveTo>
                    <a:pt x="0" y="0"/>
                  </a:moveTo>
                  <a:lnTo>
                    <a:pt x="0" y="316991"/>
                  </a:lnTo>
                </a:path>
              </a:pathLst>
            </a:custGeom>
            <a:ln w="9525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6027420" y="4285488"/>
              <a:ext cx="951230" cy="175260"/>
            </a:xfrm>
            <a:custGeom>
              <a:avLst/>
              <a:gdLst/>
              <a:ahLst/>
              <a:cxnLst/>
              <a:rect l="l" t="t" r="r" b="b"/>
              <a:pathLst>
                <a:path w="951229" h="175260">
                  <a:moveTo>
                    <a:pt x="950976" y="0"/>
                  </a:moveTo>
                  <a:lnTo>
                    <a:pt x="0" y="0"/>
                  </a:lnTo>
                  <a:lnTo>
                    <a:pt x="0" y="175260"/>
                  </a:lnTo>
                  <a:lnTo>
                    <a:pt x="950976" y="175260"/>
                  </a:lnTo>
                  <a:lnTo>
                    <a:pt x="950976" y="0"/>
                  </a:lnTo>
                  <a:close/>
                </a:path>
              </a:pathLst>
            </a:custGeom>
            <a:solidFill>
              <a:srgbClr val="B71E4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6707124" y="3474720"/>
              <a:ext cx="680085" cy="1638300"/>
            </a:xfrm>
            <a:custGeom>
              <a:avLst/>
              <a:gdLst/>
              <a:ahLst/>
              <a:cxnLst/>
              <a:rect l="l" t="t" r="r" b="b"/>
              <a:pathLst>
                <a:path w="680084" h="1638300">
                  <a:moveTo>
                    <a:pt x="0" y="0"/>
                  </a:moveTo>
                  <a:lnTo>
                    <a:pt x="0" y="318515"/>
                  </a:lnTo>
                </a:path>
                <a:path w="680084" h="1638300">
                  <a:moveTo>
                    <a:pt x="679703" y="493775"/>
                  </a:moveTo>
                  <a:lnTo>
                    <a:pt x="679703" y="1638299"/>
                  </a:lnTo>
                </a:path>
                <a:path w="680084" h="1638300">
                  <a:moveTo>
                    <a:pt x="679703" y="0"/>
                  </a:moveTo>
                  <a:lnTo>
                    <a:pt x="679703" y="318515"/>
                  </a:lnTo>
                </a:path>
              </a:pathLst>
            </a:custGeom>
            <a:ln w="9525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6027420" y="3793236"/>
              <a:ext cx="1632585" cy="175260"/>
            </a:xfrm>
            <a:custGeom>
              <a:avLst/>
              <a:gdLst/>
              <a:ahLst/>
              <a:cxnLst/>
              <a:rect l="l" t="t" r="r" b="b"/>
              <a:pathLst>
                <a:path w="1632584" h="175260">
                  <a:moveTo>
                    <a:pt x="1632203" y="0"/>
                  </a:moveTo>
                  <a:lnTo>
                    <a:pt x="0" y="0"/>
                  </a:lnTo>
                  <a:lnTo>
                    <a:pt x="0" y="175259"/>
                  </a:lnTo>
                  <a:lnTo>
                    <a:pt x="1632203" y="175259"/>
                  </a:lnTo>
                  <a:lnTo>
                    <a:pt x="1632203" y="0"/>
                  </a:lnTo>
                  <a:close/>
                </a:path>
              </a:pathLst>
            </a:custGeom>
            <a:solidFill>
              <a:srgbClr val="B71E4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6707124" y="2982468"/>
              <a:ext cx="680085" cy="318770"/>
            </a:xfrm>
            <a:custGeom>
              <a:avLst/>
              <a:gdLst/>
              <a:ahLst/>
              <a:cxnLst/>
              <a:rect l="l" t="t" r="r" b="b"/>
              <a:pathLst>
                <a:path w="680084" h="318770">
                  <a:moveTo>
                    <a:pt x="0" y="0"/>
                  </a:moveTo>
                  <a:lnTo>
                    <a:pt x="0" y="318516"/>
                  </a:lnTo>
                </a:path>
                <a:path w="680084" h="318770">
                  <a:moveTo>
                    <a:pt x="679703" y="0"/>
                  </a:moveTo>
                  <a:lnTo>
                    <a:pt x="679703" y="318516"/>
                  </a:lnTo>
                </a:path>
              </a:pathLst>
            </a:custGeom>
            <a:ln w="9525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6027420" y="3300984"/>
              <a:ext cx="1836420" cy="173990"/>
            </a:xfrm>
            <a:custGeom>
              <a:avLst/>
              <a:gdLst/>
              <a:ahLst/>
              <a:cxnLst/>
              <a:rect l="l" t="t" r="r" b="b"/>
              <a:pathLst>
                <a:path w="1836420" h="173989">
                  <a:moveTo>
                    <a:pt x="1836420" y="0"/>
                  </a:moveTo>
                  <a:lnTo>
                    <a:pt x="0" y="0"/>
                  </a:lnTo>
                  <a:lnTo>
                    <a:pt x="0" y="173736"/>
                  </a:lnTo>
                  <a:lnTo>
                    <a:pt x="1836420" y="173736"/>
                  </a:lnTo>
                  <a:lnTo>
                    <a:pt x="1836420" y="0"/>
                  </a:lnTo>
                  <a:close/>
                </a:path>
              </a:pathLst>
            </a:custGeom>
            <a:solidFill>
              <a:srgbClr val="B71E4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6707124" y="2490216"/>
              <a:ext cx="1361440" cy="2623185"/>
            </a:xfrm>
            <a:custGeom>
              <a:avLst/>
              <a:gdLst/>
              <a:ahLst/>
              <a:cxnLst/>
              <a:rect l="l" t="t" r="r" b="b"/>
              <a:pathLst>
                <a:path w="1361440" h="2623185">
                  <a:moveTo>
                    <a:pt x="0" y="0"/>
                  </a:moveTo>
                  <a:lnTo>
                    <a:pt x="0" y="316992"/>
                  </a:lnTo>
                </a:path>
                <a:path w="1361440" h="2623185">
                  <a:moveTo>
                    <a:pt x="679703" y="0"/>
                  </a:moveTo>
                  <a:lnTo>
                    <a:pt x="679703" y="316992"/>
                  </a:lnTo>
                </a:path>
                <a:path w="1361440" h="2623185">
                  <a:moveTo>
                    <a:pt x="1360931" y="492251"/>
                  </a:moveTo>
                  <a:lnTo>
                    <a:pt x="1360931" y="2622804"/>
                  </a:lnTo>
                </a:path>
                <a:path w="1361440" h="2623185">
                  <a:moveTo>
                    <a:pt x="1360931" y="0"/>
                  </a:moveTo>
                  <a:lnTo>
                    <a:pt x="1360931" y="316992"/>
                  </a:lnTo>
                </a:path>
              </a:pathLst>
            </a:custGeom>
            <a:ln w="9525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6027420" y="2807208"/>
              <a:ext cx="2542540" cy="175260"/>
            </a:xfrm>
            <a:custGeom>
              <a:avLst/>
              <a:gdLst/>
              <a:ahLst/>
              <a:cxnLst/>
              <a:rect l="l" t="t" r="r" b="b"/>
              <a:pathLst>
                <a:path w="2542540" h="175260">
                  <a:moveTo>
                    <a:pt x="2542031" y="0"/>
                  </a:moveTo>
                  <a:lnTo>
                    <a:pt x="0" y="0"/>
                  </a:lnTo>
                  <a:lnTo>
                    <a:pt x="0" y="175259"/>
                  </a:lnTo>
                  <a:lnTo>
                    <a:pt x="2542031" y="175259"/>
                  </a:lnTo>
                  <a:lnTo>
                    <a:pt x="2542031" y="0"/>
                  </a:lnTo>
                  <a:close/>
                </a:path>
              </a:pathLst>
            </a:custGeom>
            <a:solidFill>
              <a:srgbClr val="B71E4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6707124" y="2156460"/>
              <a:ext cx="3401695" cy="2956560"/>
            </a:xfrm>
            <a:custGeom>
              <a:avLst/>
              <a:gdLst/>
              <a:ahLst/>
              <a:cxnLst/>
              <a:rect l="l" t="t" r="r" b="b"/>
              <a:pathLst>
                <a:path w="3401695" h="2956560">
                  <a:moveTo>
                    <a:pt x="0" y="0"/>
                  </a:moveTo>
                  <a:lnTo>
                    <a:pt x="0" y="158495"/>
                  </a:lnTo>
                </a:path>
                <a:path w="3401695" h="2956560">
                  <a:moveTo>
                    <a:pt x="679703" y="0"/>
                  </a:moveTo>
                  <a:lnTo>
                    <a:pt x="679703" y="158495"/>
                  </a:lnTo>
                </a:path>
                <a:path w="3401695" h="2956560">
                  <a:moveTo>
                    <a:pt x="1360931" y="0"/>
                  </a:moveTo>
                  <a:lnTo>
                    <a:pt x="1360931" y="158495"/>
                  </a:lnTo>
                </a:path>
                <a:path w="3401695" h="2956560">
                  <a:moveTo>
                    <a:pt x="2040635" y="333755"/>
                  </a:moveTo>
                  <a:lnTo>
                    <a:pt x="2040635" y="2956560"/>
                  </a:lnTo>
                </a:path>
                <a:path w="3401695" h="2956560">
                  <a:moveTo>
                    <a:pt x="2040635" y="0"/>
                  </a:moveTo>
                  <a:lnTo>
                    <a:pt x="2040635" y="158495"/>
                  </a:lnTo>
                </a:path>
                <a:path w="3401695" h="2956560">
                  <a:moveTo>
                    <a:pt x="2720340" y="333755"/>
                  </a:moveTo>
                  <a:lnTo>
                    <a:pt x="2720340" y="2956560"/>
                  </a:lnTo>
                </a:path>
                <a:path w="3401695" h="2956560">
                  <a:moveTo>
                    <a:pt x="2720340" y="0"/>
                  </a:moveTo>
                  <a:lnTo>
                    <a:pt x="2720340" y="158495"/>
                  </a:lnTo>
                </a:path>
                <a:path w="3401695" h="2956560">
                  <a:moveTo>
                    <a:pt x="3401568" y="0"/>
                  </a:moveTo>
                  <a:lnTo>
                    <a:pt x="3401568" y="2956560"/>
                  </a:lnTo>
                </a:path>
              </a:pathLst>
            </a:custGeom>
            <a:ln w="9525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6027420" y="2314956"/>
              <a:ext cx="4057015" cy="175260"/>
            </a:xfrm>
            <a:custGeom>
              <a:avLst/>
              <a:gdLst/>
              <a:ahLst/>
              <a:cxnLst/>
              <a:rect l="l" t="t" r="r" b="b"/>
              <a:pathLst>
                <a:path w="4057015" h="175260">
                  <a:moveTo>
                    <a:pt x="4056887" y="0"/>
                  </a:moveTo>
                  <a:lnTo>
                    <a:pt x="0" y="0"/>
                  </a:lnTo>
                  <a:lnTo>
                    <a:pt x="0" y="175260"/>
                  </a:lnTo>
                  <a:lnTo>
                    <a:pt x="4056887" y="175260"/>
                  </a:lnTo>
                  <a:lnTo>
                    <a:pt x="4056887" y="0"/>
                  </a:lnTo>
                  <a:close/>
                </a:path>
              </a:pathLst>
            </a:custGeom>
            <a:solidFill>
              <a:srgbClr val="B71E4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6027420" y="2156460"/>
              <a:ext cx="0" cy="2956560"/>
            </a:xfrm>
            <a:custGeom>
              <a:avLst/>
              <a:gdLst/>
              <a:ahLst/>
              <a:cxnLst/>
              <a:rect l="l" t="t" r="r" b="b"/>
              <a:pathLst>
                <a:path h="2956560">
                  <a:moveTo>
                    <a:pt x="0" y="2956560"/>
                  </a:moveTo>
                  <a:lnTo>
                    <a:pt x="0" y="0"/>
                  </a:lnTo>
                </a:path>
              </a:pathLst>
            </a:custGeom>
            <a:ln w="9525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8" name="object 18"/>
          <p:cNvSpPr txBox="1"/>
          <p:nvPr/>
        </p:nvSpPr>
        <p:spPr>
          <a:xfrm>
            <a:off x="6974585" y="4755895"/>
            <a:ext cx="28130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10" dirty="0">
                <a:solidFill>
                  <a:srgbClr val="404040"/>
                </a:solidFill>
                <a:latin typeface="Trebuchet MS"/>
                <a:cs typeface="Trebuchet MS"/>
              </a:rPr>
              <a:t>13%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7042531" y="4263008"/>
            <a:ext cx="28130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10" dirty="0">
                <a:solidFill>
                  <a:srgbClr val="404040"/>
                </a:solidFill>
                <a:latin typeface="Trebuchet MS"/>
                <a:cs typeface="Trebuchet MS"/>
              </a:rPr>
              <a:t>14%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7722869" y="3770121"/>
            <a:ext cx="28130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10" dirty="0">
                <a:solidFill>
                  <a:srgbClr val="404040"/>
                </a:solidFill>
                <a:latin typeface="Trebuchet MS"/>
                <a:cs typeface="Trebuchet MS"/>
              </a:rPr>
              <a:t>24%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7927085" y="3277361"/>
            <a:ext cx="28130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30" dirty="0">
                <a:solidFill>
                  <a:srgbClr val="404040"/>
                </a:solidFill>
                <a:latin typeface="Trebuchet MS"/>
                <a:cs typeface="Trebuchet MS"/>
              </a:rPr>
              <a:t>2</a:t>
            </a:r>
            <a:r>
              <a:rPr sz="1200" spc="30" dirty="0">
                <a:solidFill>
                  <a:srgbClr val="404040"/>
                </a:solidFill>
                <a:latin typeface="Trebuchet MS"/>
                <a:cs typeface="Trebuchet MS"/>
              </a:rPr>
              <a:t>7%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8633841" y="2784094"/>
            <a:ext cx="28130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30" dirty="0">
                <a:solidFill>
                  <a:srgbClr val="404040"/>
                </a:solidFill>
                <a:latin typeface="Trebuchet MS"/>
                <a:cs typeface="Trebuchet MS"/>
              </a:rPr>
              <a:t>3</a:t>
            </a:r>
            <a:r>
              <a:rPr sz="1200" spc="30" dirty="0">
                <a:solidFill>
                  <a:srgbClr val="404040"/>
                </a:solidFill>
                <a:latin typeface="Trebuchet MS"/>
                <a:cs typeface="Trebuchet MS"/>
              </a:rPr>
              <a:t>7%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10148061" y="2291334"/>
            <a:ext cx="28130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10" dirty="0">
                <a:solidFill>
                  <a:srgbClr val="404040"/>
                </a:solidFill>
                <a:latin typeface="Trebuchet MS"/>
                <a:cs typeface="Trebuchet MS"/>
              </a:rPr>
              <a:t>60%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5925439" y="5184775"/>
            <a:ext cx="205104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30" dirty="0">
                <a:solidFill>
                  <a:srgbClr val="585858"/>
                </a:solidFill>
                <a:latin typeface="Trebuchet MS"/>
                <a:cs typeface="Trebuchet MS"/>
              </a:rPr>
              <a:t>0%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6567931" y="5184775"/>
            <a:ext cx="28130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10" dirty="0">
                <a:solidFill>
                  <a:srgbClr val="585858"/>
                </a:solidFill>
                <a:latin typeface="Trebuchet MS"/>
                <a:cs typeface="Trebuchet MS"/>
              </a:rPr>
              <a:t>10%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7248270" y="5184775"/>
            <a:ext cx="28130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10" dirty="0">
                <a:solidFill>
                  <a:srgbClr val="585858"/>
                </a:solidFill>
                <a:latin typeface="Trebuchet MS"/>
                <a:cs typeface="Trebuchet MS"/>
              </a:rPr>
              <a:t>20%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7928609" y="5184775"/>
            <a:ext cx="28130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10" dirty="0">
                <a:solidFill>
                  <a:srgbClr val="585858"/>
                </a:solidFill>
                <a:latin typeface="Trebuchet MS"/>
                <a:cs typeface="Trebuchet MS"/>
              </a:rPr>
              <a:t>30%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8608821" y="5184775"/>
            <a:ext cx="28130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10" dirty="0">
                <a:solidFill>
                  <a:srgbClr val="585858"/>
                </a:solidFill>
                <a:latin typeface="Trebuchet MS"/>
                <a:cs typeface="Trebuchet MS"/>
              </a:rPr>
              <a:t>40%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3329432" y="4748276"/>
            <a:ext cx="257556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solidFill>
                  <a:srgbClr val="585858"/>
                </a:solidFill>
                <a:latin typeface="Calibri"/>
                <a:cs typeface="Calibri"/>
              </a:rPr>
              <a:t>положительное</a:t>
            </a:r>
            <a:r>
              <a:rPr sz="1200" spc="30" dirty="0">
                <a:solidFill>
                  <a:srgbClr val="585858"/>
                </a:solidFill>
                <a:latin typeface="Calibri"/>
                <a:cs typeface="Calibri"/>
              </a:rPr>
              <a:t> </a:t>
            </a:r>
            <a:r>
              <a:rPr sz="1200" spc="-5" dirty="0">
                <a:solidFill>
                  <a:srgbClr val="585858"/>
                </a:solidFill>
                <a:latin typeface="Calibri"/>
                <a:cs typeface="Calibri"/>
              </a:rPr>
              <a:t>общественное</a:t>
            </a:r>
            <a:r>
              <a:rPr sz="1200" spc="45" dirty="0">
                <a:solidFill>
                  <a:srgbClr val="585858"/>
                </a:solidFill>
                <a:latin typeface="Calibri"/>
                <a:cs typeface="Calibri"/>
              </a:rPr>
              <a:t> </a:t>
            </a:r>
            <a:r>
              <a:rPr sz="1200" spc="-5" dirty="0">
                <a:solidFill>
                  <a:srgbClr val="585858"/>
                </a:solidFill>
                <a:latin typeface="Calibri"/>
                <a:cs typeface="Calibri"/>
              </a:rPr>
              <a:t>мнение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4259960" y="4255389"/>
            <a:ext cx="164528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solidFill>
                  <a:srgbClr val="585858"/>
                </a:solidFill>
                <a:latin typeface="Calibri"/>
                <a:cs typeface="Calibri"/>
              </a:rPr>
              <a:t>продвижение</a:t>
            </a:r>
            <a:r>
              <a:rPr sz="1200" spc="5" dirty="0">
                <a:solidFill>
                  <a:srgbClr val="585858"/>
                </a:solidFill>
                <a:latin typeface="Calibri"/>
                <a:cs typeface="Calibri"/>
              </a:rPr>
              <a:t> </a:t>
            </a:r>
            <a:r>
              <a:rPr sz="1200" dirty="0">
                <a:solidFill>
                  <a:srgbClr val="585858"/>
                </a:solidFill>
                <a:latin typeface="Calibri"/>
                <a:cs typeface="Calibri"/>
              </a:rPr>
              <a:t>и</a:t>
            </a:r>
            <a:r>
              <a:rPr sz="1200" spc="35" dirty="0">
                <a:solidFill>
                  <a:srgbClr val="585858"/>
                </a:solidFill>
                <a:latin typeface="Calibri"/>
                <a:cs typeface="Calibri"/>
              </a:rPr>
              <a:t> </a:t>
            </a:r>
            <a:r>
              <a:rPr sz="1200" dirty="0">
                <a:solidFill>
                  <a:srgbClr val="585858"/>
                </a:solidFill>
                <a:latin typeface="Calibri"/>
                <a:cs typeface="Calibri"/>
              </a:rPr>
              <a:t>реклама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2210816" y="3669538"/>
            <a:ext cx="3694429" cy="3943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solidFill>
                  <a:srgbClr val="585858"/>
                </a:solidFill>
                <a:latin typeface="Calibri"/>
                <a:cs typeface="Calibri"/>
              </a:rPr>
              <a:t>привлечение</a:t>
            </a:r>
            <a:r>
              <a:rPr sz="1200" spc="40" dirty="0">
                <a:solidFill>
                  <a:srgbClr val="585858"/>
                </a:solidFill>
                <a:latin typeface="Calibri"/>
                <a:cs typeface="Calibri"/>
              </a:rPr>
              <a:t> </a:t>
            </a:r>
            <a:r>
              <a:rPr sz="1200" dirty="0">
                <a:solidFill>
                  <a:srgbClr val="585858"/>
                </a:solidFill>
                <a:latin typeface="Calibri"/>
                <a:cs typeface="Calibri"/>
              </a:rPr>
              <a:t>к</a:t>
            </a:r>
            <a:r>
              <a:rPr sz="1200" spc="45" dirty="0">
                <a:solidFill>
                  <a:srgbClr val="585858"/>
                </a:solidFill>
                <a:latin typeface="Calibri"/>
                <a:cs typeface="Calibri"/>
              </a:rPr>
              <a:t> </a:t>
            </a:r>
            <a:r>
              <a:rPr sz="1200" spc="-5" dirty="0">
                <a:solidFill>
                  <a:srgbClr val="585858"/>
                </a:solidFill>
                <a:latin typeface="Calibri"/>
                <a:cs typeface="Calibri"/>
              </a:rPr>
              <a:t>реализации</a:t>
            </a:r>
            <a:r>
              <a:rPr sz="1200" spc="50" dirty="0">
                <a:solidFill>
                  <a:srgbClr val="585858"/>
                </a:solidFill>
                <a:latin typeface="Calibri"/>
                <a:cs typeface="Calibri"/>
              </a:rPr>
              <a:t> </a:t>
            </a:r>
            <a:r>
              <a:rPr sz="1200" dirty="0">
                <a:solidFill>
                  <a:srgbClr val="585858"/>
                </a:solidFill>
                <a:latin typeface="Calibri"/>
                <a:cs typeface="Calibri"/>
              </a:rPr>
              <a:t>программ</a:t>
            </a:r>
            <a:r>
              <a:rPr sz="1200" spc="25" dirty="0">
                <a:solidFill>
                  <a:srgbClr val="585858"/>
                </a:solidFill>
                <a:latin typeface="Calibri"/>
                <a:cs typeface="Calibri"/>
              </a:rPr>
              <a:t> </a:t>
            </a:r>
            <a:r>
              <a:rPr sz="1200" spc="-5" dirty="0">
                <a:solidFill>
                  <a:srgbClr val="585858"/>
                </a:solidFill>
                <a:latin typeface="Calibri"/>
                <a:cs typeface="Calibri"/>
              </a:rPr>
              <a:t>ДОД</a:t>
            </a:r>
            <a:r>
              <a:rPr sz="1200" spc="55" dirty="0">
                <a:solidFill>
                  <a:srgbClr val="585858"/>
                </a:solidFill>
                <a:latin typeface="Calibri"/>
                <a:cs typeface="Calibri"/>
              </a:rPr>
              <a:t> </a:t>
            </a:r>
            <a:r>
              <a:rPr sz="1200" spc="-5" dirty="0">
                <a:solidFill>
                  <a:srgbClr val="585858"/>
                </a:solidFill>
                <a:latin typeface="Calibri"/>
                <a:cs typeface="Calibri"/>
              </a:rPr>
              <a:t>профильных</a:t>
            </a:r>
            <a:endParaRPr sz="120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  <a:spcBef>
                <a:spcPts val="20"/>
              </a:spcBef>
            </a:pPr>
            <a:r>
              <a:rPr sz="1200" spc="-5" dirty="0">
                <a:solidFill>
                  <a:srgbClr val="585858"/>
                </a:solidFill>
                <a:latin typeface="Calibri"/>
                <a:cs typeface="Calibri"/>
              </a:rPr>
              <a:t>специалистов</a:t>
            </a:r>
            <a:r>
              <a:rPr sz="1200" spc="40" dirty="0">
                <a:solidFill>
                  <a:srgbClr val="585858"/>
                </a:solidFill>
                <a:latin typeface="Calibri"/>
                <a:cs typeface="Calibri"/>
              </a:rPr>
              <a:t> </a:t>
            </a:r>
            <a:r>
              <a:rPr sz="1200" spc="-5" dirty="0">
                <a:solidFill>
                  <a:srgbClr val="585858"/>
                </a:solidFill>
                <a:latin typeface="Calibri"/>
                <a:cs typeface="Calibri"/>
              </a:rPr>
              <a:t>из</a:t>
            </a:r>
            <a:r>
              <a:rPr sz="1200" spc="60" dirty="0">
                <a:solidFill>
                  <a:srgbClr val="585858"/>
                </a:solidFill>
                <a:latin typeface="Calibri"/>
                <a:cs typeface="Calibri"/>
              </a:rPr>
              <a:t> </a:t>
            </a:r>
            <a:r>
              <a:rPr sz="1200" spc="-5" dirty="0">
                <a:solidFill>
                  <a:srgbClr val="585858"/>
                </a:solidFill>
                <a:latin typeface="Calibri"/>
                <a:cs typeface="Calibri"/>
              </a:rPr>
              <a:t>реального</a:t>
            </a:r>
            <a:r>
              <a:rPr sz="1200" spc="35" dirty="0">
                <a:solidFill>
                  <a:srgbClr val="585858"/>
                </a:solidFill>
                <a:latin typeface="Calibri"/>
                <a:cs typeface="Calibri"/>
              </a:rPr>
              <a:t> </a:t>
            </a:r>
            <a:r>
              <a:rPr sz="1200" dirty="0">
                <a:solidFill>
                  <a:srgbClr val="585858"/>
                </a:solidFill>
                <a:latin typeface="Calibri"/>
                <a:cs typeface="Calibri"/>
              </a:rPr>
              <a:t>сектора</a:t>
            </a:r>
            <a:r>
              <a:rPr sz="1200" spc="35" dirty="0">
                <a:solidFill>
                  <a:srgbClr val="585858"/>
                </a:solidFill>
                <a:latin typeface="Calibri"/>
                <a:cs typeface="Calibri"/>
              </a:rPr>
              <a:t> </a:t>
            </a:r>
            <a:r>
              <a:rPr sz="1200" spc="-5" dirty="0">
                <a:solidFill>
                  <a:srgbClr val="585858"/>
                </a:solidFill>
                <a:latin typeface="Calibri"/>
                <a:cs typeface="Calibri"/>
              </a:rPr>
              <a:t>экономики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2918841" y="3269741"/>
            <a:ext cx="298640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solidFill>
                  <a:srgbClr val="585858"/>
                </a:solidFill>
                <a:latin typeface="Calibri"/>
                <a:cs typeface="Calibri"/>
              </a:rPr>
              <a:t>территориальная</a:t>
            </a:r>
            <a:r>
              <a:rPr sz="1200" spc="25" dirty="0">
                <a:solidFill>
                  <a:srgbClr val="585858"/>
                </a:solidFill>
                <a:latin typeface="Calibri"/>
                <a:cs typeface="Calibri"/>
              </a:rPr>
              <a:t> </a:t>
            </a:r>
            <a:r>
              <a:rPr sz="1200" spc="-5" dirty="0">
                <a:solidFill>
                  <a:srgbClr val="585858"/>
                </a:solidFill>
                <a:latin typeface="Calibri"/>
                <a:cs typeface="Calibri"/>
              </a:rPr>
              <a:t>близость</a:t>
            </a:r>
            <a:r>
              <a:rPr sz="1200" spc="50" dirty="0">
                <a:solidFill>
                  <a:srgbClr val="585858"/>
                </a:solidFill>
                <a:latin typeface="Calibri"/>
                <a:cs typeface="Calibri"/>
              </a:rPr>
              <a:t> </a:t>
            </a:r>
            <a:r>
              <a:rPr sz="1200" spc="-5" dirty="0">
                <a:solidFill>
                  <a:srgbClr val="585858"/>
                </a:solidFill>
                <a:latin typeface="Calibri"/>
                <a:cs typeface="Calibri"/>
              </a:rPr>
              <a:t>организаций</a:t>
            </a:r>
            <a:r>
              <a:rPr sz="1200" spc="35" dirty="0">
                <a:solidFill>
                  <a:srgbClr val="585858"/>
                </a:solidFill>
                <a:latin typeface="Calibri"/>
                <a:cs typeface="Calibri"/>
              </a:rPr>
              <a:t> </a:t>
            </a:r>
            <a:r>
              <a:rPr sz="1200" spc="-5" dirty="0">
                <a:solidFill>
                  <a:srgbClr val="585858"/>
                </a:solidFill>
                <a:latin typeface="Calibri"/>
                <a:cs typeface="Calibri"/>
              </a:rPr>
              <a:t>ДОД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1520444" y="2191003"/>
            <a:ext cx="4385945" cy="887094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389255" marR="5080" indent="121920">
              <a:lnSpc>
                <a:spcPct val="101699"/>
              </a:lnSpc>
              <a:spcBef>
                <a:spcPts val="75"/>
              </a:spcBef>
            </a:pPr>
            <a:r>
              <a:rPr sz="1200" spc="-5" dirty="0">
                <a:solidFill>
                  <a:srgbClr val="585858"/>
                </a:solidFill>
                <a:latin typeface="Calibri"/>
                <a:cs typeface="Calibri"/>
              </a:rPr>
              <a:t>сотрудничество</a:t>
            </a:r>
            <a:r>
              <a:rPr sz="1200" spc="40" dirty="0">
                <a:solidFill>
                  <a:srgbClr val="585858"/>
                </a:solidFill>
                <a:latin typeface="Calibri"/>
                <a:cs typeface="Calibri"/>
              </a:rPr>
              <a:t> </a:t>
            </a:r>
            <a:r>
              <a:rPr sz="1200" spc="-5" dirty="0">
                <a:solidFill>
                  <a:srgbClr val="585858"/>
                </a:solidFill>
                <a:latin typeface="Calibri"/>
                <a:cs typeface="Calibri"/>
              </a:rPr>
              <a:t>организаций</a:t>
            </a:r>
            <a:r>
              <a:rPr sz="1200" spc="50" dirty="0">
                <a:solidFill>
                  <a:srgbClr val="585858"/>
                </a:solidFill>
                <a:latin typeface="Calibri"/>
                <a:cs typeface="Calibri"/>
              </a:rPr>
              <a:t> </a:t>
            </a:r>
            <a:r>
              <a:rPr sz="1200" spc="-5" dirty="0">
                <a:solidFill>
                  <a:srgbClr val="585858"/>
                </a:solidFill>
                <a:latin typeface="Calibri"/>
                <a:cs typeface="Calibri"/>
              </a:rPr>
              <a:t>ДОД</a:t>
            </a:r>
            <a:r>
              <a:rPr sz="1200" spc="60" dirty="0">
                <a:solidFill>
                  <a:srgbClr val="585858"/>
                </a:solidFill>
                <a:latin typeface="Calibri"/>
                <a:cs typeface="Calibri"/>
              </a:rPr>
              <a:t> </a:t>
            </a:r>
            <a:r>
              <a:rPr sz="1200" spc="-5" dirty="0">
                <a:solidFill>
                  <a:srgbClr val="585858"/>
                </a:solidFill>
                <a:latin typeface="Calibri"/>
                <a:cs typeface="Calibri"/>
              </a:rPr>
              <a:t>со</a:t>
            </a:r>
            <a:r>
              <a:rPr sz="1200" spc="75" dirty="0">
                <a:solidFill>
                  <a:srgbClr val="585858"/>
                </a:solidFill>
                <a:latin typeface="Calibri"/>
                <a:cs typeface="Calibri"/>
              </a:rPr>
              <a:t> </a:t>
            </a:r>
            <a:r>
              <a:rPr sz="1200" spc="-30" dirty="0">
                <a:solidFill>
                  <a:srgbClr val="585858"/>
                </a:solidFill>
                <a:latin typeface="Calibri"/>
                <a:cs typeface="Calibri"/>
              </a:rPr>
              <a:t>школой</a:t>
            </a:r>
            <a:r>
              <a:rPr sz="1200" spc="-30" dirty="0">
                <a:solidFill>
                  <a:srgbClr val="585858"/>
                </a:solidFill>
                <a:latin typeface="Trebuchet MS"/>
                <a:cs typeface="Trebuchet MS"/>
              </a:rPr>
              <a:t>,</a:t>
            </a:r>
            <a:r>
              <a:rPr sz="1200" spc="-45" dirty="0">
                <a:solidFill>
                  <a:srgbClr val="585858"/>
                </a:solidFill>
                <a:latin typeface="Trebuchet MS"/>
                <a:cs typeface="Trebuchet MS"/>
              </a:rPr>
              <a:t> </a:t>
            </a:r>
            <a:r>
              <a:rPr sz="1200" spc="-25" dirty="0">
                <a:solidFill>
                  <a:srgbClr val="585858"/>
                </a:solidFill>
                <a:latin typeface="Calibri"/>
                <a:cs typeface="Calibri"/>
              </a:rPr>
              <a:t>научными</a:t>
            </a:r>
            <a:r>
              <a:rPr sz="1200" spc="-25" dirty="0">
                <a:solidFill>
                  <a:srgbClr val="585858"/>
                </a:solidFill>
                <a:latin typeface="Trebuchet MS"/>
                <a:cs typeface="Trebuchet MS"/>
              </a:rPr>
              <a:t>, </a:t>
            </a:r>
            <a:r>
              <a:rPr sz="1200" spc="-20" dirty="0">
                <a:solidFill>
                  <a:srgbClr val="585858"/>
                </a:solidFill>
                <a:latin typeface="Trebuchet MS"/>
                <a:cs typeface="Trebuchet MS"/>
              </a:rPr>
              <a:t> </a:t>
            </a:r>
            <a:r>
              <a:rPr sz="1200" spc="-20" dirty="0">
                <a:solidFill>
                  <a:srgbClr val="585858"/>
                </a:solidFill>
                <a:latin typeface="Calibri"/>
                <a:cs typeface="Calibri"/>
              </a:rPr>
              <a:t>культурными</a:t>
            </a:r>
            <a:r>
              <a:rPr sz="1200" spc="-20" dirty="0">
                <a:solidFill>
                  <a:srgbClr val="585858"/>
                </a:solidFill>
                <a:latin typeface="Trebuchet MS"/>
                <a:cs typeface="Trebuchet MS"/>
              </a:rPr>
              <a:t>,</a:t>
            </a:r>
            <a:r>
              <a:rPr sz="1200" spc="-45" dirty="0">
                <a:solidFill>
                  <a:srgbClr val="585858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585858"/>
                </a:solidFill>
                <a:latin typeface="Calibri"/>
                <a:cs typeface="Calibri"/>
              </a:rPr>
              <a:t>спортивными</a:t>
            </a:r>
            <a:r>
              <a:rPr sz="1200" spc="35" dirty="0">
                <a:solidFill>
                  <a:srgbClr val="585858"/>
                </a:solidFill>
                <a:latin typeface="Calibri"/>
                <a:cs typeface="Calibri"/>
              </a:rPr>
              <a:t> </a:t>
            </a:r>
            <a:r>
              <a:rPr sz="1200" spc="-15" dirty="0">
                <a:solidFill>
                  <a:srgbClr val="585858"/>
                </a:solidFill>
                <a:latin typeface="Calibri"/>
                <a:cs typeface="Calibri"/>
              </a:rPr>
              <a:t>организациями</a:t>
            </a:r>
            <a:r>
              <a:rPr sz="1200" spc="-15" dirty="0">
                <a:solidFill>
                  <a:srgbClr val="585858"/>
                </a:solidFill>
                <a:latin typeface="Trebuchet MS"/>
                <a:cs typeface="Trebuchet MS"/>
              </a:rPr>
              <a:t>,</a:t>
            </a:r>
            <a:r>
              <a:rPr sz="1200" spc="-45" dirty="0">
                <a:solidFill>
                  <a:srgbClr val="585858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585858"/>
                </a:solidFill>
                <a:latin typeface="Calibri"/>
                <a:cs typeface="Calibri"/>
              </a:rPr>
              <a:t>предприятиями</a:t>
            </a:r>
            <a:endParaRPr sz="1200">
              <a:latin typeface="Calibri"/>
              <a:cs typeface="Calibri"/>
            </a:endParaRPr>
          </a:p>
          <a:p>
            <a:pPr marL="1792605" marR="5715" indent="-1780539">
              <a:lnSpc>
                <a:spcPct val="101699"/>
              </a:lnSpc>
              <a:spcBef>
                <a:spcPts val="950"/>
              </a:spcBef>
            </a:pPr>
            <a:r>
              <a:rPr sz="1200" spc="-5" dirty="0">
                <a:solidFill>
                  <a:srgbClr val="585858"/>
                </a:solidFill>
                <a:latin typeface="Calibri"/>
                <a:cs typeface="Calibri"/>
              </a:rPr>
              <a:t>обновление</a:t>
            </a:r>
            <a:r>
              <a:rPr sz="1200" spc="55" dirty="0">
                <a:solidFill>
                  <a:srgbClr val="585858"/>
                </a:solidFill>
                <a:latin typeface="Calibri"/>
                <a:cs typeface="Calibri"/>
              </a:rPr>
              <a:t> </a:t>
            </a:r>
            <a:r>
              <a:rPr sz="1200" dirty="0">
                <a:solidFill>
                  <a:srgbClr val="585858"/>
                </a:solidFill>
                <a:latin typeface="Calibri"/>
                <a:cs typeface="Calibri"/>
              </a:rPr>
              <a:t>программ</a:t>
            </a:r>
            <a:r>
              <a:rPr sz="1200" spc="25" dirty="0">
                <a:solidFill>
                  <a:srgbClr val="585858"/>
                </a:solidFill>
                <a:latin typeface="Calibri"/>
                <a:cs typeface="Calibri"/>
              </a:rPr>
              <a:t> </a:t>
            </a:r>
            <a:r>
              <a:rPr sz="1200" spc="-5" dirty="0">
                <a:solidFill>
                  <a:srgbClr val="585858"/>
                </a:solidFill>
                <a:latin typeface="Calibri"/>
                <a:cs typeface="Calibri"/>
              </a:rPr>
              <a:t>ДОД</a:t>
            </a:r>
            <a:r>
              <a:rPr sz="1200" spc="55" dirty="0">
                <a:solidFill>
                  <a:srgbClr val="585858"/>
                </a:solidFill>
                <a:latin typeface="Calibri"/>
                <a:cs typeface="Calibri"/>
              </a:rPr>
              <a:t> </a:t>
            </a:r>
            <a:r>
              <a:rPr sz="1200" dirty="0">
                <a:solidFill>
                  <a:srgbClr val="585858"/>
                </a:solidFill>
                <a:latin typeface="Calibri"/>
                <a:cs typeface="Calibri"/>
              </a:rPr>
              <a:t>в</a:t>
            </a:r>
            <a:r>
              <a:rPr sz="1200" spc="65" dirty="0">
                <a:solidFill>
                  <a:srgbClr val="585858"/>
                </a:solidFill>
                <a:latin typeface="Calibri"/>
                <a:cs typeface="Calibri"/>
              </a:rPr>
              <a:t> </a:t>
            </a:r>
            <a:r>
              <a:rPr sz="1200" spc="-5" dirty="0">
                <a:solidFill>
                  <a:srgbClr val="585858"/>
                </a:solidFill>
                <a:latin typeface="Calibri"/>
                <a:cs typeface="Calibri"/>
              </a:rPr>
              <a:t>соответствии</a:t>
            </a:r>
            <a:r>
              <a:rPr sz="1200" spc="30" dirty="0">
                <a:solidFill>
                  <a:srgbClr val="585858"/>
                </a:solidFill>
                <a:latin typeface="Calibri"/>
                <a:cs typeface="Calibri"/>
              </a:rPr>
              <a:t> </a:t>
            </a:r>
            <a:r>
              <a:rPr sz="1200" dirty="0">
                <a:solidFill>
                  <a:srgbClr val="585858"/>
                </a:solidFill>
                <a:latin typeface="Calibri"/>
                <a:cs typeface="Calibri"/>
              </a:rPr>
              <a:t>с</a:t>
            </a:r>
            <a:r>
              <a:rPr sz="1200" spc="60" dirty="0">
                <a:solidFill>
                  <a:srgbClr val="585858"/>
                </a:solidFill>
                <a:latin typeface="Calibri"/>
                <a:cs typeface="Calibri"/>
              </a:rPr>
              <a:t> </a:t>
            </a:r>
            <a:r>
              <a:rPr sz="1200" spc="-5" dirty="0">
                <a:solidFill>
                  <a:srgbClr val="585858"/>
                </a:solidFill>
                <a:latin typeface="Calibri"/>
                <a:cs typeface="Calibri"/>
              </a:rPr>
              <a:t>интересами</a:t>
            </a:r>
            <a:r>
              <a:rPr sz="1200" spc="30" dirty="0">
                <a:solidFill>
                  <a:srgbClr val="585858"/>
                </a:solidFill>
                <a:latin typeface="Calibri"/>
                <a:cs typeface="Calibri"/>
              </a:rPr>
              <a:t> </a:t>
            </a:r>
            <a:r>
              <a:rPr sz="1200" dirty="0">
                <a:solidFill>
                  <a:srgbClr val="585858"/>
                </a:solidFill>
                <a:latin typeface="Calibri"/>
                <a:cs typeface="Calibri"/>
              </a:rPr>
              <a:t>школы</a:t>
            </a:r>
            <a:r>
              <a:rPr sz="1200" spc="55" dirty="0">
                <a:solidFill>
                  <a:srgbClr val="585858"/>
                </a:solidFill>
                <a:latin typeface="Calibri"/>
                <a:cs typeface="Calibri"/>
              </a:rPr>
              <a:t> </a:t>
            </a:r>
            <a:r>
              <a:rPr sz="1200" dirty="0">
                <a:solidFill>
                  <a:srgbClr val="585858"/>
                </a:solidFill>
                <a:latin typeface="Calibri"/>
                <a:cs typeface="Calibri"/>
              </a:rPr>
              <a:t>и </a:t>
            </a:r>
            <a:r>
              <a:rPr sz="1200" spc="-260" dirty="0">
                <a:solidFill>
                  <a:srgbClr val="585858"/>
                </a:solidFill>
                <a:latin typeface="Calibri"/>
                <a:cs typeface="Calibri"/>
              </a:rPr>
              <a:t> </a:t>
            </a:r>
            <a:r>
              <a:rPr sz="1200" spc="-5" dirty="0">
                <a:solidFill>
                  <a:srgbClr val="585858"/>
                </a:solidFill>
                <a:latin typeface="Calibri"/>
                <a:cs typeface="Calibri"/>
              </a:rPr>
              <a:t>школьников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9288906" y="4767453"/>
            <a:ext cx="1641475" cy="6261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6995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latin typeface="Calibri"/>
                <a:cs typeface="Calibri"/>
              </a:rPr>
              <a:t>Не</a:t>
            </a:r>
            <a:r>
              <a:rPr sz="1200" spc="55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более</a:t>
            </a:r>
            <a:r>
              <a:rPr sz="1200" spc="50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двух</a:t>
            </a:r>
            <a:r>
              <a:rPr sz="1200" spc="5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ответов</a:t>
            </a:r>
            <a:endParaRPr sz="12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5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  <a:tabLst>
                <a:tab pos="692785" algn="l"/>
                <a:tab pos="1372870" algn="l"/>
              </a:tabLst>
            </a:pPr>
            <a:r>
              <a:rPr sz="1200" spc="10" dirty="0">
                <a:solidFill>
                  <a:srgbClr val="585858"/>
                </a:solidFill>
                <a:latin typeface="Trebuchet MS"/>
                <a:cs typeface="Trebuchet MS"/>
              </a:rPr>
              <a:t>50%	60%	70%</a:t>
            </a:r>
            <a:endParaRPr sz="1200">
              <a:latin typeface="Trebuchet MS"/>
              <a:cs typeface="Trebuchet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="" xmlns:a16="http://schemas.microsoft.com/office/drawing/2014/main" id="{C36FEC2C-76D7-E778-3B7A-83B5B7616A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7582" y="762639"/>
            <a:ext cx="9656232" cy="692497"/>
          </a:xfrm>
        </p:spPr>
        <p:txBody>
          <a:bodyPr/>
          <a:lstStyle/>
          <a:p>
            <a:pPr marL="12700" marR="0" lvl="0" indent="0" defTabSz="914400" eaLnBrk="1" fontAlgn="auto" latinLnBrk="0" hangingPunct="1">
              <a:lnSpc>
                <a:spcPts val="2735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0" cap="none" spc="-2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ЧТО</a:t>
            </a:r>
            <a:r>
              <a:rPr kumimoji="0" lang="ru-RU" sz="2400" b="0" i="0" u="none" strike="noStrike" kern="0" cap="none" spc="13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 </a:t>
            </a: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ВЫ</a:t>
            </a:r>
            <a:r>
              <a:rPr kumimoji="0" lang="ru-RU" sz="2400" b="0" i="0" u="none" strike="noStrike" kern="0" cap="none" spc="11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 </a:t>
            </a:r>
            <a:r>
              <a:rPr kumimoji="0" lang="ru-RU" sz="2400" b="0" i="0" u="none" strike="noStrike" kern="0" cap="none" spc="-3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МОГЛИ</a:t>
            </a:r>
            <a:r>
              <a:rPr kumimoji="0" lang="ru-RU" sz="2400" b="0" i="0" u="none" strike="noStrike" kern="0" cap="none" spc="12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 </a:t>
            </a: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БЫ</a:t>
            </a:r>
            <a:r>
              <a:rPr kumimoji="0" lang="ru-RU" sz="2400" b="0" i="0" u="none" strike="noStrike" kern="0" cap="none" spc="11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 </a:t>
            </a:r>
            <a:r>
              <a:rPr kumimoji="0" lang="ru-RU" sz="2400" b="0" i="0" u="none" strike="noStrike" kern="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НАЗВАТЬ</a:t>
            </a:r>
            <a:r>
              <a:rPr kumimoji="0" lang="ru-RU" sz="2400" b="0" i="0" u="none" strike="noStrike" kern="0" cap="none" spc="1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 </a:t>
            </a:r>
            <a:r>
              <a:rPr kumimoji="0" lang="ru-RU" sz="2400" b="0" i="0" u="none" strike="noStrike" kern="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СИЛЬНЫМИ</a:t>
            </a:r>
            <a:br>
              <a:rPr kumimoji="0" lang="ru-RU" sz="2400" b="0" i="0" u="none" strike="noStrike" kern="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</a:br>
            <a:r>
              <a:rPr kumimoji="0" lang="ru-RU" sz="2400" b="0" i="0" u="none" strike="noStrike" kern="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СТОРОНАМИ</a:t>
            </a:r>
            <a:r>
              <a:rPr kumimoji="0" lang="ru-RU" sz="2400" b="0" i="0" u="none" strike="noStrike" kern="0" cap="none" spc="1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 </a:t>
            </a:r>
            <a:r>
              <a:rPr kumimoji="0" lang="ru-RU" sz="2400" b="0" i="0" u="none" strike="noStrike" kern="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СИСТЕМЫ</a:t>
            </a:r>
            <a:r>
              <a:rPr kumimoji="0" lang="ru-RU" sz="2400" b="0" i="0" u="none" strike="noStrike" kern="0" cap="none" spc="13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 </a:t>
            </a:r>
            <a:r>
              <a:rPr kumimoji="0" lang="ru-RU" sz="2400" b="0" i="0" u="none" strike="noStrike" kern="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ДОПОЛНИТЕЛЬНОГО</a:t>
            </a:r>
            <a:r>
              <a:rPr kumimoji="0" lang="ru-RU" sz="2400" b="0" i="0" u="none" strike="noStrike" kern="0" cap="none" spc="1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 </a:t>
            </a:r>
            <a:r>
              <a:rPr kumimoji="0" lang="ru-RU" sz="2400" b="0" i="0" u="none" strike="noStrike" kern="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ОБРАЗОВАНИЯ</a:t>
            </a:r>
            <a:r>
              <a:rPr kumimoji="0" lang="ru-RU" sz="2400" b="0" i="0" u="none" strike="noStrike" kern="0" cap="none" spc="11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 </a:t>
            </a:r>
            <a:r>
              <a:rPr kumimoji="0" lang="ru-RU" sz="2400" b="0" i="0" u="none" strike="noStrike" kern="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СЕГОДНЯ</a:t>
            </a:r>
            <a:r>
              <a:rPr kumimoji="0" lang="ru-RU" sz="2400" b="0" i="0" u="none" strike="noStrike" kern="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j-ea"/>
                <a:cs typeface="Trebuchet MS"/>
              </a:rPr>
              <a:t>?</a:t>
            </a:r>
            <a:endParaRPr lang="ru-RU" sz="2000" b="1" dirty="0">
              <a:solidFill>
                <a:schemeClr val="tx1">
                  <a:lumMod val="65000"/>
                  <a:lumOff val="35000"/>
                </a:schemeClr>
              </a:solidFill>
              <a:latin typeface="Ubuntu" panose="020B0504030602030204" pitchFamily="34" charset="0"/>
            </a:endParaRPr>
          </a:p>
        </p:txBody>
      </p:sp>
      <p:pic>
        <p:nvPicPr>
          <p:cNvPr id="7" name="Объект 6">
            <a:extLst>
              <a:ext uri="{FF2B5EF4-FFF2-40B4-BE49-F238E27FC236}">
                <a16:creationId xmlns="" xmlns:a16="http://schemas.microsoft.com/office/drawing/2014/main" id="{26507FB8-CD95-275E-B70E-7856F1CD146D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582" y="2047625"/>
            <a:ext cx="3970338" cy="3970338"/>
          </a:xfrm>
          <a:prstGeom prst="rect">
            <a:avLst/>
          </a:prstGeom>
        </p:spPr>
      </p:pic>
      <p:pic>
        <p:nvPicPr>
          <p:cNvPr id="8" name="Picture 2" descr="logo2015">
            <a:extLst>
              <a:ext uri="{FF2B5EF4-FFF2-40B4-BE49-F238E27FC236}">
                <a16:creationId xmlns="" xmlns:a16="http://schemas.microsoft.com/office/drawing/2014/main" id="{73BD8599-F052-ED78-25F1-3474DDF32BF9}"/>
              </a:ext>
            </a:extLst>
          </p:cNvPr>
          <p:cNvPicPr>
            <a:picLocks noGrp="1" noChangeAspect="1" noChangeArrowheads="1"/>
          </p:cNvPicPr>
          <p:nvPr>
            <p:ph sz="half" idx="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7200" y="2754374"/>
            <a:ext cx="1116000" cy="111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6C7C1AEC-FA4C-A23F-CCB0-106ED317187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0212" y="2741086"/>
            <a:ext cx="1080000" cy="1080000"/>
          </a:xfrm>
          <a:prstGeom prst="rect">
            <a:avLst/>
          </a:prstGeom>
          <a:solidFill>
            <a:sysClr val="window" lastClr="FFFFFF"/>
          </a:solidFill>
        </p:spPr>
      </p:pic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49C0C9C6-065A-B171-7D19-839CFD063BC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2400" y="2754374"/>
            <a:ext cx="1134452" cy="1080000"/>
          </a:xfrm>
          <a:prstGeom prst="rect">
            <a:avLst/>
          </a:prstGeom>
          <a:solidFill>
            <a:sysClr val="window" lastClr="FFFFFF"/>
          </a:solidFill>
        </p:spPr>
      </p:pic>
      <p:pic>
        <p:nvPicPr>
          <p:cNvPr id="13" name="Объект 4">
            <a:extLst>
              <a:ext uri="{FF2B5EF4-FFF2-40B4-BE49-F238E27FC236}">
                <a16:creationId xmlns="" xmlns:a16="http://schemas.microsoft.com/office/drawing/2014/main" id="{C6B7BA68-2E46-104F-5D11-03ACCCE7BB4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9800" y="4323957"/>
            <a:ext cx="1080000" cy="1042725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="" xmlns:a16="http://schemas.microsoft.com/office/drawing/2014/main" id="{187D529A-29C5-048B-C2AC-E743FF7E977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2400" y="4328119"/>
            <a:ext cx="1101027" cy="1080000"/>
          </a:xfrm>
          <a:prstGeom prst="rect">
            <a:avLst/>
          </a:prstGeom>
        </p:spPr>
      </p:pic>
      <p:sp>
        <p:nvSpPr>
          <p:cNvPr id="2" name="Плюс 1"/>
          <p:cNvSpPr>
            <a:spLocks noChangeAspect="1"/>
          </p:cNvSpPr>
          <p:nvPr/>
        </p:nvSpPr>
        <p:spPr>
          <a:xfrm>
            <a:off x="7139407" y="3052226"/>
            <a:ext cx="540000" cy="548640"/>
          </a:xfrm>
          <a:prstGeom prst="mathPlus">
            <a:avLst/>
          </a:prstGeom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люс 16"/>
          <p:cNvSpPr>
            <a:spLocks noChangeAspect="1"/>
          </p:cNvSpPr>
          <p:nvPr/>
        </p:nvSpPr>
        <p:spPr>
          <a:xfrm>
            <a:off x="8959002" y="3063656"/>
            <a:ext cx="540000" cy="548640"/>
          </a:xfrm>
          <a:prstGeom prst="mathPlus">
            <a:avLst/>
          </a:prstGeom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2713" y="4585237"/>
            <a:ext cx="433387" cy="439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2308" y="4585237"/>
            <a:ext cx="433387" cy="439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8072" y="3834374"/>
            <a:ext cx="433387" cy="439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Равно 2"/>
          <p:cNvSpPr/>
          <p:nvPr/>
        </p:nvSpPr>
        <p:spPr>
          <a:xfrm>
            <a:off x="5098745" y="3626201"/>
            <a:ext cx="793399" cy="793399"/>
          </a:xfrm>
          <a:prstGeom prst="mathEqual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557014" y="4326038"/>
            <a:ext cx="1186838" cy="10841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1409" y="4461771"/>
            <a:ext cx="1152791" cy="812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12907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="" xmlns:a16="http://schemas.microsoft.com/office/drawing/2014/main" id="{DD8239B7-332F-38EF-96A2-3726FD369B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457200"/>
            <a:ext cx="10515600" cy="694655"/>
          </a:xfrm>
        </p:spPr>
        <p:txBody>
          <a:bodyPr/>
          <a:lstStyle/>
          <a:p>
            <a:pPr algn="l"/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Ubuntu" panose="020B0504030602030204" pitchFamily="34" charset="0"/>
              </a:rPr>
              <a:t>Разработка и наполнение контентом интернет-площадки школы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FA7ACFB6-CF25-2E1C-129C-02F65AF232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66800"/>
            <a:ext cx="12191999" cy="5791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72541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4C44A0D-C2E8-3F97-DC55-D9C976EB53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91792" y="457201"/>
            <a:ext cx="9408414" cy="369332"/>
          </a:xfrm>
        </p:spPr>
        <p:txBody>
          <a:bodyPr/>
          <a:lstStyle/>
          <a:p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Ubuntu" panose="020B0504030602030204" pitchFamily="34" charset="0"/>
              </a:rPr>
              <a:t>Публикация и рассылка пресс-релиза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6C1CF668-8A09-CE6F-5E3D-FA83665C54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14397"/>
            <a:ext cx="12192000" cy="5943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07848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7E44E11-DB54-7CBC-AFFE-C4F78E88CE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200" y="380999"/>
            <a:ext cx="9553003" cy="533401"/>
          </a:xfrm>
        </p:spPr>
        <p:txBody>
          <a:bodyPr/>
          <a:lstStyle/>
          <a:p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Ubuntu" panose="020B0504030602030204" pitchFamily="34" charset="0"/>
              </a:rPr>
              <a:t>Утверждение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Ubuntu" panose="020B0504030602030204" pitchFamily="34" charset="0"/>
              </a:rPr>
              <a:t> и публикация программы школы</a:t>
            </a: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Ubuntu" panose="020B0504030602030204" pitchFamily="34" charset="0"/>
              </a:rPr>
              <a:t> 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  <a:latin typeface="Ubuntu" panose="020B0504030602030204" pitchFamily="34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D216AE67-E12F-6591-FCC4-777506C5C2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14400"/>
            <a:ext cx="12192000" cy="594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71141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inimal Charm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Метро">
    <a:dk1>
      <a:sysClr val="windowText" lastClr="000000"/>
    </a:dk1>
    <a:lt1>
      <a:sysClr val="window" lastClr="FFFFFF"/>
    </a:lt1>
    <a:dk2>
      <a:srgbClr val="4E5B6F"/>
    </a:dk2>
    <a:lt2>
      <a:srgbClr val="D6ECFF"/>
    </a:lt2>
    <a:accent1>
      <a:srgbClr val="7FD13B"/>
    </a:accent1>
    <a:accent2>
      <a:srgbClr val="EA157A"/>
    </a:accent2>
    <a:accent3>
      <a:srgbClr val="FEB80A"/>
    </a:accent3>
    <a:accent4>
      <a:srgbClr val="00ADDC"/>
    </a:accent4>
    <a:accent5>
      <a:srgbClr val="738AC8"/>
    </a:accent5>
    <a:accent6>
      <a:srgbClr val="1AB39F"/>
    </a:accent6>
    <a:hlink>
      <a:srgbClr val="EB8803"/>
    </a:hlink>
    <a:folHlink>
      <a:srgbClr val="5F7791"/>
    </a:folHlink>
  </a:clrScheme>
  <a:fontScheme name="Office">
    <a:majorFont>
      <a:latin typeface="Arial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Arial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Метро">
    <a:dk1>
      <a:sysClr val="windowText" lastClr="000000"/>
    </a:dk1>
    <a:lt1>
      <a:sysClr val="window" lastClr="FFFFFF"/>
    </a:lt1>
    <a:dk2>
      <a:srgbClr val="4E5B6F"/>
    </a:dk2>
    <a:lt2>
      <a:srgbClr val="D6ECFF"/>
    </a:lt2>
    <a:accent1>
      <a:srgbClr val="7FD13B"/>
    </a:accent1>
    <a:accent2>
      <a:srgbClr val="EA157A"/>
    </a:accent2>
    <a:accent3>
      <a:srgbClr val="FEB80A"/>
    </a:accent3>
    <a:accent4>
      <a:srgbClr val="00ADDC"/>
    </a:accent4>
    <a:accent5>
      <a:srgbClr val="738AC8"/>
    </a:accent5>
    <a:accent6>
      <a:srgbClr val="1AB39F"/>
    </a:accent6>
    <a:hlink>
      <a:srgbClr val="EB8803"/>
    </a:hlink>
    <a:folHlink>
      <a:srgbClr val="5F7791"/>
    </a:folHlink>
  </a:clrScheme>
  <a:fontScheme name="Office">
    <a:majorFont>
      <a:latin typeface="Arial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Arial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388</TotalTime>
  <Words>534</Words>
  <Application>Microsoft Office PowerPoint</Application>
  <PresentationFormat>Широкоэкранный</PresentationFormat>
  <Paragraphs>126</Paragraphs>
  <Slides>19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19</vt:i4>
      </vt:variant>
    </vt:vector>
  </HeadingPairs>
  <TitlesOfParts>
    <vt:vector size="30" baseType="lpstr">
      <vt:lpstr>Arial</vt:lpstr>
      <vt:lpstr>Arvo</vt:lpstr>
      <vt:lpstr>Calibri</vt:lpstr>
      <vt:lpstr>Tahoma</vt:lpstr>
      <vt:lpstr>Times New Roman</vt:lpstr>
      <vt:lpstr>Trebuchet MS</vt:lpstr>
      <vt:lpstr>Ubuntu</vt:lpstr>
      <vt:lpstr>Ubuntu Light</vt:lpstr>
      <vt:lpstr>Verdana</vt:lpstr>
      <vt:lpstr>Office Theme</vt:lpstr>
      <vt:lpstr>Minimal Charm</vt:lpstr>
      <vt:lpstr>Опыт партнерства                                                                     профсоюза, общественной организации и организаций дополнительного образования в обеспечении профессионального развития педагогов и руководителей Омской области </vt:lpstr>
      <vt:lpstr>Презентация PowerPoint</vt:lpstr>
      <vt:lpstr>ЧТО ИЗ ПЕРЕЧИСЛЕННОГО НИЖЕ ВЫ МОГЛИ БЫ НАЗВАТЬ СИЛЬНЫМИ СТОРОНАМИ СИСТЕМЫ ДОПОЛНИТЕЛЬНОГО ОБРАЗОВАНИЯ СЕГОДНЯ?</vt:lpstr>
      <vt:lpstr>КАКИЕ ПРОБЛЕМЫ СИСТЕМЫ ДОПОЛНИТЕЛЬНОГО ОБРАЗОВАНИЯ ДЕТЕЙ, НА ВАШ ВЗГЛЯД, СЕГОДНЯ НАИБОЛЕЕ АКТУАЛЬНЫ?</vt:lpstr>
      <vt:lpstr>ЧТО, НА ВАШ ВЗГЛЯД, ПОМОЖЕТ В ПЕРВУЮ ОЧЕРЕДЬ УВЕЛИЧИТЬ ОХВАТ ШКОЛЬНИКОВ В СИСТЕМЕ ДОПОЛНИТЕЛЬНОГО ОБРАЗОВАНИЯ?</vt:lpstr>
      <vt:lpstr>ЧТО ВЫ МОГЛИ БЫ НАЗВАТЬ СИЛЬНЫМИ СТОРОНАМИ СИСТЕМЫ ДОПОЛНИТЕЛЬНОГО ОБРАЗОВАНИЯ СЕГОДНЯ?</vt:lpstr>
      <vt:lpstr>Разработка и наполнение контентом интернет-площадки школы</vt:lpstr>
      <vt:lpstr>Публикация и рассылка пресс-релиза</vt:lpstr>
      <vt:lpstr>Утверждение и публикация программы школы </vt:lpstr>
      <vt:lpstr>Приём онлайн-резюме кандидатов. Утверждение списка участников</vt:lpstr>
      <vt:lpstr>      Рассылка материалов школы       для работы в формате "перевёрнутый класс"</vt:lpstr>
      <vt:lpstr>Руководители учреждений дополнительного образования города Омска и Омской области </vt:lpstr>
      <vt:lpstr>Распределение участников Школы  по стажу  (молодые – до 10 лет, опытные – до 20 лет, наставники – более 20 лет) </vt:lpstr>
      <vt:lpstr>ШКОЛА. Содержание</vt:lpstr>
      <vt:lpstr>Коворкинг – работа в общем пространстве проектных групп с привлечением консультантов в "точках кипения" по кейсам   </vt:lpstr>
      <vt:lpstr>Заполнение рефлексивной онлайн-анкеты</vt:lpstr>
      <vt:lpstr>Презентация PowerPoint</vt:lpstr>
      <vt:lpstr>Уровни освоения участниками программы Школы 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Опрос участников VIII совещания</dc:title>
  <dc:creator>Бавин Петр</dc:creator>
  <cp:lastModifiedBy>WORK HARD ANYWERE</cp:lastModifiedBy>
  <cp:revision>13</cp:revision>
  <dcterms:created xsi:type="dcterms:W3CDTF">2022-11-13T14:47:46Z</dcterms:created>
  <dcterms:modified xsi:type="dcterms:W3CDTF">2022-11-14T07:13:10Z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2021-12-08T00:00:00Z</vt:filetime>
  </property>
  <property fmtid="{D5CDD505-2E9C-101B-9397-08002B2CF9AE}" pid="3" name="Creator">
    <vt:lpwstr>Microsoft® PowerPoint® для Microsoft 365</vt:lpwstr>
  </property>
  <property fmtid="{D5CDD505-2E9C-101B-9397-08002B2CF9AE}" pid="4" name="LastSaved">
    <vt:filetime>2022-11-13T00:00:00Z</vt:filetime>
  </property>
</Properties>
</file>