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57" r:id="rId3"/>
    <p:sldId id="286" r:id="rId4"/>
    <p:sldId id="271" r:id="rId5"/>
    <p:sldId id="292" r:id="rId6"/>
    <p:sldId id="272" r:id="rId7"/>
    <p:sldId id="285" r:id="rId8"/>
    <p:sldId id="294" r:id="rId9"/>
    <p:sldId id="262" r:id="rId10"/>
    <p:sldId id="289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AA2B6"/>
    <a:srgbClr val="3CDEF4"/>
    <a:srgbClr val="989C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942" autoAdjust="0"/>
    <p:restoredTop sz="98043" autoAdjust="0"/>
  </p:normalViewPr>
  <p:slideViewPr>
    <p:cSldViewPr snapToGrid="0">
      <p:cViewPr>
        <p:scale>
          <a:sx n="80" d="100"/>
          <a:sy n="80" d="100"/>
        </p:scale>
        <p:origin x="-384" y="21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EC5570A-E283-4855-895A-56EABE660BA6}" type="doc">
      <dgm:prSet loTypeId="urn:microsoft.com/office/officeart/2005/8/layout/default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DCD592FB-7029-4273-98A2-C568EF0CC394}">
      <dgm:prSet phldrT="[Текст]" custT="1"/>
      <dgm:spPr/>
      <dgm:t>
        <a:bodyPr/>
        <a:lstStyle/>
        <a:p>
          <a:r>
            <a:rPr lang="ru-RU" sz="1400" dirty="0" smtClean="0"/>
            <a:t>• Наставник</a:t>
          </a:r>
        </a:p>
        <a:p>
          <a:r>
            <a:rPr lang="ru-RU" sz="1400" dirty="0" smtClean="0"/>
            <a:t>• Сотрудничество</a:t>
          </a:r>
        </a:p>
      </dgm:t>
    </dgm:pt>
    <dgm:pt modelId="{3473A595-B23D-403D-931E-329BD558FCB5}" type="parTrans" cxnId="{6FA25758-887D-4B17-A431-D529DDB3747A}">
      <dgm:prSet/>
      <dgm:spPr/>
      <dgm:t>
        <a:bodyPr/>
        <a:lstStyle/>
        <a:p>
          <a:endParaRPr lang="ru-RU"/>
        </a:p>
      </dgm:t>
    </dgm:pt>
    <dgm:pt modelId="{D5BEEE03-9B7A-4629-94D8-269AB9F8202E}" type="sibTrans" cxnId="{6FA25758-887D-4B17-A431-D529DDB3747A}">
      <dgm:prSet/>
      <dgm:spPr/>
      <dgm:t>
        <a:bodyPr/>
        <a:lstStyle/>
        <a:p>
          <a:endParaRPr lang="ru-RU"/>
        </a:p>
      </dgm:t>
    </dgm:pt>
    <dgm:pt modelId="{ABEB04A6-1730-4FB0-9438-24CAF63BB0A4}">
      <dgm:prSet phldrT="[Текст]" custT="1"/>
      <dgm:spPr/>
      <dgm:t>
        <a:bodyPr/>
        <a:lstStyle/>
        <a:p>
          <a:r>
            <a:rPr lang="ru-RU" sz="1400" dirty="0" smtClean="0"/>
            <a:t>• Проводник в мир знаний и творчества</a:t>
          </a:r>
        </a:p>
      </dgm:t>
    </dgm:pt>
    <dgm:pt modelId="{E034AD41-BA36-4FAB-8835-D3463212B082}" type="parTrans" cxnId="{747D1324-AC9B-4E52-91CD-E93BE866C540}">
      <dgm:prSet/>
      <dgm:spPr/>
      <dgm:t>
        <a:bodyPr/>
        <a:lstStyle/>
        <a:p>
          <a:endParaRPr lang="ru-RU"/>
        </a:p>
      </dgm:t>
    </dgm:pt>
    <dgm:pt modelId="{E55CCBFE-C309-4AA0-A972-5EB13E8A77D3}" type="sibTrans" cxnId="{747D1324-AC9B-4E52-91CD-E93BE866C540}">
      <dgm:prSet/>
      <dgm:spPr/>
      <dgm:t>
        <a:bodyPr/>
        <a:lstStyle/>
        <a:p>
          <a:endParaRPr lang="ru-RU"/>
        </a:p>
      </dgm:t>
    </dgm:pt>
    <dgm:pt modelId="{37FEFD9B-2EBC-4703-A2AE-0D2F17E4BE85}">
      <dgm:prSet custT="1"/>
      <dgm:spPr/>
      <dgm:t>
        <a:bodyPr/>
        <a:lstStyle/>
        <a:p>
          <a:r>
            <a:rPr lang="ru-RU" sz="1400" dirty="0" smtClean="0"/>
            <a:t>• Воспитание</a:t>
          </a:r>
        </a:p>
        <a:p>
          <a:r>
            <a:rPr lang="ru-RU" sz="1400" dirty="0" smtClean="0"/>
            <a:t>• Развитие талантов</a:t>
          </a:r>
        </a:p>
      </dgm:t>
    </dgm:pt>
    <dgm:pt modelId="{A9CF664A-CF2E-427E-8A30-6CE5DB7E8847}" type="parTrans" cxnId="{CD3D0D05-0774-46F4-83DC-672C82A4F7F3}">
      <dgm:prSet/>
      <dgm:spPr/>
      <dgm:t>
        <a:bodyPr/>
        <a:lstStyle/>
        <a:p>
          <a:endParaRPr lang="ru-RU"/>
        </a:p>
      </dgm:t>
    </dgm:pt>
    <dgm:pt modelId="{4C165B86-8366-431D-968D-10518D42EF53}" type="sibTrans" cxnId="{CD3D0D05-0774-46F4-83DC-672C82A4F7F3}">
      <dgm:prSet/>
      <dgm:spPr/>
      <dgm:t>
        <a:bodyPr/>
        <a:lstStyle/>
        <a:p>
          <a:endParaRPr lang="ru-RU"/>
        </a:p>
      </dgm:t>
    </dgm:pt>
    <dgm:pt modelId="{B27F152C-BA2C-4C6A-B4A3-1C17F6DF62C4}">
      <dgm:prSet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400" dirty="0" smtClean="0"/>
            <a:t>• Формирование</a:t>
          </a:r>
        </a:p>
        <a:p>
          <a:pPr>
            <a:lnSpc>
              <a:spcPct val="100000"/>
            </a:lnSpc>
            <a:spcAft>
              <a:spcPts val="0"/>
            </a:spcAft>
          </a:pPr>
          <a:endParaRPr lang="ru-RU" sz="300" dirty="0" smtClean="0"/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400" dirty="0" smtClean="0"/>
            <a:t> навыков будущего </a:t>
          </a:r>
        </a:p>
      </dgm:t>
    </dgm:pt>
    <dgm:pt modelId="{85E64CAB-37C2-4C36-9259-334E8CAA3B84}" type="parTrans" cxnId="{581EDEDE-9E1F-41F2-9E19-190325B1FB45}">
      <dgm:prSet/>
      <dgm:spPr/>
      <dgm:t>
        <a:bodyPr/>
        <a:lstStyle/>
        <a:p>
          <a:endParaRPr lang="ru-RU"/>
        </a:p>
      </dgm:t>
    </dgm:pt>
    <dgm:pt modelId="{6946D766-5F5B-454E-B14A-A2314F25E4F1}" type="sibTrans" cxnId="{581EDEDE-9E1F-41F2-9E19-190325B1FB45}">
      <dgm:prSet/>
      <dgm:spPr/>
      <dgm:t>
        <a:bodyPr/>
        <a:lstStyle/>
        <a:p>
          <a:endParaRPr lang="ru-RU"/>
        </a:p>
      </dgm:t>
    </dgm:pt>
    <dgm:pt modelId="{71BCF6FC-8D18-49EE-902D-1234D7005B34}">
      <dgm:prSet custT="1"/>
      <dgm:spPr/>
      <dgm:t>
        <a:bodyPr/>
        <a:lstStyle/>
        <a:p>
          <a:r>
            <a:rPr lang="ru-RU" sz="1400" dirty="0" smtClean="0"/>
            <a:t>• Высокие требования</a:t>
          </a:r>
        </a:p>
        <a:p>
          <a:r>
            <a:rPr lang="ru-RU" sz="1400" dirty="0" smtClean="0"/>
            <a:t>• Компетентность </a:t>
          </a:r>
        </a:p>
        <a:p>
          <a:r>
            <a:rPr lang="ru-RU" sz="1400" dirty="0" smtClean="0"/>
            <a:t>• Развитие  </a:t>
          </a:r>
        </a:p>
      </dgm:t>
    </dgm:pt>
    <dgm:pt modelId="{AACC3DAC-4CC8-47AE-B22C-F69C4C9A560F}" type="parTrans" cxnId="{DF1324F3-E36B-4E0C-9499-92C26510AB65}">
      <dgm:prSet/>
      <dgm:spPr/>
      <dgm:t>
        <a:bodyPr/>
        <a:lstStyle/>
        <a:p>
          <a:endParaRPr lang="ru-RU"/>
        </a:p>
      </dgm:t>
    </dgm:pt>
    <dgm:pt modelId="{5DB6D904-D0A8-40C7-838D-B749FA8318E8}" type="sibTrans" cxnId="{DF1324F3-E36B-4E0C-9499-92C26510AB65}">
      <dgm:prSet/>
      <dgm:spPr/>
      <dgm:t>
        <a:bodyPr/>
        <a:lstStyle/>
        <a:p>
          <a:endParaRPr lang="ru-RU"/>
        </a:p>
      </dgm:t>
    </dgm:pt>
    <dgm:pt modelId="{89247995-916F-4342-B186-86B2309D1E3B}">
      <dgm:prSet custT="1"/>
      <dgm:spPr/>
      <dgm:t>
        <a:bodyPr/>
        <a:lstStyle/>
        <a:p>
          <a:r>
            <a:rPr lang="ru-RU" sz="1400" dirty="0" smtClean="0"/>
            <a:t>• Сейчас стоит задача решить серьезный барьер </a:t>
          </a:r>
        </a:p>
      </dgm:t>
    </dgm:pt>
    <dgm:pt modelId="{5E4E6675-E69D-4C79-BD3C-042CFF4243A8}" type="parTrans" cxnId="{ECEEE200-C741-4504-9A66-D7A34E1077CC}">
      <dgm:prSet/>
      <dgm:spPr/>
      <dgm:t>
        <a:bodyPr/>
        <a:lstStyle/>
        <a:p>
          <a:endParaRPr lang="ru-RU"/>
        </a:p>
      </dgm:t>
    </dgm:pt>
    <dgm:pt modelId="{90B210EA-2C81-4B14-A26E-C2A89F128CE5}" type="sibTrans" cxnId="{ECEEE200-C741-4504-9A66-D7A34E1077CC}">
      <dgm:prSet/>
      <dgm:spPr/>
      <dgm:t>
        <a:bodyPr/>
        <a:lstStyle/>
        <a:p>
          <a:endParaRPr lang="ru-RU"/>
        </a:p>
      </dgm:t>
    </dgm:pt>
    <dgm:pt modelId="{E78D9DFA-8487-4D9C-902A-5D782D571B02}">
      <dgm:prSet phldrT="[Текст]" custT="1"/>
      <dgm:spPr/>
      <dgm:t>
        <a:bodyPr/>
        <a:lstStyle/>
        <a:p>
          <a:r>
            <a:rPr lang="ru-RU" sz="1400" dirty="0" smtClean="0"/>
            <a:t>«Готовность педагогических кадров»</a:t>
          </a:r>
          <a:endParaRPr lang="ru-RU" sz="1400" dirty="0"/>
        </a:p>
      </dgm:t>
    </dgm:pt>
    <dgm:pt modelId="{1D30E156-E378-43D7-878E-1E45A9E471A5}" type="sibTrans" cxnId="{3793860E-514D-4F88-A948-FF9A97FB87CF}">
      <dgm:prSet/>
      <dgm:spPr/>
      <dgm:t>
        <a:bodyPr/>
        <a:lstStyle/>
        <a:p>
          <a:endParaRPr lang="ru-RU"/>
        </a:p>
      </dgm:t>
    </dgm:pt>
    <dgm:pt modelId="{3E3E66C1-6AF6-40E7-983D-B9E808D0B666}" type="parTrans" cxnId="{3793860E-514D-4F88-A948-FF9A97FB87CF}">
      <dgm:prSet/>
      <dgm:spPr/>
      <dgm:t>
        <a:bodyPr/>
        <a:lstStyle/>
        <a:p>
          <a:endParaRPr lang="ru-RU"/>
        </a:p>
      </dgm:t>
    </dgm:pt>
    <dgm:pt modelId="{C9310DD3-3076-4726-879E-398A37A1B764}">
      <dgm:prSet custT="1"/>
      <dgm:spPr/>
      <dgm:t>
        <a:bodyPr/>
        <a:lstStyle/>
        <a:p>
          <a:r>
            <a:rPr lang="ru-RU" sz="1400" dirty="0" smtClean="0"/>
            <a:t>• Навстречу будущему</a:t>
          </a:r>
        </a:p>
        <a:p>
          <a:r>
            <a:rPr lang="ru-RU" sz="1400" dirty="0" smtClean="0"/>
            <a:t>• Профориентация</a:t>
          </a:r>
        </a:p>
      </dgm:t>
    </dgm:pt>
    <dgm:pt modelId="{17CD974C-5C2E-4BE1-B4AF-7981F38BA62B}" type="parTrans" cxnId="{697AD2B9-C854-4456-B004-17DBF47063BE}">
      <dgm:prSet/>
      <dgm:spPr/>
      <dgm:t>
        <a:bodyPr/>
        <a:lstStyle/>
        <a:p>
          <a:endParaRPr lang="ru-RU"/>
        </a:p>
      </dgm:t>
    </dgm:pt>
    <dgm:pt modelId="{5BB7F9A1-0981-4BA9-956F-1C56C5D58E56}" type="sibTrans" cxnId="{697AD2B9-C854-4456-B004-17DBF47063BE}">
      <dgm:prSet/>
      <dgm:spPr/>
      <dgm:t>
        <a:bodyPr/>
        <a:lstStyle/>
        <a:p>
          <a:endParaRPr lang="ru-RU"/>
        </a:p>
      </dgm:t>
    </dgm:pt>
    <dgm:pt modelId="{28C50425-25E4-4702-932D-BE2D51111D98}" type="pres">
      <dgm:prSet presAssocID="{EEC5570A-E283-4855-895A-56EABE660BA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ACBD931-B806-424F-8434-D8969311B87A}" type="pres">
      <dgm:prSet presAssocID="{DCD592FB-7029-4273-98A2-C568EF0CC394}" presName="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389BC7-9388-4030-8031-E8B2A3DF6562}" type="pres">
      <dgm:prSet presAssocID="{D5BEEE03-9B7A-4629-94D8-269AB9F8202E}" presName="sibTrans" presStyleCnt="0"/>
      <dgm:spPr/>
    </dgm:pt>
    <dgm:pt modelId="{D1AB0ACA-C508-46FF-87CA-7D1438A6867A}" type="pres">
      <dgm:prSet presAssocID="{ABEB04A6-1730-4FB0-9438-24CAF63BB0A4}" presName="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E5B807-F2D5-4792-AC99-9528507C3B5A}" type="pres">
      <dgm:prSet presAssocID="{E55CCBFE-C309-4AA0-A972-5EB13E8A77D3}" presName="sibTrans" presStyleCnt="0"/>
      <dgm:spPr/>
    </dgm:pt>
    <dgm:pt modelId="{99A5A938-D39C-4C9C-BCCB-76CF029CBE9D}" type="pres">
      <dgm:prSet presAssocID="{C9310DD3-3076-4726-879E-398A37A1B764}" presName="node" presStyleLbl="node1" presStyleIdx="2" presStyleCnt="8" custScaleX="1084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F483BA-1CDB-45E3-A641-8AE73536C47E}" type="pres">
      <dgm:prSet presAssocID="{5BB7F9A1-0981-4BA9-956F-1C56C5D58E56}" presName="sibTrans" presStyleCnt="0"/>
      <dgm:spPr/>
    </dgm:pt>
    <dgm:pt modelId="{DB3407C8-ED2E-47D9-BA40-EC54038E9A12}" type="pres">
      <dgm:prSet presAssocID="{37FEFD9B-2EBC-4703-A2AE-0D2F17E4BE85}" presName="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99462F-5111-452A-9DE0-22599441CCC2}" type="pres">
      <dgm:prSet presAssocID="{4C165B86-8366-431D-968D-10518D42EF53}" presName="sibTrans" presStyleCnt="0"/>
      <dgm:spPr/>
    </dgm:pt>
    <dgm:pt modelId="{88317407-BC0D-40BE-845A-61E4C40141B2}" type="pres">
      <dgm:prSet presAssocID="{B27F152C-BA2C-4C6A-B4A3-1C17F6DF62C4}" presName="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D0FAD9-66D7-40E4-9F1A-D8C44DCAB35F}" type="pres">
      <dgm:prSet presAssocID="{6946D766-5F5B-454E-B14A-A2314F25E4F1}" presName="sibTrans" presStyleCnt="0"/>
      <dgm:spPr/>
    </dgm:pt>
    <dgm:pt modelId="{7BCA8F62-DD21-4DAE-AA4C-7B814E8FC6FE}" type="pres">
      <dgm:prSet presAssocID="{71BCF6FC-8D18-49EE-902D-1234D7005B34}" presName="node" presStyleLbl="node1" presStyleIdx="5" presStyleCnt="8" custScaleX="10629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EF745C-5B9A-4689-93D2-032E014ED248}" type="pres">
      <dgm:prSet presAssocID="{5DB6D904-D0A8-40C7-838D-B749FA8318E8}" presName="sibTrans" presStyleCnt="0"/>
      <dgm:spPr/>
    </dgm:pt>
    <dgm:pt modelId="{223A42F7-DAE3-4A1A-9190-D5728F5D88B4}" type="pres">
      <dgm:prSet presAssocID="{89247995-916F-4342-B186-86B2309D1E3B}" presName="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A61EDB-8375-44B4-9350-EE1E87ACF113}" type="pres">
      <dgm:prSet presAssocID="{90B210EA-2C81-4B14-A26E-C2A89F128CE5}" presName="sibTrans" presStyleCnt="0"/>
      <dgm:spPr/>
    </dgm:pt>
    <dgm:pt modelId="{BB8DE478-5A34-4454-A8B0-B463D2C49F83}" type="pres">
      <dgm:prSet presAssocID="{E78D9DFA-8487-4D9C-902A-5D782D571B02}" presName="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7D1324-AC9B-4E52-91CD-E93BE866C540}" srcId="{EEC5570A-E283-4855-895A-56EABE660BA6}" destId="{ABEB04A6-1730-4FB0-9438-24CAF63BB0A4}" srcOrd="1" destOrd="0" parTransId="{E034AD41-BA36-4FAB-8835-D3463212B082}" sibTransId="{E55CCBFE-C309-4AA0-A972-5EB13E8A77D3}"/>
    <dgm:cxn modelId="{CD3D0D05-0774-46F4-83DC-672C82A4F7F3}" srcId="{EEC5570A-E283-4855-895A-56EABE660BA6}" destId="{37FEFD9B-2EBC-4703-A2AE-0D2F17E4BE85}" srcOrd="3" destOrd="0" parTransId="{A9CF664A-CF2E-427E-8A30-6CE5DB7E8847}" sibTransId="{4C165B86-8366-431D-968D-10518D42EF53}"/>
    <dgm:cxn modelId="{0F5CB0C0-5F63-42F1-B699-13C03F92E24F}" type="presOf" srcId="{E78D9DFA-8487-4D9C-902A-5D782D571B02}" destId="{BB8DE478-5A34-4454-A8B0-B463D2C49F83}" srcOrd="0" destOrd="0" presId="urn:microsoft.com/office/officeart/2005/8/layout/default"/>
    <dgm:cxn modelId="{A46DDB1D-25CC-4F09-AEB7-EFFD0937B445}" type="presOf" srcId="{37FEFD9B-2EBC-4703-A2AE-0D2F17E4BE85}" destId="{DB3407C8-ED2E-47D9-BA40-EC54038E9A12}" srcOrd="0" destOrd="0" presId="urn:microsoft.com/office/officeart/2005/8/layout/default"/>
    <dgm:cxn modelId="{E0EBA9F9-0B85-4FDE-B9E9-B9B2327B0A79}" type="presOf" srcId="{DCD592FB-7029-4273-98A2-C568EF0CC394}" destId="{AACBD931-B806-424F-8434-D8969311B87A}" srcOrd="0" destOrd="0" presId="urn:microsoft.com/office/officeart/2005/8/layout/default"/>
    <dgm:cxn modelId="{B5D437F2-2837-4104-BA5A-3099994E92A9}" type="presOf" srcId="{89247995-916F-4342-B186-86B2309D1E3B}" destId="{223A42F7-DAE3-4A1A-9190-D5728F5D88B4}" srcOrd="0" destOrd="0" presId="urn:microsoft.com/office/officeart/2005/8/layout/default"/>
    <dgm:cxn modelId="{AD36BF0B-3BCA-4E68-B7D9-C373F60ECB16}" type="presOf" srcId="{C9310DD3-3076-4726-879E-398A37A1B764}" destId="{99A5A938-D39C-4C9C-BCCB-76CF029CBE9D}" srcOrd="0" destOrd="0" presId="urn:microsoft.com/office/officeart/2005/8/layout/default"/>
    <dgm:cxn modelId="{DF1324F3-E36B-4E0C-9499-92C26510AB65}" srcId="{EEC5570A-E283-4855-895A-56EABE660BA6}" destId="{71BCF6FC-8D18-49EE-902D-1234D7005B34}" srcOrd="5" destOrd="0" parTransId="{AACC3DAC-4CC8-47AE-B22C-F69C4C9A560F}" sibTransId="{5DB6D904-D0A8-40C7-838D-B749FA8318E8}"/>
    <dgm:cxn modelId="{581EDEDE-9E1F-41F2-9E19-190325B1FB45}" srcId="{EEC5570A-E283-4855-895A-56EABE660BA6}" destId="{B27F152C-BA2C-4C6A-B4A3-1C17F6DF62C4}" srcOrd="4" destOrd="0" parTransId="{85E64CAB-37C2-4C36-9259-334E8CAA3B84}" sibTransId="{6946D766-5F5B-454E-B14A-A2314F25E4F1}"/>
    <dgm:cxn modelId="{2F14BC52-32A0-4CCA-9736-94E453578E1B}" type="presOf" srcId="{B27F152C-BA2C-4C6A-B4A3-1C17F6DF62C4}" destId="{88317407-BC0D-40BE-845A-61E4C40141B2}" srcOrd="0" destOrd="0" presId="urn:microsoft.com/office/officeart/2005/8/layout/default"/>
    <dgm:cxn modelId="{697AD2B9-C854-4456-B004-17DBF47063BE}" srcId="{EEC5570A-E283-4855-895A-56EABE660BA6}" destId="{C9310DD3-3076-4726-879E-398A37A1B764}" srcOrd="2" destOrd="0" parTransId="{17CD974C-5C2E-4BE1-B4AF-7981F38BA62B}" sibTransId="{5BB7F9A1-0981-4BA9-956F-1C56C5D58E56}"/>
    <dgm:cxn modelId="{13BB2739-4BF9-4482-813A-69FB8B70405C}" type="presOf" srcId="{EEC5570A-E283-4855-895A-56EABE660BA6}" destId="{28C50425-25E4-4702-932D-BE2D51111D98}" srcOrd="0" destOrd="0" presId="urn:microsoft.com/office/officeart/2005/8/layout/default"/>
    <dgm:cxn modelId="{6FA25758-887D-4B17-A431-D529DDB3747A}" srcId="{EEC5570A-E283-4855-895A-56EABE660BA6}" destId="{DCD592FB-7029-4273-98A2-C568EF0CC394}" srcOrd="0" destOrd="0" parTransId="{3473A595-B23D-403D-931E-329BD558FCB5}" sibTransId="{D5BEEE03-9B7A-4629-94D8-269AB9F8202E}"/>
    <dgm:cxn modelId="{3793860E-514D-4F88-A948-FF9A97FB87CF}" srcId="{EEC5570A-E283-4855-895A-56EABE660BA6}" destId="{E78D9DFA-8487-4D9C-902A-5D782D571B02}" srcOrd="7" destOrd="0" parTransId="{3E3E66C1-6AF6-40E7-983D-B9E808D0B666}" sibTransId="{1D30E156-E378-43D7-878E-1E45A9E471A5}"/>
    <dgm:cxn modelId="{61B7D311-FB3D-4B2F-9DB7-5DE466498D31}" type="presOf" srcId="{ABEB04A6-1730-4FB0-9438-24CAF63BB0A4}" destId="{D1AB0ACA-C508-46FF-87CA-7D1438A6867A}" srcOrd="0" destOrd="0" presId="urn:microsoft.com/office/officeart/2005/8/layout/default"/>
    <dgm:cxn modelId="{29C617A6-5530-46CA-8B62-9B8DEFA7E9D2}" type="presOf" srcId="{71BCF6FC-8D18-49EE-902D-1234D7005B34}" destId="{7BCA8F62-DD21-4DAE-AA4C-7B814E8FC6FE}" srcOrd="0" destOrd="0" presId="urn:microsoft.com/office/officeart/2005/8/layout/default"/>
    <dgm:cxn modelId="{ECEEE200-C741-4504-9A66-D7A34E1077CC}" srcId="{EEC5570A-E283-4855-895A-56EABE660BA6}" destId="{89247995-916F-4342-B186-86B2309D1E3B}" srcOrd="6" destOrd="0" parTransId="{5E4E6675-E69D-4C79-BD3C-042CFF4243A8}" sibTransId="{90B210EA-2C81-4B14-A26E-C2A89F128CE5}"/>
    <dgm:cxn modelId="{58C51932-B546-4E4B-949B-2D65288DD835}" type="presParOf" srcId="{28C50425-25E4-4702-932D-BE2D51111D98}" destId="{AACBD931-B806-424F-8434-D8969311B87A}" srcOrd="0" destOrd="0" presId="urn:microsoft.com/office/officeart/2005/8/layout/default"/>
    <dgm:cxn modelId="{7D3FEAF2-E713-4634-87E2-19268D846115}" type="presParOf" srcId="{28C50425-25E4-4702-932D-BE2D51111D98}" destId="{6A389BC7-9388-4030-8031-E8B2A3DF6562}" srcOrd="1" destOrd="0" presId="urn:microsoft.com/office/officeart/2005/8/layout/default"/>
    <dgm:cxn modelId="{9947EA93-0143-4D44-B08C-BC8F46E9ECB6}" type="presParOf" srcId="{28C50425-25E4-4702-932D-BE2D51111D98}" destId="{D1AB0ACA-C508-46FF-87CA-7D1438A6867A}" srcOrd="2" destOrd="0" presId="urn:microsoft.com/office/officeart/2005/8/layout/default"/>
    <dgm:cxn modelId="{923CB871-7440-4583-BB50-E44FBA810E66}" type="presParOf" srcId="{28C50425-25E4-4702-932D-BE2D51111D98}" destId="{DEE5B807-F2D5-4792-AC99-9528507C3B5A}" srcOrd="3" destOrd="0" presId="urn:microsoft.com/office/officeart/2005/8/layout/default"/>
    <dgm:cxn modelId="{48E1D42D-E02D-4F28-8E67-AC87172BF59E}" type="presParOf" srcId="{28C50425-25E4-4702-932D-BE2D51111D98}" destId="{99A5A938-D39C-4C9C-BCCB-76CF029CBE9D}" srcOrd="4" destOrd="0" presId="urn:microsoft.com/office/officeart/2005/8/layout/default"/>
    <dgm:cxn modelId="{663A7776-DD7F-4E30-963C-51ED1089175B}" type="presParOf" srcId="{28C50425-25E4-4702-932D-BE2D51111D98}" destId="{9DF483BA-1CDB-45E3-A641-8AE73536C47E}" srcOrd="5" destOrd="0" presId="urn:microsoft.com/office/officeart/2005/8/layout/default"/>
    <dgm:cxn modelId="{271E4F10-D843-4547-AF3D-7C254A041EB1}" type="presParOf" srcId="{28C50425-25E4-4702-932D-BE2D51111D98}" destId="{DB3407C8-ED2E-47D9-BA40-EC54038E9A12}" srcOrd="6" destOrd="0" presId="urn:microsoft.com/office/officeart/2005/8/layout/default"/>
    <dgm:cxn modelId="{9008B7B1-36DF-467E-B27C-8B5E770EFF0C}" type="presParOf" srcId="{28C50425-25E4-4702-932D-BE2D51111D98}" destId="{DA99462F-5111-452A-9DE0-22599441CCC2}" srcOrd="7" destOrd="0" presId="urn:microsoft.com/office/officeart/2005/8/layout/default"/>
    <dgm:cxn modelId="{4313E279-9CED-4A9B-A6E3-AFBDE6D09FA9}" type="presParOf" srcId="{28C50425-25E4-4702-932D-BE2D51111D98}" destId="{88317407-BC0D-40BE-845A-61E4C40141B2}" srcOrd="8" destOrd="0" presId="urn:microsoft.com/office/officeart/2005/8/layout/default"/>
    <dgm:cxn modelId="{E3B5B6D1-2DE3-42C0-82C3-0B7F2DE4EF39}" type="presParOf" srcId="{28C50425-25E4-4702-932D-BE2D51111D98}" destId="{D3D0FAD9-66D7-40E4-9F1A-D8C44DCAB35F}" srcOrd="9" destOrd="0" presId="urn:microsoft.com/office/officeart/2005/8/layout/default"/>
    <dgm:cxn modelId="{AB1F02BD-468E-45F5-95C5-217937696BB3}" type="presParOf" srcId="{28C50425-25E4-4702-932D-BE2D51111D98}" destId="{7BCA8F62-DD21-4DAE-AA4C-7B814E8FC6FE}" srcOrd="10" destOrd="0" presId="urn:microsoft.com/office/officeart/2005/8/layout/default"/>
    <dgm:cxn modelId="{881BD5AF-95CA-4109-808B-4CB32167E117}" type="presParOf" srcId="{28C50425-25E4-4702-932D-BE2D51111D98}" destId="{54EF745C-5B9A-4689-93D2-032E014ED248}" srcOrd="11" destOrd="0" presId="urn:microsoft.com/office/officeart/2005/8/layout/default"/>
    <dgm:cxn modelId="{E41AD2C6-211A-458B-AD65-01FD36C042DB}" type="presParOf" srcId="{28C50425-25E4-4702-932D-BE2D51111D98}" destId="{223A42F7-DAE3-4A1A-9190-D5728F5D88B4}" srcOrd="12" destOrd="0" presId="urn:microsoft.com/office/officeart/2005/8/layout/default"/>
    <dgm:cxn modelId="{D05A00D6-1355-4D5A-8ED1-851B0DBB8847}" type="presParOf" srcId="{28C50425-25E4-4702-932D-BE2D51111D98}" destId="{67A61EDB-8375-44B4-9350-EE1E87ACF113}" srcOrd="13" destOrd="0" presId="urn:microsoft.com/office/officeart/2005/8/layout/default"/>
    <dgm:cxn modelId="{46756FC4-0E3F-48B2-8868-47F91B6B44D9}" type="presParOf" srcId="{28C50425-25E4-4702-932D-BE2D51111D98}" destId="{BB8DE478-5A34-4454-A8B0-B463D2C49F83}" srcOrd="1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5AA875B-3817-4D71-9B62-A29936FF8182}" type="doc">
      <dgm:prSet loTypeId="urn:microsoft.com/office/officeart/2005/8/layout/process4" loCatId="process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3695F429-C491-4FE4-A7E7-56A0D766ED45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600" b="1" dirty="0" smtClean="0"/>
            <a:t>Муниципальный конкурс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600" b="1" dirty="0" smtClean="0"/>
            <a:t>«Учитель года города Казани 2022» </a:t>
          </a:r>
        </a:p>
      </dgm:t>
    </dgm:pt>
    <dgm:pt modelId="{D8D843A9-B053-41A9-B032-537DE4B5E82D}" type="parTrans" cxnId="{1F46005E-EC89-450D-8D7D-5AA691DBE577}">
      <dgm:prSet/>
      <dgm:spPr/>
      <dgm:t>
        <a:bodyPr/>
        <a:lstStyle/>
        <a:p>
          <a:endParaRPr lang="ru-RU"/>
        </a:p>
      </dgm:t>
    </dgm:pt>
    <dgm:pt modelId="{96766084-4864-464A-945A-21F3AFF70A53}" type="sibTrans" cxnId="{1F46005E-EC89-450D-8D7D-5AA691DBE577}">
      <dgm:prSet/>
      <dgm:spPr/>
      <dgm:t>
        <a:bodyPr/>
        <a:lstStyle/>
        <a:p>
          <a:endParaRPr lang="ru-RU"/>
        </a:p>
      </dgm:t>
    </dgm:pt>
    <dgm:pt modelId="{05F2EB98-98D5-46CA-9229-16F615007BF2}">
      <dgm:prSet phldrT="[Текст]" custT="1"/>
      <dgm:spPr/>
      <dgm:t>
        <a:bodyPr/>
        <a:lstStyle/>
        <a:p>
          <a:r>
            <a:rPr lang="ru-RU" sz="1400" dirty="0" smtClean="0"/>
            <a:t>Победитель районного  и городского этапа</a:t>
          </a:r>
          <a:endParaRPr lang="ru-RU" sz="1400" dirty="0"/>
        </a:p>
      </dgm:t>
    </dgm:pt>
    <dgm:pt modelId="{49698D10-2EBE-4B69-8CED-806ED4E02297}" type="parTrans" cxnId="{6A94A310-62F6-468C-B7DF-877BCAFD3FBF}">
      <dgm:prSet/>
      <dgm:spPr/>
      <dgm:t>
        <a:bodyPr/>
        <a:lstStyle/>
        <a:p>
          <a:endParaRPr lang="ru-RU"/>
        </a:p>
      </dgm:t>
    </dgm:pt>
    <dgm:pt modelId="{D7E9D9EE-FC44-45D4-8DE7-34A927C794B3}" type="sibTrans" cxnId="{6A94A310-62F6-468C-B7DF-877BCAFD3FBF}">
      <dgm:prSet/>
      <dgm:spPr/>
      <dgm:t>
        <a:bodyPr/>
        <a:lstStyle/>
        <a:p>
          <a:endParaRPr lang="ru-RU"/>
        </a:p>
      </dgm:t>
    </dgm:pt>
    <dgm:pt modelId="{3B73F276-F3A7-44D3-908D-C92D4C74576F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600" b="1" dirty="0" smtClean="0"/>
            <a:t>Всероссийский конкурс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600" b="1" dirty="0" smtClean="0"/>
            <a:t>«Сердце отдаю детям»</a:t>
          </a:r>
          <a:endParaRPr lang="ru-RU" sz="1600" b="1" dirty="0"/>
        </a:p>
      </dgm:t>
    </dgm:pt>
    <dgm:pt modelId="{27373CE5-B248-47D6-9206-58395FC84402}" type="parTrans" cxnId="{2BBAE70B-756D-49D0-9017-04BC2EE281F0}">
      <dgm:prSet/>
      <dgm:spPr/>
      <dgm:t>
        <a:bodyPr/>
        <a:lstStyle/>
        <a:p>
          <a:endParaRPr lang="ru-RU"/>
        </a:p>
      </dgm:t>
    </dgm:pt>
    <dgm:pt modelId="{582E67F2-AD0E-4CE5-899F-21F1646C3F5A}" type="sibTrans" cxnId="{2BBAE70B-756D-49D0-9017-04BC2EE281F0}">
      <dgm:prSet/>
      <dgm:spPr/>
      <dgm:t>
        <a:bodyPr/>
        <a:lstStyle/>
        <a:p>
          <a:endParaRPr lang="ru-RU"/>
        </a:p>
      </dgm:t>
    </dgm:pt>
    <dgm:pt modelId="{8E8B1E65-62E5-4C3E-B08A-BB4110FFCCE0}">
      <dgm:prSet phldrT="[Текст]" custT="1"/>
      <dgm:spPr/>
      <dgm:t>
        <a:bodyPr/>
        <a:lstStyle/>
        <a:p>
          <a:r>
            <a:rPr lang="ru-RU" sz="1400" dirty="0" smtClean="0"/>
            <a:t>Победитель очного этапа</a:t>
          </a:r>
          <a:endParaRPr lang="ru-RU" sz="1400" dirty="0"/>
        </a:p>
      </dgm:t>
    </dgm:pt>
    <dgm:pt modelId="{AA2FD0A0-2D72-44BE-8CE3-5CE0ACD5EF6B}" type="parTrans" cxnId="{AF64234C-2E1B-4E17-8445-29C4AD21BD32}">
      <dgm:prSet/>
      <dgm:spPr/>
      <dgm:t>
        <a:bodyPr/>
        <a:lstStyle/>
        <a:p>
          <a:endParaRPr lang="ru-RU"/>
        </a:p>
      </dgm:t>
    </dgm:pt>
    <dgm:pt modelId="{02DAC40E-5722-41AF-992B-749A138EB512}" type="sibTrans" cxnId="{AF64234C-2E1B-4E17-8445-29C4AD21BD32}">
      <dgm:prSet/>
      <dgm:spPr/>
      <dgm:t>
        <a:bodyPr/>
        <a:lstStyle/>
        <a:p>
          <a:endParaRPr lang="ru-RU"/>
        </a:p>
      </dgm:t>
    </dgm:pt>
    <dgm:pt modelId="{E72229C4-0957-4AC9-91C5-428A848A88B7}">
      <dgm:prSet phldrT="[Текст]" custT="1"/>
      <dgm:spPr/>
      <dgm:t>
        <a:bodyPr/>
        <a:lstStyle/>
        <a:p>
          <a:r>
            <a:rPr lang="ru-RU" sz="1400" dirty="0" smtClean="0"/>
            <a:t>Победитель регионального этапа </a:t>
          </a:r>
          <a:endParaRPr lang="ru-RU" sz="1400" dirty="0"/>
        </a:p>
      </dgm:t>
    </dgm:pt>
    <dgm:pt modelId="{F52C15E9-D698-46DF-9D52-4CB71F8921EC}" type="sibTrans" cxnId="{02AA9BC9-56DC-4816-953E-18639A04DD29}">
      <dgm:prSet/>
      <dgm:spPr/>
      <dgm:t>
        <a:bodyPr/>
        <a:lstStyle/>
        <a:p>
          <a:endParaRPr lang="ru-RU"/>
        </a:p>
      </dgm:t>
    </dgm:pt>
    <dgm:pt modelId="{76C85E58-32E8-4634-AAE4-363E20813CB3}" type="parTrans" cxnId="{02AA9BC9-56DC-4816-953E-18639A04DD29}">
      <dgm:prSet/>
      <dgm:spPr/>
      <dgm:t>
        <a:bodyPr/>
        <a:lstStyle/>
        <a:p>
          <a:endParaRPr lang="ru-RU"/>
        </a:p>
      </dgm:t>
    </dgm:pt>
    <dgm:pt modelId="{BD498A2C-FE35-4A75-9819-DC5B34919CBB}">
      <dgm:prSet phldrT="[Текст]" custT="1"/>
      <dgm:spPr/>
      <dgm:t>
        <a:bodyPr/>
        <a:lstStyle/>
        <a:p>
          <a:r>
            <a:rPr lang="ru-RU" sz="1600" b="1" dirty="0" smtClean="0"/>
            <a:t>Профессиональный конкурс «АРКТУР"</a:t>
          </a:r>
          <a:endParaRPr lang="ru-RU" sz="1600" b="1" dirty="0"/>
        </a:p>
      </dgm:t>
    </dgm:pt>
    <dgm:pt modelId="{4D0CB634-5829-4ABC-9891-DAD11B09F57E}" type="sibTrans" cxnId="{9EFD088C-50A6-4A03-AF2A-15082E6FA6E0}">
      <dgm:prSet/>
      <dgm:spPr/>
      <dgm:t>
        <a:bodyPr/>
        <a:lstStyle/>
        <a:p>
          <a:endParaRPr lang="ru-RU"/>
        </a:p>
      </dgm:t>
    </dgm:pt>
    <dgm:pt modelId="{F4515853-7BAD-4403-94ED-86616EEFAAA7}" type="parTrans" cxnId="{9EFD088C-50A6-4A03-AF2A-15082E6FA6E0}">
      <dgm:prSet/>
      <dgm:spPr/>
      <dgm:t>
        <a:bodyPr/>
        <a:lstStyle/>
        <a:p>
          <a:endParaRPr lang="ru-RU"/>
        </a:p>
      </dgm:t>
    </dgm:pt>
    <dgm:pt modelId="{5C027EB7-3A45-4847-8678-1BF0D9F177FE}" type="pres">
      <dgm:prSet presAssocID="{75AA875B-3817-4D71-9B62-A29936FF818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0FD9F6-9CD0-4D4D-9DAE-2AEDA53F09E5}" type="pres">
      <dgm:prSet presAssocID="{BD498A2C-FE35-4A75-9819-DC5B34919CBB}" presName="boxAndChildren" presStyleCnt="0"/>
      <dgm:spPr/>
      <dgm:t>
        <a:bodyPr/>
        <a:lstStyle/>
        <a:p>
          <a:endParaRPr lang="ru-RU"/>
        </a:p>
      </dgm:t>
    </dgm:pt>
    <dgm:pt modelId="{AB5B25F4-042C-4AE4-8876-D0835026B961}" type="pres">
      <dgm:prSet presAssocID="{BD498A2C-FE35-4A75-9819-DC5B34919CBB}" presName="parentTextBox" presStyleLbl="node1" presStyleIdx="0" presStyleCnt="3"/>
      <dgm:spPr/>
      <dgm:t>
        <a:bodyPr/>
        <a:lstStyle/>
        <a:p>
          <a:endParaRPr lang="ru-RU"/>
        </a:p>
      </dgm:t>
    </dgm:pt>
    <dgm:pt modelId="{5BDA6A44-A8D2-4EC8-BFFC-0A9021A85C7B}" type="pres">
      <dgm:prSet presAssocID="{BD498A2C-FE35-4A75-9819-DC5B34919CBB}" presName="entireBox" presStyleLbl="node1" presStyleIdx="0" presStyleCnt="3" custLinFactNeighborY="1633"/>
      <dgm:spPr/>
      <dgm:t>
        <a:bodyPr/>
        <a:lstStyle/>
        <a:p>
          <a:endParaRPr lang="ru-RU"/>
        </a:p>
      </dgm:t>
    </dgm:pt>
    <dgm:pt modelId="{30B4B668-FB9D-4664-9878-AF2A47D9E573}" type="pres">
      <dgm:prSet presAssocID="{BD498A2C-FE35-4A75-9819-DC5B34919CBB}" presName="descendantBox" presStyleCnt="0"/>
      <dgm:spPr/>
      <dgm:t>
        <a:bodyPr/>
        <a:lstStyle/>
        <a:p>
          <a:endParaRPr lang="ru-RU"/>
        </a:p>
      </dgm:t>
    </dgm:pt>
    <dgm:pt modelId="{6E38C796-7AA4-4B64-BD82-5F08942D7773}" type="pres">
      <dgm:prSet presAssocID="{E72229C4-0957-4AC9-91C5-428A848A88B7}" presName="childTextBox" presStyleLbl="fgAccFollowNode1" presStyleIdx="0" presStyleCnt="3" custScaleY="112592" custLinFactNeighborY="23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01FFB1-911D-4CD8-99D9-216CB9E0EE5E}" type="pres">
      <dgm:prSet presAssocID="{582E67F2-AD0E-4CE5-899F-21F1646C3F5A}" presName="sp" presStyleCnt="0"/>
      <dgm:spPr/>
      <dgm:t>
        <a:bodyPr/>
        <a:lstStyle/>
        <a:p>
          <a:endParaRPr lang="ru-RU"/>
        </a:p>
      </dgm:t>
    </dgm:pt>
    <dgm:pt modelId="{C9700A3D-D7D3-41E4-B149-CFF99A688EEC}" type="pres">
      <dgm:prSet presAssocID="{3B73F276-F3A7-44D3-908D-C92D4C74576F}" presName="arrowAndChildren" presStyleCnt="0"/>
      <dgm:spPr/>
      <dgm:t>
        <a:bodyPr/>
        <a:lstStyle/>
        <a:p>
          <a:endParaRPr lang="ru-RU"/>
        </a:p>
      </dgm:t>
    </dgm:pt>
    <dgm:pt modelId="{31B7E680-BC31-41CA-B1A5-AE12DFE296F8}" type="pres">
      <dgm:prSet presAssocID="{3B73F276-F3A7-44D3-908D-C92D4C74576F}" presName="parentTextArrow" presStyleLbl="node1" presStyleIdx="0" presStyleCnt="3"/>
      <dgm:spPr/>
      <dgm:t>
        <a:bodyPr/>
        <a:lstStyle/>
        <a:p>
          <a:endParaRPr lang="ru-RU"/>
        </a:p>
      </dgm:t>
    </dgm:pt>
    <dgm:pt modelId="{3ED1ABD7-B799-470D-8B39-728BA85BF10A}" type="pres">
      <dgm:prSet presAssocID="{3B73F276-F3A7-44D3-908D-C92D4C74576F}" presName="arrow" presStyleLbl="node1" presStyleIdx="1" presStyleCnt="3" custScaleY="104074" custLinFactNeighborY="244"/>
      <dgm:spPr/>
      <dgm:t>
        <a:bodyPr/>
        <a:lstStyle/>
        <a:p>
          <a:endParaRPr lang="ru-RU"/>
        </a:p>
      </dgm:t>
    </dgm:pt>
    <dgm:pt modelId="{7DF38B72-A155-40BE-A0E7-849A9B9F2AE0}" type="pres">
      <dgm:prSet presAssocID="{3B73F276-F3A7-44D3-908D-C92D4C74576F}" presName="descendantArrow" presStyleCnt="0"/>
      <dgm:spPr/>
      <dgm:t>
        <a:bodyPr/>
        <a:lstStyle/>
        <a:p>
          <a:endParaRPr lang="ru-RU"/>
        </a:p>
      </dgm:t>
    </dgm:pt>
    <dgm:pt modelId="{2B990C8C-FE46-47BB-B16F-54FC301177C5}" type="pres">
      <dgm:prSet presAssocID="{8E8B1E65-62E5-4C3E-B08A-BB4110FFCCE0}" presName="childTextArrow" presStyleLbl="fgAccFollowNode1" presStyleIdx="1" presStyleCnt="3" custScaleX="49925" custScaleY="87711" custLinFactNeighborX="-26775" custLinFactNeighborY="81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26F591-9943-4CD5-89A5-BB8DB256D92A}" type="pres">
      <dgm:prSet presAssocID="{96766084-4864-464A-945A-21F3AFF70A53}" presName="sp" presStyleCnt="0"/>
      <dgm:spPr/>
      <dgm:t>
        <a:bodyPr/>
        <a:lstStyle/>
        <a:p>
          <a:endParaRPr lang="ru-RU"/>
        </a:p>
      </dgm:t>
    </dgm:pt>
    <dgm:pt modelId="{7837F932-68EC-4C27-B258-3D9EAADBD059}" type="pres">
      <dgm:prSet presAssocID="{3695F429-C491-4FE4-A7E7-56A0D766ED45}" presName="arrowAndChildren" presStyleCnt="0"/>
      <dgm:spPr/>
      <dgm:t>
        <a:bodyPr/>
        <a:lstStyle/>
        <a:p>
          <a:endParaRPr lang="ru-RU"/>
        </a:p>
      </dgm:t>
    </dgm:pt>
    <dgm:pt modelId="{24E88572-4417-451A-ADDF-D9C494B39E7B}" type="pres">
      <dgm:prSet presAssocID="{3695F429-C491-4FE4-A7E7-56A0D766ED45}" presName="parentTextArrow" presStyleLbl="node1" presStyleIdx="1" presStyleCnt="3"/>
      <dgm:spPr/>
      <dgm:t>
        <a:bodyPr/>
        <a:lstStyle/>
        <a:p>
          <a:endParaRPr lang="ru-RU"/>
        </a:p>
      </dgm:t>
    </dgm:pt>
    <dgm:pt modelId="{C7A65F43-8897-4D8D-8019-0A518F0FD1F8}" type="pres">
      <dgm:prSet presAssocID="{3695F429-C491-4FE4-A7E7-56A0D766ED45}" presName="arrow" presStyleLbl="node1" presStyleIdx="2" presStyleCnt="3" custLinFactNeighborY="-1104"/>
      <dgm:spPr/>
      <dgm:t>
        <a:bodyPr/>
        <a:lstStyle/>
        <a:p>
          <a:endParaRPr lang="ru-RU"/>
        </a:p>
      </dgm:t>
    </dgm:pt>
    <dgm:pt modelId="{4D458F46-E4D7-45AB-9DC4-B18206E5E4C1}" type="pres">
      <dgm:prSet presAssocID="{3695F429-C491-4FE4-A7E7-56A0D766ED45}" presName="descendantArrow" presStyleCnt="0"/>
      <dgm:spPr/>
      <dgm:t>
        <a:bodyPr/>
        <a:lstStyle/>
        <a:p>
          <a:endParaRPr lang="ru-RU"/>
        </a:p>
      </dgm:t>
    </dgm:pt>
    <dgm:pt modelId="{E3D07B6B-C358-457C-A101-09C5226E5128}" type="pres">
      <dgm:prSet presAssocID="{05F2EB98-98D5-46CA-9229-16F615007BF2}" presName="childTextArrow" presStyleLbl="fgAccFollowNode1" presStyleIdx="2" presStyleCnt="3" custScaleY="73268" custLinFactNeighborX="-8332" custLinFactNeighborY="1007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EFD088C-50A6-4A03-AF2A-15082E6FA6E0}" srcId="{75AA875B-3817-4D71-9B62-A29936FF8182}" destId="{BD498A2C-FE35-4A75-9819-DC5B34919CBB}" srcOrd="2" destOrd="0" parTransId="{F4515853-7BAD-4403-94ED-86616EEFAAA7}" sibTransId="{4D0CB634-5829-4ABC-9891-DAD11B09F57E}"/>
    <dgm:cxn modelId="{80E6D364-F298-4D26-A12A-1B61572FFB8F}" type="presOf" srcId="{75AA875B-3817-4D71-9B62-A29936FF8182}" destId="{5C027EB7-3A45-4847-8678-1BF0D9F177FE}" srcOrd="0" destOrd="0" presId="urn:microsoft.com/office/officeart/2005/8/layout/process4"/>
    <dgm:cxn modelId="{7C91CDE0-F89F-4646-8ECA-B0B10205C87A}" type="presOf" srcId="{3695F429-C491-4FE4-A7E7-56A0D766ED45}" destId="{24E88572-4417-451A-ADDF-D9C494B39E7B}" srcOrd="0" destOrd="0" presId="urn:microsoft.com/office/officeart/2005/8/layout/process4"/>
    <dgm:cxn modelId="{F49AF01E-1626-4A96-A9C5-A57FA59B8B08}" type="presOf" srcId="{E72229C4-0957-4AC9-91C5-428A848A88B7}" destId="{6E38C796-7AA4-4B64-BD82-5F08942D7773}" srcOrd="0" destOrd="0" presId="urn:microsoft.com/office/officeart/2005/8/layout/process4"/>
    <dgm:cxn modelId="{D1CE4F2E-ED58-48DD-83BC-149401331A3C}" type="presOf" srcId="{8E8B1E65-62E5-4C3E-B08A-BB4110FFCCE0}" destId="{2B990C8C-FE46-47BB-B16F-54FC301177C5}" srcOrd="0" destOrd="0" presId="urn:microsoft.com/office/officeart/2005/8/layout/process4"/>
    <dgm:cxn modelId="{5A560217-8796-48D5-AD8F-70E234856AB0}" type="presOf" srcId="{BD498A2C-FE35-4A75-9819-DC5B34919CBB}" destId="{5BDA6A44-A8D2-4EC8-BFFC-0A9021A85C7B}" srcOrd="1" destOrd="0" presId="urn:microsoft.com/office/officeart/2005/8/layout/process4"/>
    <dgm:cxn modelId="{B4FF576F-1843-4338-812F-10AD7EB2C2BF}" type="presOf" srcId="{3B73F276-F3A7-44D3-908D-C92D4C74576F}" destId="{31B7E680-BC31-41CA-B1A5-AE12DFE296F8}" srcOrd="0" destOrd="0" presId="urn:microsoft.com/office/officeart/2005/8/layout/process4"/>
    <dgm:cxn modelId="{FDB0B7AC-E191-4015-9181-F3BD2F9A1A5C}" type="presOf" srcId="{05F2EB98-98D5-46CA-9229-16F615007BF2}" destId="{E3D07B6B-C358-457C-A101-09C5226E5128}" srcOrd="0" destOrd="0" presId="urn:microsoft.com/office/officeart/2005/8/layout/process4"/>
    <dgm:cxn modelId="{2BBAE70B-756D-49D0-9017-04BC2EE281F0}" srcId="{75AA875B-3817-4D71-9B62-A29936FF8182}" destId="{3B73F276-F3A7-44D3-908D-C92D4C74576F}" srcOrd="1" destOrd="0" parTransId="{27373CE5-B248-47D6-9206-58395FC84402}" sibTransId="{582E67F2-AD0E-4CE5-899F-21F1646C3F5A}"/>
    <dgm:cxn modelId="{6A94A310-62F6-468C-B7DF-877BCAFD3FBF}" srcId="{3695F429-C491-4FE4-A7E7-56A0D766ED45}" destId="{05F2EB98-98D5-46CA-9229-16F615007BF2}" srcOrd="0" destOrd="0" parTransId="{49698D10-2EBE-4B69-8CED-806ED4E02297}" sibTransId="{D7E9D9EE-FC44-45D4-8DE7-34A927C794B3}"/>
    <dgm:cxn modelId="{16197CE9-14C6-4D57-B47A-70863066F155}" type="presOf" srcId="{BD498A2C-FE35-4A75-9819-DC5B34919CBB}" destId="{AB5B25F4-042C-4AE4-8876-D0835026B961}" srcOrd="0" destOrd="0" presId="urn:microsoft.com/office/officeart/2005/8/layout/process4"/>
    <dgm:cxn modelId="{AF64234C-2E1B-4E17-8445-29C4AD21BD32}" srcId="{3B73F276-F3A7-44D3-908D-C92D4C74576F}" destId="{8E8B1E65-62E5-4C3E-B08A-BB4110FFCCE0}" srcOrd="0" destOrd="0" parTransId="{AA2FD0A0-2D72-44BE-8CE3-5CE0ACD5EF6B}" sibTransId="{02DAC40E-5722-41AF-992B-749A138EB512}"/>
    <dgm:cxn modelId="{02AA9BC9-56DC-4816-953E-18639A04DD29}" srcId="{BD498A2C-FE35-4A75-9819-DC5B34919CBB}" destId="{E72229C4-0957-4AC9-91C5-428A848A88B7}" srcOrd="0" destOrd="0" parTransId="{76C85E58-32E8-4634-AAE4-363E20813CB3}" sibTransId="{F52C15E9-D698-46DF-9D52-4CB71F8921EC}"/>
    <dgm:cxn modelId="{80728813-A86B-4877-A713-98FA7C5EB12F}" type="presOf" srcId="{3695F429-C491-4FE4-A7E7-56A0D766ED45}" destId="{C7A65F43-8897-4D8D-8019-0A518F0FD1F8}" srcOrd="1" destOrd="0" presId="urn:microsoft.com/office/officeart/2005/8/layout/process4"/>
    <dgm:cxn modelId="{1F46005E-EC89-450D-8D7D-5AA691DBE577}" srcId="{75AA875B-3817-4D71-9B62-A29936FF8182}" destId="{3695F429-C491-4FE4-A7E7-56A0D766ED45}" srcOrd="0" destOrd="0" parTransId="{D8D843A9-B053-41A9-B032-537DE4B5E82D}" sibTransId="{96766084-4864-464A-945A-21F3AFF70A53}"/>
    <dgm:cxn modelId="{A9814545-7341-4316-8D28-AC17881B3270}" type="presOf" srcId="{3B73F276-F3A7-44D3-908D-C92D4C74576F}" destId="{3ED1ABD7-B799-470D-8B39-728BA85BF10A}" srcOrd="1" destOrd="0" presId="urn:microsoft.com/office/officeart/2005/8/layout/process4"/>
    <dgm:cxn modelId="{F9AEC3E6-EE24-433C-9100-00CA78CCC35D}" type="presParOf" srcId="{5C027EB7-3A45-4847-8678-1BF0D9F177FE}" destId="{100FD9F6-9CD0-4D4D-9DAE-2AEDA53F09E5}" srcOrd="0" destOrd="0" presId="urn:microsoft.com/office/officeart/2005/8/layout/process4"/>
    <dgm:cxn modelId="{1A876572-9844-40C5-A3F0-D6C8E64C8BEA}" type="presParOf" srcId="{100FD9F6-9CD0-4D4D-9DAE-2AEDA53F09E5}" destId="{AB5B25F4-042C-4AE4-8876-D0835026B961}" srcOrd="0" destOrd="0" presId="urn:microsoft.com/office/officeart/2005/8/layout/process4"/>
    <dgm:cxn modelId="{E90F26F1-201D-4260-9A25-A832F4E39F25}" type="presParOf" srcId="{100FD9F6-9CD0-4D4D-9DAE-2AEDA53F09E5}" destId="{5BDA6A44-A8D2-4EC8-BFFC-0A9021A85C7B}" srcOrd="1" destOrd="0" presId="urn:microsoft.com/office/officeart/2005/8/layout/process4"/>
    <dgm:cxn modelId="{2E3DCCEC-36CB-496C-8547-9C80234EF84B}" type="presParOf" srcId="{100FD9F6-9CD0-4D4D-9DAE-2AEDA53F09E5}" destId="{30B4B668-FB9D-4664-9878-AF2A47D9E573}" srcOrd="2" destOrd="0" presId="urn:microsoft.com/office/officeart/2005/8/layout/process4"/>
    <dgm:cxn modelId="{EC87658A-E348-432E-85F4-E0CAED980A10}" type="presParOf" srcId="{30B4B668-FB9D-4664-9878-AF2A47D9E573}" destId="{6E38C796-7AA4-4B64-BD82-5F08942D7773}" srcOrd="0" destOrd="0" presId="urn:microsoft.com/office/officeart/2005/8/layout/process4"/>
    <dgm:cxn modelId="{A579BE3A-88B2-4378-9B86-AB843AA51ADA}" type="presParOf" srcId="{5C027EB7-3A45-4847-8678-1BF0D9F177FE}" destId="{2201FFB1-911D-4CD8-99D9-216CB9E0EE5E}" srcOrd="1" destOrd="0" presId="urn:microsoft.com/office/officeart/2005/8/layout/process4"/>
    <dgm:cxn modelId="{23C5FE6D-366D-4CDE-82B3-86AA8F6D7D05}" type="presParOf" srcId="{5C027EB7-3A45-4847-8678-1BF0D9F177FE}" destId="{C9700A3D-D7D3-41E4-B149-CFF99A688EEC}" srcOrd="2" destOrd="0" presId="urn:microsoft.com/office/officeart/2005/8/layout/process4"/>
    <dgm:cxn modelId="{2EB83D35-64B3-4055-B7A8-13F93DF31F23}" type="presParOf" srcId="{C9700A3D-D7D3-41E4-B149-CFF99A688EEC}" destId="{31B7E680-BC31-41CA-B1A5-AE12DFE296F8}" srcOrd="0" destOrd="0" presId="urn:microsoft.com/office/officeart/2005/8/layout/process4"/>
    <dgm:cxn modelId="{C5FFBE55-3EF1-4D99-AF17-CD6A01532DAA}" type="presParOf" srcId="{C9700A3D-D7D3-41E4-B149-CFF99A688EEC}" destId="{3ED1ABD7-B799-470D-8B39-728BA85BF10A}" srcOrd="1" destOrd="0" presId="urn:microsoft.com/office/officeart/2005/8/layout/process4"/>
    <dgm:cxn modelId="{B6E0611F-48C7-4A6C-967B-802FE1C0B810}" type="presParOf" srcId="{C9700A3D-D7D3-41E4-B149-CFF99A688EEC}" destId="{7DF38B72-A155-40BE-A0E7-849A9B9F2AE0}" srcOrd="2" destOrd="0" presId="urn:microsoft.com/office/officeart/2005/8/layout/process4"/>
    <dgm:cxn modelId="{20FCF8BF-F141-4ADD-8881-875DE86446D2}" type="presParOf" srcId="{7DF38B72-A155-40BE-A0E7-849A9B9F2AE0}" destId="{2B990C8C-FE46-47BB-B16F-54FC301177C5}" srcOrd="0" destOrd="0" presId="urn:microsoft.com/office/officeart/2005/8/layout/process4"/>
    <dgm:cxn modelId="{9B8418E4-CF60-42FC-94A3-F3D2A84C334E}" type="presParOf" srcId="{5C027EB7-3A45-4847-8678-1BF0D9F177FE}" destId="{F226F591-9943-4CD5-89A5-BB8DB256D92A}" srcOrd="3" destOrd="0" presId="urn:microsoft.com/office/officeart/2005/8/layout/process4"/>
    <dgm:cxn modelId="{C8C113C6-848B-4083-BB7E-71F8D19C0B59}" type="presParOf" srcId="{5C027EB7-3A45-4847-8678-1BF0D9F177FE}" destId="{7837F932-68EC-4C27-B258-3D9EAADBD059}" srcOrd="4" destOrd="0" presId="urn:microsoft.com/office/officeart/2005/8/layout/process4"/>
    <dgm:cxn modelId="{C25825A1-9A04-493D-A53D-4124861C20D9}" type="presParOf" srcId="{7837F932-68EC-4C27-B258-3D9EAADBD059}" destId="{24E88572-4417-451A-ADDF-D9C494B39E7B}" srcOrd="0" destOrd="0" presId="urn:microsoft.com/office/officeart/2005/8/layout/process4"/>
    <dgm:cxn modelId="{3E32530C-592A-48E6-8CC0-712D761102BA}" type="presParOf" srcId="{7837F932-68EC-4C27-B258-3D9EAADBD059}" destId="{C7A65F43-8897-4D8D-8019-0A518F0FD1F8}" srcOrd="1" destOrd="0" presId="urn:microsoft.com/office/officeart/2005/8/layout/process4"/>
    <dgm:cxn modelId="{7E22491F-0C2A-4A83-847E-27587C90C387}" type="presParOf" srcId="{7837F932-68EC-4C27-B258-3D9EAADBD059}" destId="{4D458F46-E4D7-45AB-9DC4-B18206E5E4C1}" srcOrd="2" destOrd="0" presId="urn:microsoft.com/office/officeart/2005/8/layout/process4"/>
    <dgm:cxn modelId="{2F7EBA28-457A-4447-821E-D4AE003304BC}" type="presParOf" srcId="{4D458F46-E4D7-45AB-9DC4-B18206E5E4C1}" destId="{E3D07B6B-C358-457C-A101-09C5226E5128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5F48006-ECDC-4295-9FA6-88460A3F8668}" type="doc">
      <dgm:prSet loTypeId="urn:microsoft.com/office/officeart/2005/8/layout/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BC0FC5B1-537A-40F4-B9B0-B1B8801958B0}">
      <dgm:prSet phldrT="[Текст]" custT="1"/>
      <dgm:spPr/>
      <dgm:t>
        <a:bodyPr/>
        <a:lstStyle/>
        <a:p>
          <a:pPr algn="ctr"/>
          <a:r>
            <a:rPr lang="ru-RU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Атмосфера сотрудничества и доброжелательности</a:t>
          </a:r>
          <a:endParaRPr lang="ru-RU" sz="1600" b="1" strike="sngStrike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B79FB6C-34FA-405A-B9DD-2CA211883751}" type="parTrans" cxnId="{C2F42828-088B-48D9-A8FE-C2F3A74C8180}">
      <dgm:prSet/>
      <dgm:spPr/>
      <dgm:t>
        <a:bodyPr/>
        <a:lstStyle/>
        <a:p>
          <a:endParaRPr lang="ru-RU"/>
        </a:p>
      </dgm:t>
    </dgm:pt>
    <dgm:pt modelId="{28017FA1-BF28-4320-BF34-06A5F46FF3CC}" type="sibTrans" cxnId="{C2F42828-088B-48D9-A8FE-C2F3A74C8180}">
      <dgm:prSet/>
      <dgm:spPr/>
      <dgm:t>
        <a:bodyPr/>
        <a:lstStyle/>
        <a:p>
          <a:endParaRPr lang="ru-RU"/>
        </a:p>
      </dgm:t>
    </dgm:pt>
    <dgm:pt modelId="{0F52F60E-9140-4531-B6AF-147B8CD7C0A9}">
      <dgm:prSet phldrT="[Текст]" custT="1"/>
      <dgm:spPr/>
      <dgm:t>
        <a:bodyPr/>
        <a:lstStyle/>
        <a:p>
          <a:pPr algn="ctr"/>
          <a:r>
            <a:rPr lang="ru-RU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Опыт из разных сфер деятельности</a:t>
          </a:r>
          <a:br>
            <a:rPr lang="ru-RU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ru-RU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Интеграция в одно целое</a:t>
          </a:r>
          <a:endParaRPr lang="ru-RU" sz="1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4B98E3F-C664-4466-B4FE-6EDFCCC27D72}" type="parTrans" cxnId="{1F086C14-8709-465F-BF83-658C744214D0}">
      <dgm:prSet/>
      <dgm:spPr/>
      <dgm:t>
        <a:bodyPr/>
        <a:lstStyle/>
        <a:p>
          <a:endParaRPr lang="ru-RU"/>
        </a:p>
      </dgm:t>
    </dgm:pt>
    <dgm:pt modelId="{319A242F-7D63-4168-B5ED-2894BF2635DD}" type="sibTrans" cxnId="{1F086C14-8709-465F-BF83-658C744214D0}">
      <dgm:prSet/>
      <dgm:spPr/>
      <dgm:t>
        <a:bodyPr/>
        <a:lstStyle/>
        <a:p>
          <a:endParaRPr lang="ru-RU"/>
        </a:p>
      </dgm:t>
    </dgm:pt>
    <dgm:pt modelId="{FA5B72FD-79D3-4E64-B721-701720164BD8}">
      <dgm:prSet phldrT="[Текст]" custT="1"/>
      <dgm:spPr/>
      <dgm:t>
        <a:bodyPr/>
        <a:lstStyle/>
        <a:p>
          <a:pPr algn="ctr"/>
          <a:r>
            <a:rPr lang="ru-RU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Личные качества</a:t>
          </a:r>
          <a:endParaRPr lang="ru-RU" sz="1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38B6538-88E8-4E04-B1CC-76F43970452D}" type="parTrans" cxnId="{F60BD0DA-2F17-4F5F-98C4-8650825AF760}">
      <dgm:prSet/>
      <dgm:spPr/>
      <dgm:t>
        <a:bodyPr/>
        <a:lstStyle/>
        <a:p>
          <a:endParaRPr lang="ru-RU"/>
        </a:p>
      </dgm:t>
    </dgm:pt>
    <dgm:pt modelId="{5269439D-B572-432C-A373-61608EE055A5}" type="sibTrans" cxnId="{F60BD0DA-2F17-4F5F-98C4-8650825AF760}">
      <dgm:prSet/>
      <dgm:spPr/>
      <dgm:t>
        <a:bodyPr/>
        <a:lstStyle/>
        <a:p>
          <a:endParaRPr lang="ru-RU"/>
        </a:p>
      </dgm:t>
    </dgm:pt>
    <dgm:pt modelId="{3335DE19-95F7-4538-8F2C-07422BA3A79C}">
      <dgm:prSet phldrT="[Текст]" custT="1"/>
      <dgm:spPr/>
      <dgm:t>
        <a:bodyPr/>
        <a:lstStyle/>
        <a:p>
          <a:pPr algn="ctr"/>
          <a:r>
            <a:rPr lang="ru-RU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Рецепт успеха: любовь к своему делу</a:t>
          </a:r>
          <a:endParaRPr lang="ru-RU" sz="1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0EEE739-78B5-4A16-94CF-B4AACC52A717}" type="parTrans" cxnId="{D66F1C3C-159F-446A-8400-291821D6578A}">
      <dgm:prSet/>
      <dgm:spPr/>
      <dgm:t>
        <a:bodyPr/>
        <a:lstStyle/>
        <a:p>
          <a:endParaRPr lang="ru-RU"/>
        </a:p>
      </dgm:t>
    </dgm:pt>
    <dgm:pt modelId="{EA156D32-D324-4421-BBEF-E2111B138A69}" type="sibTrans" cxnId="{D66F1C3C-159F-446A-8400-291821D6578A}">
      <dgm:prSet/>
      <dgm:spPr/>
      <dgm:t>
        <a:bodyPr/>
        <a:lstStyle/>
        <a:p>
          <a:endParaRPr lang="ru-RU"/>
        </a:p>
      </dgm:t>
    </dgm:pt>
    <dgm:pt modelId="{AF539908-70F1-40BE-A7F8-7412D4234513}" type="pres">
      <dgm:prSet presAssocID="{85F48006-ECDC-4295-9FA6-88460A3F8668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97EF124-16B9-4230-8708-8D62781D7ADB}" type="pres">
      <dgm:prSet presAssocID="{BC0FC5B1-537A-40F4-B9B0-B1B8801958B0}" presName="parentLin" presStyleCnt="0"/>
      <dgm:spPr/>
    </dgm:pt>
    <dgm:pt modelId="{17C7B97A-9041-482F-A050-E5BDC19B7849}" type="pres">
      <dgm:prSet presAssocID="{BC0FC5B1-537A-40F4-B9B0-B1B8801958B0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0511F538-81B4-4565-A1B1-85914FDD078E}" type="pres">
      <dgm:prSet presAssocID="{BC0FC5B1-537A-40F4-B9B0-B1B8801958B0}" presName="parentText" presStyleLbl="node1" presStyleIdx="0" presStyleCnt="4" custScaleX="126787" custScaleY="129081" custLinFactNeighborX="-22120" custLinFactNeighborY="296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88270B-D91A-445B-A910-3D5F8C7AB00D}" type="pres">
      <dgm:prSet presAssocID="{BC0FC5B1-537A-40F4-B9B0-B1B8801958B0}" presName="negativeSpace" presStyleCnt="0"/>
      <dgm:spPr/>
    </dgm:pt>
    <dgm:pt modelId="{A44CFA4A-08A9-4A99-94A1-45C645C970C5}" type="pres">
      <dgm:prSet presAssocID="{BC0FC5B1-537A-40F4-B9B0-B1B8801958B0}" presName="childText" presStyleLbl="conFgAcc1" presStyleIdx="0" presStyleCnt="4" custScaleX="96682" custScaleY="120465">
        <dgm:presLayoutVars>
          <dgm:bulletEnabled val="1"/>
        </dgm:presLayoutVars>
      </dgm:prSet>
      <dgm:spPr/>
    </dgm:pt>
    <dgm:pt modelId="{B97A3708-944F-40E5-A0A7-B3601BEE89DA}" type="pres">
      <dgm:prSet presAssocID="{28017FA1-BF28-4320-BF34-06A5F46FF3CC}" presName="spaceBetweenRectangles" presStyleCnt="0"/>
      <dgm:spPr/>
    </dgm:pt>
    <dgm:pt modelId="{574E5D29-E217-416A-8BEE-121408885DCE}" type="pres">
      <dgm:prSet presAssocID="{0F52F60E-9140-4531-B6AF-147B8CD7C0A9}" presName="parentLin" presStyleCnt="0"/>
      <dgm:spPr/>
    </dgm:pt>
    <dgm:pt modelId="{2A0AC610-5A3E-4DD9-AFB3-6294FF49F828}" type="pres">
      <dgm:prSet presAssocID="{0F52F60E-9140-4531-B6AF-147B8CD7C0A9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ED7AD360-BF49-4B13-B322-52D2E4535CCF}" type="pres">
      <dgm:prSet presAssocID="{0F52F60E-9140-4531-B6AF-147B8CD7C0A9}" presName="parentText" presStyleLbl="node1" presStyleIdx="1" presStyleCnt="4" custScaleX="125716" custScaleY="133352" custLinFactNeighborX="-1659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C57D77-CFD1-4CCC-ADFB-312FC49B50C8}" type="pres">
      <dgm:prSet presAssocID="{0F52F60E-9140-4531-B6AF-147B8CD7C0A9}" presName="negativeSpace" presStyleCnt="0"/>
      <dgm:spPr/>
    </dgm:pt>
    <dgm:pt modelId="{BF322025-9D31-42DF-A528-23E4EFEC4510}" type="pres">
      <dgm:prSet presAssocID="{0F52F60E-9140-4531-B6AF-147B8CD7C0A9}" presName="childText" presStyleLbl="conFgAcc1" presStyleIdx="1" presStyleCnt="4" custScaleX="96393" custScaleY="120465" custLinFactNeighborX="277">
        <dgm:presLayoutVars>
          <dgm:bulletEnabled val="1"/>
        </dgm:presLayoutVars>
      </dgm:prSet>
      <dgm:spPr/>
    </dgm:pt>
    <dgm:pt modelId="{A9B20CC7-A89D-4760-B109-62457D410886}" type="pres">
      <dgm:prSet presAssocID="{319A242F-7D63-4168-B5ED-2894BF2635DD}" presName="spaceBetweenRectangles" presStyleCnt="0"/>
      <dgm:spPr/>
    </dgm:pt>
    <dgm:pt modelId="{E83243E7-9634-4EF2-8898-A0DD80D87C53}" type="pres">
      <dgm:prSet presAssocID="{FA5B72FD-79D3-4E64-B721-701720164BD8}" presName="parentLin" presStyleCnt="0"/>
      <dgm:spPr/>
    </dgm:pt>
    <dgm:pt modelId="{5F89A4DF-A962-46F9-BCA4-C2A5330B0B1E}" type="pres">
      <dgm:prSet presAssocID="{FA5B72FD-79D3-4E64-B721-701720164BD8}" presName="parentLeftMargin" presStyleLbl="node1" presStyleIdx="1" presStyleCnt="4"/>
      <dgm:spPr/>
      <dgm:t>
        <a:bodyPr/>
        <a:lstStyle/>
        <a:p>
          <a:endParaRPr lang="ru-RU"/>
        </a:p>
      </dgm:t>
    </dgm:pt>
    <dgm:pt modelId="{CA22AD40-5D56-423B-A014-65C3E981B592}" type="pres">
      <dgm:prSet presAssocID="{FA5B72FD-79D3-4E64-B721-701720164BD8}" presName="parentText" presStyleLbl="node1" presStyleIdx="2" presStyleCnt="4" custScaleX="125477" custScaleY="104312" custLinFactNeighborX="-1106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F0673D-5B49-4587-A9BB-FED8F7CA8213}" type="pres">
      <dgm:prSet presAssocID="{FA5B72FD-79D3-4E64-B721-701720164BD8}" presName="negativeSpace" presStyleCnt="0"/>
      <dgm:spPr/>
    </dgm:pt>
    <dgm:pt modelId="{FCA2497D-6792-4589-829B-000EB7AE611B}" type="pres">
      <dgm:prSet presAssocID="{FA5B72FD-79D3-4E64-B721-701720164BD8}" presName="childText" presStyleLbl="conFgAcc1" presStyleIdx="2" presStyleCnt="4" custScaleX="96953" custScaleY="120465" custLinFactNeighborX="277">
        <dgm:presLayoutVars>
          <dgm:bulletEnabled val="1"/>
        </dgm:presLayoutVars>
      </dgm:prSet>
      <dgm:spPr/>
    </dgm:pt>
    <dgm:pt modelId="{6ECA018E-01D6-402C-9A92-5E2403D899CD}" type="pres">
      <dgm:prSet presAssocID="{5269439D-B572-432C-A373-61608EE055A5}" presName="spaceBetweenRectangles" presStyleCnt="0"/>
      <dgm:spPr/>
    </dgm:pt>
    <dgm:pt modelId="{5CAED2F8-1CAF-44C0-9FE2-0222FAC55137}" type="pres">
      <dgm:prSet presAssocID="{3335DE19-95F7-4538-8F2C-07422BA3A79C}" presName="parentLin" presStyleCnt="0"/>
      <dgm:spPr/>
    </dgm:pt>
    <dgm:pt modelId="{81314639-D2D8-4536-B83A-82DBD5CC26BF}" type="pres">
      <dgm:prSet presAssocID="{3335DE19-95F7-4538-8F2C-07422BA3A79C}" presName="parentLeftMargin" presStyleLbl="node1" presStyleIdx="2" presStyleCnt="4"/>
      <dgm:spPr/>
      <dgm:t>
        <a:bodyPr/>
        <a:lstStyle/>
        <a:p>
          <a:endParaRPr lang="ru-RU"/>
        </a:p>
      </dgm:t>
    </dgm:pt>
    <dgm:pt modelId="{EE192CFD-908A-4E8A-A6A6-D2891786D7F6}" type="pres">
      <dgm:prSet presAssocID="{3335DE19-95F7-4538-8F2C-07422BA3A79C}" presName="parentText" presStyleLbl="node1" presStyleIdx="3" presStyleCnt="4" custScaleX="127180" custLinFactNeighborX="-22120" custLinFactNeighborY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D04336-AFE8-4CAB-884B-F91F28989EE5}" type="pres">
      <dgm:prSet presAssocID="{3335DE19-95F7-4538-8F2C-07422BA3A79C}" presName="negativeSpace" presStyleCnt="0"/>
      <dgm:spPr/>
    </dgm:pt>
    <dgm:pt modelId="{CF5E3C44-B880-45EC-92DA-DC49CBBA1F72}" type="pres">
      <dgm:prSet presAssocID="{3335DE19-95F7-4538-8F2C-07422BA3A79C}" presName="childText" presStyleLbl="conFgAcc1" presStyleIdx="3" presStyleCnt="4" custScaleX="96401" custScaleY="120465">
        <dgm:presLayoutVars>
          <dgm:bulletEnabled val="1"/>
        </dgm:presLayoutVars>
      </dgm:prSet>
      <dgm:spPr/>
    </dgm:pt>
  </dgm:ptLst>
  <dgm:cxnLst>
    <dgm:cxn modelId="{8A745274-5D8E-488E-967D-75093B855D34}" type="presOf" srcId="{3335DE19-95F7-4538-8F2C-07422BA3A79C}" destId="{EE192CFD-908A-4E8A-A6A6-D2891786D7F6}" srcOrd="1" destOrd="0" presId="urn:microsoft.com/office/officeart/2005/8/layout/list1"/>
    <dgm:cxn modelId="{835ABA79-9BA4-4110-9A55-D2E471F8A36A}" type="presOf" srcId="{BC0FC5B1-537A-40F4-B9B0-B1B8801958B0}" destId="{17C7B97A-9041-482F-A050-E5BDC19B7849}" srcOrd="0" destOrd="0" presId="urn:microsoft.com/office/officeart/2005/8/layout/list1"/>
    <dgm:cxn modelId="{E56856E4-59F4-49F6-B798-419F89749CE9}" type="presOf" srcId="{FA5B72FD-79D3-4E64-B721-701720164BD8}" destId="{5F89A4DF-A962-46F9-BCA4-C2A5330B0B1E}" srcOrd="0" destOrd="0" presId="urn:microsoft.com/office/officeart/2005/8/layout/list1"/>
    <dgm:cxn modelId="{1F086C14-8709-465F-BF83-658C744214D0}" srcId="{85F48006-ECDC-4295-9FA6-88460A3F8668}" destId="{0F52F60E-9140-4531-B6AF-147B8CD7C0A9}" srcOrd="1" destOrd="0" parTransId="{04B98E3F-C664-4466-B4FE-6EDFCCC27D72}" sibTransId="{319A242F-7D63-4168-B5ED-2894BF2635DD}"/>
    <dgm:cxn modelId="{B35F19B6-CBD8-46AF-80EB-A0294B1E50EF}" type="presOf" srcId="{85F48006-ECDC-4295-9FA6-88460A3F8668}" destId="{AF539908-70F1-40BE-A7F8-7412D4234513}" srcOrd="0" destOrd="0" presId="urn:microsoft.com/office/officeart/2005/8/layout/list1"/>
    <dgm:cxn modelId="{D66F1C3C-159F-446A-8400-291821D6578A}" srcId="{85F48006-ECDC-4295-9FA6-88460A3F8668}" destId="{3335DE19-95F7-4538-8F2C-07422BA3A79C}" srcOrd="3" destOrd="0" parTransId="{60EEE739-78B5-4A16-94CF-B4AACC52A717}" sibTransId="{EA156D32-D324-4421-BBEF-E2111B138A69}"/>
    <dgm:cxn modelId="{F60BD0DA-2F17-4F5F-98C4-8650825AF760}" srcId="{85F48006-ECDC-4295-9FA6-88460A3F8668}" destId="{FA5B72FD-79D3-4E64-B721-701720164BD8}" srcOrd="2" destOrd="0" parTransId="{A38B6538-88E8-4E04-B1CC-76F43970452D}" sibTransId="{5269439D-B572-432C-A373-61608EE055A5}"/>
    <dgm:cxn modelId="{C2F42828-088B-48D9-A8FE-C2F3A74C8180}" srcId="{85F48006-ECDC-4295-9FA6-88460A3F8668}" destId="{BC0FC5B1-537A-40F4-B9B0-B1B8801958B0}" srcOrd="0" destOrd="0" parTransId="{DB79FB6C-34FA-405A-B9DD-2CA211883751}" sibTransId="{28017FA1-BF28-4320-BF34-06A5F46FF3CC}"/>
    <dgm:cxn modelId="{B7B40A44-9EF0-427C-8E66-A889E66C0A7E}" type="presOf" srcId="{BC0FC5B1-537A-40F4-B9B0-B1B8801958B0}" destId="{0511F538-81B4-4565-A1B1-85914FDD078E}" srcOrd="1" destOrd="0" presId="urn:microsoft.com/office/officeart/2005/8/layout/list1"/>
    <dgm:cxn modelId="{C0CB2A1D-D458-4958-8749-21F2D077E882}" type="presOf" srcId="{3335DE19-95F7-4538-8F2C-07422BA3A79C}" destId="{81314639-D2D8-4536-B83A-82DBD5CC26BF}" srcOrd="0" destOrd="0" presId="urn:microsoft.com/office/officeart/2005/8/layout/list1"/>
    <dgm:cxn modelId="{465C436D-971A-4953-A145-845DE2FBC414}" type="presOf" srcId="{0F52F60E-9140-4531-B6AF-147B8CD7C0A9}" destId="{2A0AC610-5A3E-4DD9-AFB3-6294FF49F828}" srcOrd="0" destOrd="0" presId="urn:microsoft.com/office/officeart/2005/8/layout/list1"/>
    <dgm:cxn modelId="{70C14253-FD80-4922-A86D-6B52BFD5AE28}" type="presOf" srcId="{FA5B72FD-79D3-4E64-B721-701720164BD8}" destId="{CA22AD40-5D56-423B-A014-65C3E981B592}" srcOrd="1" destOrd="0" presId="urn:microsoft.com/office/officeart/2005/8/layout/list1"/>
    <dgm:cxn modelId="{915C2F6F-CA50-4268-A18C-25EF691AC334}" type="presOf" srcId="{0F52F60E-9140-4531-B6AF-147B8CD7C0A9}" destId="{ED7AD360-BF49-4B13-B322-52D2E4535CCF}" srcOrd="1" destOrd="0" presId="urn:microsoft.com/office/officeart/2005/8/layout/list1"/>
    <dgm:cxn modelId="{47B5DA57-AA5A-4E38-918A-096D431BA7D8}" type="presParOf" srcId="{AF539908-70F1-40BE-A7F8-7412D4234513}" destId="{597EF124-16B9-4230-8708-8D62781D7ADB}" srcOrd="0" destOrd="0" presId="urn:microsoft.com/office/officeart/2005/8/layout/list1"/>
    <dgm:cxn modelId="{B260498F-881C-4C40-8737-B69702252F94}" type="presParOf" srcId="{597EF124-16B9-4230-8708-8D62781D7ADB}" destId="{17C7B97A-9041-482F-A050-E5BDC19B7849}" srcOrd="0" destOrd="0" presId="urn:microsoft.com/office/officeart/2005/8/layout/list1"/>
    <dgm:cxn modelId="{BE5762EC-B474-4182-9BEC-8ED8489FE00B}" type="presParOf" srcId="{597EF124-16B9-4230-8708-8D62781D7ADB}" destId="{0511F538-81B4-4565-A1B1-85914FDD078E}" srcOrd="1" destOrd="0" presId="urn:microsoft.com/office/officeart/2005/8/layout/list1"/>
    <dgm:cxn modelId="{E7E6FCBB-677E-425B-AEB5-8E7148797F48}" type="presParOf" srcId="{AF539908-70F1-40BE-A7F8-7412D4234513}" destId="{E588270B-D91A-445B-A910-3D5F8C7AB00D}" srcOrd="1" destOrd="0" presId="urn:microsoft.com/office/officeart/2005/8/layout/list1"/>
    <dgm:cxn modelId="{FAE1E040-EA89-4A3A-96B9-69A0BE1EE909}" type="presParOf" srcId="{AF539908-70F1-40BE-A7F8-7412D4234513}" destId="{A44CFA4A-08A9-4A99-94A1-45C645C970C5}" srcOrd="2" destOrd="0" presId="urn:microsoft.com/office/officeart/2005/8/layout/list1"/>
    <dgm:cxn modelId="{8B3FA531-6C1D-4290-8317-EB12F3AF08F8}" type="presParOf" srcId="{AF539908-70F1-40BE-A7F8-7412D4234513}" destId="{B97A3708-944F-40E5-A0A7-B3601BEE89DA}" srcOrd="3" destOrd="0" presId="urn:microsoft.com/office/officeart/2005/8/layout/list1"/>
    <dgm:cxn modelId="{F98D9570-E4EA-4ACA-B1F7-019A5C4E9F36}" type="presParOf" srcId="{AF539908-70F1-40BE-A7F8-7412D4234513}" destId="{574E5D29-E217-416A-8BEE-121408885DCE}" srcOrd="4" destOrd="0" presId="urn:microsoft.com/office/officeart/2005/8/layout/list1"/>
    <dgm:cxn modelId="{0812F21C-A644-44EC-B696-82336C5F54A4}" type="presParOf" srcId="{574E5D29-E217-416A-8BEE-121408885DCE}" destId="{2A0AC610-5A3E-4DD9-AFB3-6294FF49F828}" srcOrd="0" destOrd="0" presId="urn:microsoft.com/office/officeart/2005/8/layout/list1"/>
    <dgm:cxn modelId="{2C234D15-5D87-4B87-8F4B-FA995A3B693C}" type="presParOf" srcId="{574E5D29-E217-416A-8BEE-121408885DCE}" destId="{ED7AD360-BF49-4B13-B322-52D2E4535CCF}" srcOrd="1" destOrd="0" presId="urn:microsoft.com/office/officeart/2005/8/layout/list1"/>
    <dgm:cxn modelId="{26D69704-C6F7-48DF-A711-998A29AEB88C}" type="presParOf" srcId="{AF539908-70F1-40BE-A7F8-7412D4234513}" destId="{A9C57D77-CFD1-4CCC-ADFB-312FC49B50C8}" srcOrd="5" destOrd="0" presId="urn:microsoft.com/office/officeart/2005/8/layout/list1"/>
    <dgm:cxn modelId="{D96045CE-C6F7-4F6E-9833-DBF7CD9BADD3}" type="presParOf" srcId="{AF539908-70F1-40BE-A7F8-7412D4234513}" destId="{BF322025-9D31-42DF-A528-23E4EFEC4510}" srcOrd="6" destOrd="0" presId="urn:microsoft.com/office/officeart/2005/8/layout/list1"/>
    <dgm:cxn modelId="{44F816D4-BB91-47A1-98EC-5D9EF3754FAC}" type="presParOf" srcId="{AF539908-70F1-40BE-A7F8-7412D4234513}" destId="{A9B20CC7-A89D-4760-B109-62457D410886}" srcOrd="7" destOrd="0" presId="urn:microsoft.com/office/officeart/2005/8/layout/list1"/>
    <dgm:cxn modelId="{7DA426B1-720B-43CB-A1DB-6D6D45A7464D}" type="presParOf" srcId="{AF539908-70F1-40BE-A7F8-7412D4234513}" destId="{E83243E7-9634-4EF2-8898-A0DD80D87C53}" srcOrd="8" destOrd="0" presId="urn:microsoft.com/office/officeart/2005/8/layout/list1"/>
    <dgm:cxn modelId="{413AB068-DB20-450A-B9BC-588AEF27762B}" type="presParOf" srcId="{E83243E7-9634-4EF2-8898-A0DD80D87C53}" destId="{5F89A4DF-A962-46F9-BCA4-C2A5330B0B1E}" srcOrd="0" destOrd="0" presId="urn:microsoft.com/office/officeart/2005/8/layout/list1"/>
    <dgm:cxn modelId="{C9E6D9DF-2090-405A-B61B-DAF10F08CB32}" type="presParOf" srcId="{E83243E7-9634-4EF2-8898-A0DD80D87C53}" destId="{CA22AD40-5D56-423B-A014-65C3E981B592}" srcOrd="1" destOrd="0" presId="urn:microsoft.com/office/officeart/2005/8/layout/list1"/>
    <dgm:cxn modelId="{B854C0D7-B57C-4067-9D8F-3EA67618F4A1}" type="presParOf" srcId="{AF539908-70F1-40BE-A7F8-7412D4234513}" destId="{B0F0673D-5B49-4587-A9BB-FED8F7CA8213}" srcOrd="9" destOrd="0" presId="urn:microsoft.com/office/officeart/2005/8/layout/list1"/>
    <dgm:cxn modelId="{AA976791-690D-4FE1-967B-FB8B523D390B}" type="presParOf" srcId="{AF539908-70F1-40BE-A7F8-7412D4234513}" destId="{FCA2497D-6792-4589-829B-000EB7AE611B}" srcOrd="10" destOrd="0" presId="urn:microsoft.com/office/officeart/2005/8/layout/list1"/>
    <dgm:cxn modelId="{F2D252E0-87D6-4A0E-B64B-D03C1D63A5E8}" type="presParOf" srcId="{AF539908-70F1-40BE-A7F8-7412D4234513}" destId="{6ECA018E-01D6-402C-9A92-5E2403D899CD}" srcOrd="11" destOrd="0" presId="urn:microsoft.com/office/officeart/2005/8/layout/list1"/>
    <dgm:cxn modelId="{2178D681-93CF-49F8-96A0-8C16C824AA54}" type="presParOf" srcId="{AF539908-70F1-40BE-A7F8-7412D4234513}" destId="{5CAED2F8-1CAF-44C0-9FE2-0222FAC55137}" srcOrd="12" destOrd="0" presId="urn:microsoft.com/office/officeart/2005/8/layout/list1"/>
    <dgm:cxn modelId="{242AD02E-4EBE-42F7-BD48-837C5987FF51}" type="presParOf" srcId="{5CAED2F8-1CAF-44C0-9FE2-0222FAC55137}" destId="{81314639-D2D8-4536-B83A-82DBD5CC26BF}" srcOrd="0" destOrd="0" presId="urn:microsoft.com/office/officeart/2005/8/layout/list1"/>
    <dgm:cxn modelId="{2A83F6AF-FF3B-4EC4-A3BA-7969BD9E304A}" type="presParOf" srcId="{5CAED2F8-1CAF-44C0-9FE2-0222FAC55137}" destId="{EE192CFD-908A-4E8A-A6A6-D2891786D7F6}" srcOrd="1" destOrd="0" presId="urn:microsoft.com/office/officeart/2005/8/layout/list1"/>
    <dgm:cxn modelId="{0B5BFD05-D93F-49BE-BACC-DD131D3C535D}" type="presParOf" srcId="{AF539908-70F1-40BE-A7F8-7412D4234513}" destId="{6BD04336-AFE8-4CAB-884B-F91F28989EE5}" srcOrd="13" destOrd="0" presId="urn:microsoft.com/office/officeart/2005/8/layout/list1"/>
    <dgm:cxn modelId="{B4790335-B431-4292-8124-866CD199F897}" type="presParOf" srcId="{AF539908-70F1-40BE-A7F8-7412D4234513}" destId="{CF5E3C44-B880-45EC-92DA-DC49CBBA1F72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CBD931-B806-424F-8434-D8969311B87A}">
      <dsp:nvSpPr>
        <dsp:cNvPr id="0" name=""/>
        <dsp:cNvSpPr/>
      </dsp:nvSpPr>
      <dsp:spPr>
        <a:xfrm>
          <a:off x="2482" y="617507"/>
          <a:ext cx="1742710" cy="1045626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• Наставник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• Сотрудничество</a:t>
          </a:r>
        </a:p>
      </dsp:txBody>
      <dsp:txXfrm>
        <a:off x="2482" y="617507"/>
        <a:ext cx="1742710" cy="1045626"/>
      </dsp:txXfrm>
    </dsp:sp>
    <dsp:sp modelId="{D1AB0ACA-C508-46FF-87CA-7D1438A6867A}">
      <dsp:nvSpPr>
        <dsp:cNvPr id="0" name=""/>
        <dsp:cNvSpPr/>
      </dsp:nvSpPr>
      <dsp:spPr>
        <a:xfrm>
          <a:off x="1919464" y="617507"/>
          <a:ext cx="1742710" cy="1045626"/>
        </a:xfrm>
        <a:prstGeom prst="rect">
          <a:avLst/>
        </a:prstGeom>
        <a:solidFill>
          <a:schemeClr val="accent5">
            <a:hueOff val="-1050478"/>
            <a:satOff val="-1461"/>
            <a:lumOff val="-56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• Проводник в мир знаний и творчества</a:t>
          </a:r>
        </a:p>
      </dsp:txBody>
      <dsp:txXfrm>
        <a:off x="1919464" y="617507"/>
        <a:ext cx="1742710" cy="1045626"/>
      </dsp:txXfrm>
    </dsp:sp>
    <dsp:sp modelId="{99A5A938-D39C-4C9C-BCCB-76CF029CBE9D}">
      <dsp:nvSpPr>
        <dsp:cNvPr id="0" name=""/>
        <dsp:cNvSpPr/>
      </dsp:nvSpPr>
      <dsp:spPr>
        <a:xfrm>
          <a:off x="3836445" y="617507"/>
          <a:ext cx="1889917" cy="1045626"/>
        </a:xfrm>
        <a:prstGeom prst="rect">
          <a:avLst/>
        </a:prstGeom>
        <a:solidFill>
          <a:schemeClr val="accent5">
            <a:hueOff val="-2100956"/>
            <a:satOff val="-2922"/>
            <a:lumOff val="-112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• Навстречу будущему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• Профориентация</a:t>
          </a:r>
        </a:p>
      </dsp:txBody>
      <dsp:txXfrm>
        <a:off x="3836445" y="617507"/>
        <a:ext cx="1889917" cy="1045626"/>
      </dsp:txXfrm>
    </dsp:sp>
    <dsp:sp modelId="{DB3407C8-ED2E-47D9-BA40-EC54038E9A12}">
      <dsp:nvSpPr>
        <dsp:cNvPr id="0" name=""/>
        <dsp:cNvSpPr/>
      </dsp:nvSpPr>
      <dsp:spPr>
        <a:xfrm>
          <a:off x="21277" y="1837404"/>
          <a:ext cx="1742710" cy="1045626"/>
        </a:xfrm>
        <a:prstGeom prst="rect">
          <a:avLst/>
        </a:prstGeom>
        <a:solidFill>
          <a:schemeClr val="accent5">
            <a:hueOff val="-3151434"/>
            <a:satOff val="-4383"/>
            <a:lumOff val="-168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• Воспитание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• Развитие талантов</a:t>
          </a:r>
        </a:p>
      </dsp:txBody>
      <dsp:txXfrm>
        <a:off x="21277" y="1837404"/>
        <a:ext cx="1742710" cy="1045626"/>
      </dsp:txXfrm>
    </dsp:sp>
    <dsp:sp modelId="{88317407-BC0D-40BE-845A-61E4C40141B2}">
      <dsp:nvSpPr>
        <dsp:cNvPr id="0" name=""/>
        <dsp:cNvSpPr/>
      </dsp:nvSpPr>
      <dsp:spPr>
        <a:xfrm>
          <a:off x="1938259" y="1837404"/>
          <a:ext cx="1742710" cy="1045626"/>
        </a:xfrm>
        <a:prstGeom prst="rect">
          <a:avLst/>
        </a:prstGeom>
        <a:solidFill>
          <a:schemeClr val="accent5">
            <a:hueOff val="-4201912"/>
            <a:satOff val="-5845"/>
            <a:lumOff val="-224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/>
            <a:t>• Формирование</a:t>
          </a:r>
        </a:p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lang="ru-RU" sz="300" kern="1200" dirty="0" smtClean="0"/>
        </a:p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/>
            <a:t> навыков будущего </a:t>
          </a:r>
        </a:p>
      </dsp:txBody>
      <dsp:txXfrm>
        <a:off x="1938259" y="1837404"/>
        <a:ext cx="1742710" cy="1045626"/>
      </dsp:txXfrm>
    </dsp:sp>
    <dsp:sp modelId="{7BCA8F62-DD21-4DAE-AA4C-7B814E8FC6FE}">
      <dsp:nvSpPr>
        <dsp:cNvPr id="0" name=""/>
        <dsp:cNvSpPr/>
      </dsp:nvSpPr>
      <dsp:spPr>
        <a:xfrm>
          <a:off x="3855241" y="1837404"/>
          <a:ext cx="1852326" cy="1045626"/>
        </a:xfrm>
        <a:prstGeom prst="rect">
          <a:avLst/>
        </a:prstGeom>
        <a:solidFill>
          <a:schemeClr val="accent5">
            <a:hueOff val="-5252390"/>
            <a:satOff val="-7306"/>
            <a:lumOff val="-280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• Высокие требования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• Компетентность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• Развитие  </a:t>
          </a:r>
        </a:p>
      </dsp:txBody>
      <dsp:txXfrm>
        <a:off x="3855241" y="1837404"/>
        <a:ext cx="1852326" cy="1045626"/>
      </dsp:txXfrm>
    </dsp:sp>
    <dsp:sp modelId="{223A42F7-DAE3-4A1A-9190-D5728F5D88B4}">
      <dsp:nvSpPr>
        <dsp:cNvPr id="0" name=""/>
        <dsp:cNvSpPr/>
      </dsp:nvSpPr>
      <dsp:spPr>
        <a:xfrm>
          <a:off x="1034576" y="3057302"/>
          <a:ext cx="1742710" cy="1045626"/>
        </a:xfrm>
        <a:prstGeom prst="rect">
          <a:avLst/>
        </a:prstGeom>
        <a:solidFill>
          <a:schemeClr val="accent5">
            <a:hueOff val="-6302867"/>
            <a:satOff val="-8767"/>
            <a:lumOff val="-336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• Сейчас стоит задача решить серьезный барьер </a:t>
          </a:r>
        </a:p>
      </dsp:txBody>
      <dsp:txXfrm>
        <a:off x="1034576" y="3057302"/>
        <a:ext cx="1742710" cy="1045626"/>
      </dsp:txXfrm>
    </dsp:sp>
    <dsp:sp modelId="{BB8DE478-5A34-4454-A8B0-B463D2C49F83}">
      <dsp:nvSpPr>
        <dsp:cNvPr id="0" name=""/>
        <dsp:cNvSpPr/>
      </dsp:nvSpPr>
      <dsp:spPr>
        <a:xfrm>
          <a:off x="2951558" y="3057302"/>
          <a:ext cx="1742710" cy="1045626"/>
        </a:xfrm>
        <a:prstGeom prst="rect">
          <a:avLst/>
        </a:prstGeom>
        <a:solidFill>
          <a:schemeClr val="accent5">
            <a:hueOff val="-7353345"/>
            <a:satOff val="-10228"/>
            <a:lumOff val="-3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«Готовность педагогических кадров»</a:t>
          </a:r>
          <a:endParaRPr lang="ru-RU" sz="1400" kern="1200" dirty="0"/>
        </a:p>
      </dsp:txBody>
      <dsp:txXfrm>
        <a:off x="2951558" y="3057302"/>
        <a:ext cx="1742710" cy="104562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DA6A44-A8D2-4EC8-BFFC-0A9021A85C7B}">
      <dsp:nvSpPr>
        <dsp:cNvPr id="0" name=""/>
        <dsp:cNvSpPr/>
      </dsp:nvSpPr>
      <dsp:spPr>
        <a:xfrm>
          <a:off x="0" y="2714154"/>
          <a:ext cx="4577320" cy="869719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Профессиональный конкурс «АРКТУР"</a:t>
          </a:r>
          <a:endParaRPr lang="ru-RU" sz="1600" b="1" kern="1200" dirty="0"/>
        </a:p>
      </dsp:txBody>
      <dsp:txXfrm>
        <a:off x="0" y="2714154"/>
        <a:ext cx="4577320" cy="469648"/>
      </dsp:txXfrm>
    </dsp:sp>
    <dsp:sp modelId="{6E38C796-7AA4-4B64-BD82-5F08942D7773}">
      <dsp:nvSpPr>
        <dsp:cNvPr id="0" name=""/>
        <dsp:cNvSpPr/>
      </dsp:nvSpPr>
      <dsp:spPr>
        <a:xfrm>
          <a:off x="0" y="3133426"/>
          <a:ext cx="4577320" cy="450447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9568" tIns="17780" rIns="99568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Победитель регионального этапа </a:t>
          </a:r>
          <a:endParaRPr lang="ru-RU" sz="1400" kern="1200" dirty="0"/>
        </a:p>
      </dsp:txBody>
      <dsp:txXfrm>
        <a:off x="0" y="3133426"/>
        <a:ext cx="4577320" cy="450447"/>
      </dsp:txXfrm>
    </dsp:sp>
    <dsp:sp modelId="{3ED1ABD7-B799-470D-8B39-728BA85BF10A}">
      <dsp:nvSpPr>
        <dsp:cNvPr id="0" name=""/>
        <dsp:cNvSpPr/>
      </dsp:nvSpPr>
      <dsp:spPr>
        <a:xfrm rot="10800000">
          <a:off x="0" y="1329196"/>
          <a:ext cx="4577320" cy="1392123"/>
        </a:xfrm>
        <a:prstGeom prst="upArrowCallout">
          <a:avLst/>
        </a:prstGeom>
        <a:gradFill rotWithShape="0">
          <a:gsLst>
            <a:gs pos="0">
              <a:schemeClr val="accent5">
                <a:hueOff val="-3676673"/>
                <a:satOff val="-5114"/>
                <a:lumOff val="-19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676673"/>
                <a:satOff val="-5114"/>
                <a:lumOff val="-19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676673"/>
                <a:satOff val="-5114"/>
                <a:lumOff val="-19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600" b="1" kern="1200" dirty="0" smtClean="0"/>
            <a:t>Всероссийский конкурс</a:t>
          </a:r>
        </a:p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600" b="1" kern="1200" dirty="0" smtClean="0"/>
            <a:t>«Сердце отдаю детям»</a:t>
          </a:r>
          <a:endParaRPr lang="ru-RU" sz="1600" b="1" kern="1200" dirty="0"/>
        </a:p>
      </dsp:txBody>
      <dsp:txXfrm rot="-10800000">
        <a:off x="0" y="1329196"/>
        <a:ext cx="4577320" cy="488635"/>
      </dsp:txXfrm>
    </dsp:sp>
    <dsp:sp modelId="{2B990C8C-FE46-47BB-B16F-54FC301177C5}">
      <dsp:nvSpPr>
        <dsp:cNvPr id="0" name=""/>
        <dsp:cNvSpPr/>
      </dsp:nvSpPr>
      <dsp:spPr>
        <a:xfrm>
          <a:off x="0" y="1879826"/>
          <a:ext cx="2285227" cy="350800"/>
        </a:xfrm>
        <a:prstGeom prst="rect">
          <a:avLst/>
        </a:prstGeom>
        <a:solidFill>
          <a:schemeClr val="accent5">
            <a:tint val="40000"/>
            <a:alpha val="90000"/>
            <a:hueOff val="-3695877"/>
            <a:satOff val="-6408"/>
            <a:lumOff val="-644"/>
            <a:alphaOff val="0"/>
          </a:schemeClr>
        </a:solidFill>
        <a:ln w="635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9568" tIns="17780" rIns="99568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Победитель очного этапа</a:t>
          </a:r>
          <a:endParaRPr lang="ru-RU" sz="1400" kern="1200" dirty="0"/>
        </a:p>
      </dsp:txBody>
      <dsp:txXfrm>
        <a:off x="0" y="1879826"/>
        <a:ext cx="2285227" cy="350800"/>
      </dsp:txXfrm>
    </dsp:sp>
    <dsp:sp modelId="{C7A65F43-8897-4D8D-8019-0A518F0FD1F8}">
      <dsp:nvSpPr>
        <dsp:cNvPr id="0" name=""/>
        <dsp:cNvSpPr/>
      </dsp:nvSpPr>
      <dsp:spPr>
        <a:xfrm rot="10800000">
          <a:off x="0" y="0"/>
          <a:ext cx="4577320" cy="1337628"/>
        </a:xfrm>
        <a:prstGeom prst="upArrowCallou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600" b="1" kern="1200" dirty="0" smtClean="0"/>
            <a:t>Муниципальный конкурс</a:t>
          </a:r>
        </a:p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600" b="1" kern="1200" dirty="0" smtClean="0"/>
            <a:t>«Учитель года города Казани 2022» </a:t>
          </a:r>
        </a:p>
      </dsp:txBody>
      <dsp:txXfrm rot="-10800000">
        <a:off x="0" y="0"/>
        <a:ext cx="4577320" cy="469507"/>
      </dsp:txXfrm>
    </dsp:sp>
    <dsp:sp modelId="{E3D07B6B-C358-457C-A101-09C5226E5128}">
      <dsp:nvSpPr>
        <dsp:cNvPr id="0" name=""/>
        <dsp:cNvSpPr/>
      </dsp:nvSpPr>
      <dsp:spPr>
        <a:xfrm>
          <a:off x="0" y="564590"/>
          <a:ext cx="4577320" cy="293036"/>
        </a:xfrm>
        <a:prstGeom prst="rect">
          <a:avLst/>
        </a:prstGeom>
        <a:solidFill>
          <a:schemeClr val="accent5">
            <a:tint val="40000"/>
            <a:alpha val="90000"/>
            <a:hueOff val="-7391754"/>
            <a:satOff val="-12816"/>
            <a:lumOff val="-1289"/>
            <a:alphaOff val="0"/>
          </a:schemeClr>
        </a:solidFill>
        <a:ln w="635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9568" tIns="17780" rIns="99568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Победитель районного  и городского этапа</a:t>
          </a:r>
          <a:endParaRPr lang="ru-RU" sz="1400" kern="1200" dirty="0"/>
        </a:p>
      </dsp:txBody>
      <dsp:txXfrm>
        <a:off x="0" y="564590"/>
        <a:ext cx="4577320" cy="29303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44CFA4A-08A9-4A99-94A1-45C645C970C5}">
      <dsp:nvSpPr>
        <dsp:cNvPr id="0" name=""/>
        <dsp:cNvSpPr/>
      </dsp:nvSpPr>
      <dsp:spPr>
        <a:xfrm>
          <a:off x="0" y="470487"/>
          <a:ext cx="4771976" cy="54642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511F538-81B4-4565-A1B1-85914FDD078E}">
      <dsp:nvSpPr>
        <dsp:cNvPr id="0" name=""/>
        <dsp:cNvSpPr/>
      </dsp:nvSpPr>
      <dsp:spPr>
        <a:xfrm>
          <a:off x="192197" y="66048"/>
          <a:ext cx="4380518" cy="685884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0592" tIns="0" rIns="130592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Атмосфера сотрудничества и доброжелательности</a:t>
          </a:r>
          <a:endParaRPr lang="ru-RU" sz="1600" b="1" strike="sngStrike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25679" y="99530"/>
        <a:ext cx="4313554" cy="618920"/>
      </dsp:txXfrm>
    </dsp:sp>
    <dsp:sp modelId="{BF322025-9D31-42DF-A528-23E4EFEC4510}">
      <dsp:nvSpPr>
        <dsp:cNvPr id="0" name=""/>
        <dsp:cNvSpPr/>
      </dsp:nvSpPr>
      <dsp:spPr>
        <a:xfrm>
          <a:off x="13672" y="1557016"/>
          <a:ext cx="4757712" cy="54642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2451115"/>
              <a:satOff val="-3409"/>
              <a:lumOff val="-130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D7AD360-BF49-4B13-B322-52D2E4535CCF}">
      <dsp:nvSpPr>
        <dsp:cNvPr id="0" name=""/>
        <dsp:cNvSpPr/>
      </dsp:nvSpPr>
      <dsp:spPr>
        <a:xfrm>
          <a:off x="205845" y="1114116"/>
          <a:ext cx="4343514" cy="708579"/>
        </a:xfrm>
        <a:prstGeom prst="roundRect">
          <a:avLst/>
        </a:prstGeom>
        <a:solidFill>
          <a:schemeClr val="accent5">
            <a:hueOff val="-2451115"/>
            <a:satOff val="-3409"/>
            <a:lumOff val="-130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0592" tIns="0" rIns="130592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Опыт из разных сфер деятельности</a:t>
          </a:r>
          <a:br>
            <a:rPr lang="ru-RU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ru-RU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Интеграция в одно целое</a:t>
          </a:r>
          <a:endParaRPr lang="ru-RU" sz="1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40435" y="1148706"/>
        <a:ext cx="4274334" cy="639399"/>
      </dsp:txXfrm>
    </dsp:sp>
    <dsp:sp modelId="{FCA2497D-6792-4589-829B-000EB7AE611B}">
      <dsp:nvSpPr>
        <dsp:cNvPr id="0" name=""/>
        <dsp:cNvSpPr/>
      </dsp:nvSpPr>
      <dsp:spPr>
        <a:xfrm>
          <a:off x="13672" y="2489237"/>
          <a:ext cx="4785352" cy="54642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4902231"/>
              <a:satOff val="-6819"/>
              <a:lumOff val="-261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A22AD40-5D56-423B-A014-65C3E981B592}">
      <dsp:nvSpPr>
        <dsp:cNvPr id="0" name=""/>
        <dsp:cNvSpPr/>
      </dsp:nvSpPr>
      <dsp:spPr>
        <a:xfrm>
          <a:off x="219492" y="2200645"/>
          <a:ext cx="4335257" cy="554272"/>
        </a:xfrm>
        <a:prstGeom prst="roundRect">
          <a:avLst/>
        </a:prstGeom>
        <a:solidFill>
          <a:schemeClr val="accent5">
            <a:hueOff val="-4902231"/>
            <a:satOff val="-6819"/>
            <a:lumOff val="-261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0592" tIns="0" rIns="130592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Личные качества</a:t>
          </a:r>
          <a:endParaRPr lang="ru-RU" sz="1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46549" y="2227702"/>
        <a:ext cx="4281143" cy="500158"/>
      </dsp:txXfrm>
    </dsp:sp>
    <dsp:sp modelId="{CF5E3C44-B880-45EC-92DA-DC49CBBA1F72}">
      <dsp:nvSpPr>
        <dsp:cNvPr id="0" name=""/>
        <dsp:cNvSpPr/>
      </dsp:nvSpPr>
      <dsp:spPr>
        <a:xfrm>
          <a:off x="0" y="3398546"/>
          <a:ext cx="4758107" cy="54642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7353345"/>
              <a:satOff val="-10228"/>
              <a:lumOff val="-392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E192CFD-908A-4E8A-A6A6-D2891786D7F6}">
      <dsp:nvSpPr>
        <dsp:cNvPr id="0" name=""/>
        <dsp:cNvSpPr/>
      </dsp:nvSpPr>
      <dsp:spPr>
        <a:xfrm>
          <a:off x="192197" y="3132866"/>
          <a:ext cx="4394096" cy="531360"/>
        </a:xfrm>
        <a:prstGeom prst="roundRect">
          <a:avLst/>
        </a:prstGeom>
        <a:solidFill>
          <a:schemeClr val="accent5">
            <a:hueOff val="-7353345"/>
            <a:satOff val="-10228"/>
            <a:lumOff val="-3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0592" tIns="0" rIns="130592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Рецепт успеха: любовь к своему делу</a:t>
          </a:r>
          <a:endParaRPr lang="ru-RU" sz="1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18136" y="3158805"/>
        <a:ext cx="4342218" cy="47948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E6019-7142-45B9-B9CC-203449B9211D}" type="datetimeFigureOut">
              <a:rPr lang="ru-RU" smtClean="0"/>
              <a:t>18.05.2023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DF119-B609-44F8-980A-BFBBA425FC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2005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E6019-7142-45B9-B9CC-203449B9211D}" type="datetimeFigureOut">
              <a:rPr lang="ru-RU" smtClean="0"/>
              <a:t>18.05.2023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DF119-B609-44F8-980A-BFBBA425FC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29220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E6019-7142-45B9-B9CC-203449B9211D}" type="datetimeFigureOut">
              <a:rPr lang="ru-RU" smtClean="0"/>
              <a:t>18.05.2023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DF119-B609-44F8-980A-BFBBA425FC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7182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E6019-7142-45B9-B9CC-203449B9211D}" type="datetimeFigureOut">
              <a:rPr lang="ru-RU" smtClean="0"/>
              <a:t>18.05.2023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DF119-B609-44F8-980A-BFBBA425FC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3102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E6019-7142-45B9-B9CC-203449B9211D}" type="datetimeFigureOut">
              <a:rPr lang="ru-RU" smtClean="0"/>
              <a:t>18.05.2023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DF119-B609-44F8-980A-BFBBA425FC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39157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E6019-7142-45B9-B9CC-203449B9211D}" type="datetimeFigureOut">
              <a:rPr lang="ru-RU" smtClean="0"/>
              <a:t>18.05.2023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DF119-B609-44F8-980A-BFBBA425FC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42830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E6019-7142-45B9-B9CC-203449B9211D}" type="datetimeFigureOut">
              <a:rPr lang="ru-RU" smtClean="0"/>
              <a:t>18.05.2023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DF119-B609-44F8-980A-BFBBA425FC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59379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E6019-7142-45B9-B9CC-203449B9211D}" type="datetimeFigureOut">
              <a:rPr lang="ru-RU" smtClean="0"/>
              <a:t>18.05.2023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DF119-B609-44F8-980A-BFBBA425FC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4298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E6019-7142-45B9-B9CC-203449B9211D}" type="datetimeFigureOut">
              <a:rPr lang="ru-RU" smtClean="0"/>
              <a:t>18.05.2023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DF119-B609-44F8-980A-BFBBA425FC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578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E6019-7142-45B9-B9CC-203449B9211D}" type="datetimeFigureOut">
              <a:rPr lang="ru-RU" smtClean="0"/>
              <a:t>18.05.2023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DF119-B609-44F8-980A-BFBBA425FC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3377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E6019-7142-45B9-B9CC-203449B9211D}" type="datetimeFigureOut">
              <a:rPr lang="ru-RU" smtClean="0"/>
              <a:t>18.05.2023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DF119-B609-44F8-980A-BFBBA425FC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21791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2E6019-7142-45B9-B9CC-203449B9211D}" type="datetimeFigureOut">
              <a:rPr lang="ru-RU" smtClean="0"/>
              <a:t>18.05.2023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7DF119-B609-44F8-980A-BFBBA425FC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04400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6.png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.xml"/><Relationship Id="rId13" Type="http://schemas.openxmlformats.org/officeDocument/2006/relationships/image" Target="../media/image11.jpeg"/><Relationship Id="rId3" Type="http://schemas.openxmlformats.org/officeDocument/2006/relationships/image" Target="../media/image9.png"/><Relationship Id="rId7" Type="http://schemas.openxmlformats.org/officeDocument/2006/relationships/diagramData" Target="../diagrams/data1.xml"/><Relationship Id="rId12" Type="http://schemas.openxmlformats.org/officeDocument/2006/relationships/image" Target="../media/image10.jpeg"/><Relationship Id="rId2" Type="http://schemas.openxmlformats.org/officeDocument/2006/relationships/image" Target="../media/image8.png"/><Relationship Id="rId16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11" Type="http://schemas.microsoft.com/office/2007/relationships/diagramDrawing" Target="../diagrams/drawing1.xml"/><Relationship Id="rId5" Type="http://schemas.openxmlformats.org/officeDocument/2006/relationships/image" Target="../media/image1.png"/><Relationship Id="rId15" Type="http://schemas.openxmlformats.org/officeDocument/2006/relationships/image" Target="../media/image13.png"/><Relationship Id="rId10" Type="http://schemas.openxmlformats.org/officeDocument/2006/relationships/diagramColors" Target="../diagrams/colors1.xml"/><Relationship Id="rId4" Type="http://schemas.microsoft.com/office/2007/relationships/hdphoto" Target="../media/hdphoto2.wdp"/><Relationship Id="rId9" Type="http://schemas.openxmlformats.org/officeDocument/2006/relationships/diagramQuickStyle" Target="../diagrams/quickStyle1.xml"/><Relationship Id="rId1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13" Type="http://schemas.microsoft.com/office/2007/relationships/diagramDrawing" Target="../diagrams/drawing2.xml"/><Relationship Id="rId1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openxmlformats.org/officeDocument/2006/relationships/image" Target="../media/image17.jpeg"/><Relationship Id="rId12" Type="http://schemas.openxmlformats.org/officeDocument/2006/relationships/diagramColors" Target="../diagrams/colors2.xml"/><Relationship Id="rId17" Type="http://schemas.openxmlformats.org/officeDocument/2006/relationships/image" Target="../media/image20.jpeg"/><Relationship Id="rId2" Type="http://schemas.openxmlformats.org/officeDocument/2006/relationships/image" Target="../media/image1.png"/><Relationship Id="rId16" Type="http://schemas.microsoft.com/office/2007/relationships/hdphoto" Target="../media/hdphoto2.wd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11" Type="http://schemas.openxmlformats.org/officeDocument/2006/relationships/diagramQuickStyle" Target="../diagrams/quickStyle2.xml"/><Relationship Id="rId5" Type="http://schemas.microsoft.com/office/2007/relationships/hdphoto" Target="../media/hdphoto3.wdp"/><Relationship Id="rId15" Type="http://schemas.openxmlformats.org/officeDocument/2006/relationships/image" Target="../media/image9.png"/><Relationship Id="rId10" Type="http://schemas.openxmlformats.org/officeDocument/2006/relationships/diagramLayout" Target="../diagrams/layout2.xml"/><Relationship Id="rId19" Type="http://schemas.openxmlformats.org/officeDocument/2006/relationships/image" Target="../media/image21.png"/><Relationship Id="rId4" Type="http://schemas.openxmlformats.org/officeDocument/2006/relationships/image" Target="../media/image15.jpeg"/><Relationship Id="rId9" Type="http://schemas.openxmlformats.org/officeDocument/2006/relationships/diagramData" Target="../diagrams/data2.xml"/><Relationship Id="rId14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13" Type="http://schemas.openxmlformats.org/officeDocument/2006/relationships/image" Target="../media/image6.png"/><Relationship Id="rId18" Type="http://schemas.openxmlformats.org/officeDocument/2006/relationships/image" Target="../media/image26.jpeg"/><Relationship Id="rId3" Type="http://schemas.openxmlformats.org/officeDocument/2006/relationships/image" Target="../media/image9.png"/><Relationship Id="rId7" Type="http://schemas.openxmlformats.org/officeDocument/2006/relationships/diagramData" Target="../diagrams/data3.xml"/><Relationship Id="rId12" Type="http://schemas.openxmlformats.org/officeDocument/2006/relationships/image" Target="../media/image20.jpeg"/><Relationship Id="rId17" Type="http://schemas.openxmlformats.org/officeDocument/2006/relationships/image" Target="../media/image25.jpeg"/><Relationship Id="rId2" Type="http://schemas.openxmlformats.org/officeDocument/2006/relationships/image" Target="../media/image22.png"/><Relationship Id="rId16" Type="http://schemas.openxmlformats.org/officeDocument/2006/relationships/image" Target="../media/image24.jpeg"/><Relationship Id="rId20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11" Type="http://schemas.microsoft.com/office/2007/relationships/diagramDrawing" Target="../diagrams/drawing3.xml"/><Relationship Id="rId5" Type="http://schemas.openxmlformats.org/officeDocument/2006/relationships/image" Target="../media/image1.png"/><Relationship Id="rId15" Type="http://schemas.openxmlformats.org/officeDocument/2006/relationships/image" Target="../media/image23.jpeg"/><Relationship Id="rId10" Type="http://schemas.openxmlformats.org/officeDocument/2006/relationships/diagramColors" Target="../diagrams/colors3.xml"/><Relationship Id="rId19" Type="http://schemas.openxmlformats.org/officeDocument/2006/relationships/image" Target="../media/image27.jpeg"/><Relationship Id="rId4" Type="http://schemas.microsoft.com/office/2007/relationships/hdphoto" Target="../media/hdphoto2.wdp"/><Relationship Id="rId9" Type="http://schemas.openxmlformats.org/officeDocument/2006/relationships/diagramQuickStyle" Target="../diagrams/quickStyle3.xml"/><Relationship Id="rId14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13" Type="http://schemas.openxmlformats.org/officeDocument/2006/relationships/image" Target="../media/image33.jpeg"/><Relationship Id="rId3" Type="http://schemas.openxmlformats.org/officeDocument/2006/relationships/image" Target="../media/image1.png"/><Relationship Id="rId7" Type="http://schemas.openxmlformats.org/officeDocument/2006/relationships/image" Target="../media/image30.png"/><Relationship Id="rId12" Type="http://schemas.openxmlformats.org/officeDocument/2006/relationships/image" Target="../media/image32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11" Type="http://schemas.openxmlformats.org/officeDocument/2006/relationships/image" Target="../media/image31.jpeg"/><Relationship Id="rId5" Type="http://schemas.openxmlformats.org/officeDocument/2006/relationships/image" Target="../media/image9.png"/><Relationship Id="rId15" Type="http://schemas.openxmlformats.org/officeDocument/2006/relationships/image" Target="../media/image35.jpeg"/><Relationship Id="rId10" Type="http://schemas.openxmlformats.org/officeDocument/2006/relationships/image" Target="../media/image21.png"/><Relationship Id="rId4" Type="http://schemas.microsoft.com/office/2007/relationships/hdphoto" Target="../media/hdphoto1.wdp"/><Relationship Id="rId9" Type="http://schemas.openxmlformats.org/officeDocument/2006/relationships/image" Target="../media/image6.png"/><Relationship Id="rId14" Type="http://schemas.openxmlformats.org/officeDocument/2006/relationships/image" Target="../media/image34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13" Type="http://schemas.openxmlformats.org/officeDocument/2006/relationships/image" Target="../media/image21.png"/><Relationship Id="rId3" Type="http://schemas.openxmlformats.org/officeDocument/2006/relationships/image" Target="../media/image9.png"/><Relationship Id="rId7" Type="http://schemas.openxmlformats.org/officeDocument/2006/relationships/image" Target="../media/image36.png"/><Relationship Id="rId12" Type="http://schemas.openxmlformats.org/officeDocument/2006/relationships/image" Target="../media/image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11" Type="http://schemas.openxmlformats.org/officeDocument/2006/relationships/image" Target="../media/image20.jpeg"/><Relationship Id="rId5" Type="http://schemas.openxmlformats.org/officeDocument/2006/relationships/image" Target="../media/image1.png"/><Relationship Id="rId10" Type="http://schemas.openxmlformats.org/officeDocument/2006/relationships/image" Target="../media/image39.jpeg"/><Relationship Id="rId4" Type="http://schemas.microsoft.com/office/2007/relationships/hdphoto" Target="../media/hdphoto2.wdp"/><Relationship Id="rId9" Type="http://schemas.openxmlformats.org/officeDocument/2006/relationships/image" Target="../media/image38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43.jpeg"/><Relationship Id="rId3" Type="http://schemas.openxmlformats.org/officeDocument/2006/relationships/image" Target="../media/image9.png"/><Relationship Id="rId7" Type="http://schemas.openxmlformats.org/officeDocument/2006/relationships/image" Target="../media/image20.jpeg"/><Relationship Id="rId12" Type="http://schemas.openxmlformats.org/officeDocument/2006/relationships/image" Target="../media/image42.jpeg"/><Relationship Id="rId2" Type="http://schemas.openxmlformats.org/officeDocument/2006/relationships/image" Target="../media/image22.png"/><Relationship Id="rId16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11" Type="http://schemas.openxmlformats.org/officeDocument/2006/relationships/image" Target="../media/image41.png"/><Relationship Id="rId5" Type="http://schemas.openxmlformats.org/officeDocument/2006/relationships/image" Target="../media/image1.png"/><Relationship Id="rId15" Type="http://schemas.openxmlformats.org/officeDocument/2006/relationships/image" Target="../media/image45.jpeg"/><Relationship Id="rId10" Type="http://schemas.openxmlformats.org/officeDocument/2006/relationships/image" Target="../media/image40.jpeg"/><Relationship Id="rId4" Type="http://schemas.microsoft.com/office/2007/relationships/hdphoto" Target="../media/hdphoto2.wdp"/><Relationship Id="rId9" Type="http://schemas.openxmlformats.org/officeDocument/2006/relationships/image" Target="../media/image21.png"/><Relationship Id="rId14" Type="http://schemas.openxmlformats.org/officeDocument/2006/relationships/image" Target="../media/image44.jpe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6.png"/><Relationship Id="rId3" Type="http://schemas.openxmlformats.org/officeDocument/2006/relationships/image" Target="../media/image47.png"/><Relationship Id="rId7" Type="http://schemas.openxmlformats.org/officeDocument/2006/relationships/image" Target="../media/image9.png"/><Relationship Id="rId12" Type="http://schemas.openxmlformats.org/officeDocument/2006/relationships/image" Target="../media/image20.jpeg"/><Relationship Id="rId2" Type="http://schemas.openxmlformats.org/officeDocument/2006/relationships/image" Target="../media/image46.jpeg"/><Relationship Id="rId16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11" Type="http://schemas.openxmlformats.org/officeDocument/2006/relationships/image" Target="../media/image10.jpeg"/><Relationship Id="rId5" Type="http://schemas.openxmlformats.org/officeDocument/2006/relationships/image" Target="../media/image49.png"/><Relationship Id="rId15" Type="http://schemas.openxmlformats.org/officeDocument/2006/relationships/image" Target="../media/image50.jpeg"/><Relationship Id="rId10" Type="http://schemas.microsoft.com/office/2007/relationships/hdphoto" Target="../media/hdphoto1.wdp"/><Relationship Id="rId4" Type="http://schemas.openxmlformats.org/officeDocument/2006/relationships/image" Target="../media/image48.png"/><Relationship Id="rId9" Type="http://schemas.openxmlformats.org/officeDocument/2006/relationships/image" Target="../media/image1.png"/><Relationship Id="rId1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eg"/><Relationship Id="rId13" Type="http://schemas.openxmlformats.org/officeDocument/2006/relationships/image" Target="../media/image57.jpeg"/><Relationship Id="rId18" Type="http://schemas.openxmlformats.org/officeDocument/2006/relationships/image" Target="../media/image21.png"/><Relationship Id="rId3" Type="http://schemas.microsoft.com/office/2007/relationships/hdphoto" Target="../media/hdphoto2.wdp"/><Relationship Id="rId7" Type="http://schemas.openxmlformats.org/officeDocument/2006/relationships/image" Target="../media/image10.jpeg"/><Relationship Id="rId12" Type="http://schemas.openxmlformats.org/officeDocument/2006/relationships/image" Target="../media/image56.jpeg"/><Relationship Id="rId17" Type="http://schemas.openxmlformats.org/officeDocument/2006/relationships/image" Target="../media/image6.png"/><Relationship Id="rId2" Type="http://schemas.openxmlformats.org/officeDocument/2006/relationships/image" Target="../media/image9.png"/><Relationship Id="rId16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55.jpeg"/><Relationship Id="rId5" Type="http://schemas.microsoft.com/office/2007/relationships/hdphoto" Target="../media/hdphoto1.wdp"/><Relationship Id="rId15" Type="http://schemas.openxmlformats.org/officeDocument/2006/relationships/image" Target="../media/image59.jpeg"/><Relationship Id="rId10" Type="http://schemas.openxmlformats.org/officeDocument/2006/relationships/image" Target="../media/image54.jpeg"/><Relationship Id="rId4" Type="http://schemas.openxmlformats.org/officeDocument/2006/relationships/image" Target="../media/image1.png"/><Relationship Id="rId9" Type="http://schemas.openxmlformats.org/officeDocument/2006/relationships/image" Target="../media/image53.jpeg"/><Relationship Id="rId14" Type="http://schemas.openxmlformats.org/officeDocument/2006/relationships/image" Target="../media/image5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Diffused/>
                    </a14:imgEffect>
                  </a14:imgLayer>
                </a14:imgProps>
              </a:ext>
            </a:extLst>
          </a:blip>
          <a:srcRect l="1552" t="-2" r="53289" b="1422"/>
          <a:stretch/>
        </p:blipFill>
        <p:spPr>
          <a:xfrm>
            <a:off x="10013411" y="5788362"/>
            <a:ext cx="2168923" cy="1069638"/>
          </a:xfrm>
          <a:prstGeom prst="rect">
            <a:avLst/>
          </a:prstGeom>
        </p:spPr>
      </p:pic>
      <p:sp>
        <p:nvSpPr>
          <p:cNvPr id="10" name="Объект 2"/>
          <p:cNvSpPr txBox="1">
            <a:spLocks/>
          </p:cNvSpPr>
          <p:nvPr/>
        </p:nvSpPr>
        <p:spPr>
          <a:xfrm>
            <a:off x="3977118" y="2171351"/>
            <a:ext cx="8561282" cy="8661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«ВИЗИТНАЯ КАРТОЧКА»</a:t>
            </a:r>
          </a:p>
        </p:txBody>
      </p:sp>
      <p:pic>
        <p:nvPicPr>
          <p:cNvPr id="6" name="Picture 2" descr="C:\Users\HOME\Desktop\СОД_РЕСПУБЛИКА_2022\5_МК-РЕСПУБЛИКА_СОД\ПрофСоюз\доп\IMG_980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419" y="-4508"/>
            <a:ext cx="4575006" cy="6862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Объект 2"/>
          <p:cNvSpPr txBox="1">
            <a:spLocks/>
          </p:cNvSpPr>
          <p:nvPr/>
        </p:nvSpPr>
        <p:spPr>
          <a:xfrm>
            <a:off x="5991778" y="3087291"/>
            <a:ext cx="4665001" cy="9320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i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педагог дополнительного образования</a:t>
            </a:r>
          </a:p>
          <a:p>
            <a:r>
              <a:rPr lang="ru-RU" sz="3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Фролов Виталий Николаевич</a:t>
            </a:r>
          </a:p>
        </p:txBody>
      </p:sp>
      <p:grpSp>
        <p:nvGrpSpPr>
          <p:cNvPr id="3" name="Группа 2"/>
          <p:cNvGrpSpPr/>
          <p:nvPr/>
        </p:nvGrpSpPr>
        <p:grpSpPr>
          <a:xfrm>
            <a:off x="4805267" y="5025321"/>
            <a:ext cx="5736452" cy="1522678"/>
            <a:chOff x="417791" y="4960422"/>
            <a:chExt cx="5736452" cy="1522678"/>
          </a:xfrm>
        </p:grpSpPr>
        <p:cxnSp>
          <p:nvCxnSpPr>
            <p:cNvPr id="16" name="Прямая соединительная линия 15"/>
            <p:cNvCxnSpPr/>
            <p:nvPr/>
          </p:nvCxnSpPr>
          <p:spPr>
            <a:xfrm flipH="1">
              <a:off x="2384913" y="5062269"/>
              <a:ext cx="376933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7" name="Picture 3" descr="C:\Users\HOME\Desktop\22-23\ПРОФ_КОНКУРСЫ\2_АРКТУР\ФРОЛОВ\1_КОНКУРСНОЕ_ПОРТФОЛИО\+4_Видеоролик\База\КАРТИНКА_ЗаставкаАРКТУР.png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043" t="67050" r="56392" b="11302"/>
            <a:stretch/>
          </p:blipFill>
          <p:spPr bwMode="auto">
            <a:xfrm>
              <a:off x="2276526" y="5213268"/>
              <a:ext cx="3187514" cy="12698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3" descr="C:\Users\HOME\Desktop\22-23\ПРОФ_КОНКУРСЫ\2_АРКТУР\ФРОЛОВ\1_КОНКУРСНОЕ_ПОРТФОЛИО\+4_Видеоролик\База\КАРТИНКА_ЗаставкаАРКТУР.png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660" t="12505" r="52649" b="35553"/>
            <a:stretch/>
          </p:blipFill>
          <p:spPr bwMode="auto">
            <a:xfrm>
              <a:off x="417791" y="4960422"/>
              <a:ext cx="1882486" cy="14989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1" name="Группа 20"/>
          <p:cNvGrpSpPr/>
          <p:nvPr/>
        </p:nvGrpSpPr>
        <p:grpSpPr>
          <a:xfrm>
            <a:off x="7893079" y="429254"/>
            <a:ext cx="3916874" cy="1067036"/>
            <a:chOff x="1372074" y="4696454"/>
            <a:chExt cx="3916874" cy="1067036"/>
          </a:xfrm>
        </p:grpSpPr>
        <p:grpSp>
          <p:nvGrpSpPr>
            <p:cNvPr id="27" name="Группа 26"/>
            <p:cNvGrpSpPr/>
            <p:nvPr/>
          </p:nvGrpSpPr>
          <p:grpSpPr>
            <a:xfrm>
              <a:off x="1372074" y="4696454"/>
              <a:ext cx="2783075" cy="1067036"/>
              <a:chOff x="316946" y="303578"/>
              <a:chExt cx="2783075" cy="1067036"/>
            </a:xfrm>
          </p:grpSpPr>
          <p:pic>
            <p:nvPicPr>
              <p:cNvPr id="29" name="Picture 8" descr="Профсоюз образования отслеживает ход и критерии оценки педагогов - Новости  организации"/>
              <p:cNvPicPr>
                <a:picLocks noChangeAspect="1" noChangeArrowheads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3669" r="13125"/>
              <a:stretch/>
            </p:blipFill>
            <p:spPr bwMode="auto">
              <a:xfrm>
                <a:off x="1711340" y="303578"/>
                <a:ext cx="1388681" cy="10670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0" name="Picture 4" descr="C:\Users\HOME\Desktop\РОССИЯ\база\logo.png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6946" y="303578"/>
                <a:ext cx="1367995" cy="10670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28" name="Picture 2" descr="C:\Users\HOME\Desktop\1_ФОРУМ_МПедагогов\Лого_Профсоюза\Пин_лого_без текста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80549" y="4749769"/>
              <a:ext cx="1108399" cy="9779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868227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HOME\Desktop\22-23\ПРОФ_КОНКУРСЫ\2_АРКТУР\ФРОЛОВ\1_КОНКУРСНОЕ_ПОРТФОЛИО\+4_Видеоролик\База\КАРТИНКА_ЗаставкаАРКТУР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65" r="40103" b="229"/>
          <a:stretch/>
        </p:blipFill>
        <p:spPr bwMode="auto">
          <a:xfrm>
            <a:off x="-191067" y="15766"/>
            <a:ext cx="7506268" cy="6842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 descr="https://sun9-53.userapi.com/impg/EZ9VeDLeOJuSzJh_Mqz1OyrT4dv6Ozx91jF4Ow/Xr0PoYkTdD4.jpg?size=1536x1536&amp;quality=96&amp;sign=75571e6d61c8e7956f9a03a62acd510b&amp;type=album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83" b="26533"/>
          <a:stretch/>
        </p:blipFill>
        <p:spPr bwMode="auto">
          <a:xfrm>
            <a:off x="10485078" y="5746363"/>
            <a:ext cx="1305076" cy="836927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0" name="Прямая соединительная линия 9"/>
          <p:cNvCxnSpPr/>
          <p:nvPr/>
        </p:nvCxnSpPr>
        <p:spPr>
          <a:xfrm flipH="1" flipV="1">
            <a:off x="8816454" y="5655883"/>
            <a:ext cx="2973700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6161552" y="2802915"/>
            <a:ext cx="5573000" cy="6924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</a:t>
            </a:r>
            <a:endParaRPr lang="ru-RU" sz="39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1" name="Группа 20"/>
          <p:cNvGrpSpPr/>
          <p:nvPr/>
        </p:nvGrpSpPr>
        <p:grpSpPr>
          <a:xfrm>
            <a:off x="9059550" y="146278"/>
            <a:ext cx="2973410" cy="862373"/>
            <a:chOff x="1539455" y="4696454"/>
            <a:chExt cx="3610694" cy="1067036"/>
          </a:xfrm>
        </p:grpSpPr>
        <p:grpSp>
          <p:nvGrpSpPr>
            <p:cNvPr id="22" name="Группа 21"/>
            <p:cNvGrpSpPr/>
            <p:nvPr/>
          </p:nvGrpSpPr>
          <p:grpSpPr>
            <a:xfrm>
              <a:off x="1539455" y="4696454"/>
              <a:ext cx="2585030" cy="1067036"/>
              <a:chOff x="484327" y="303578"/>
              <a:chExt cx="2585030" cy="1067036"/>
            </a:xfrm>
          </p:grpSpPr>
          <p:pic>
            <p:nvPicPr>
              <p:cNvPr id="24" name="Picture 8" descr="Профсоюз образования отслеживает ход и критерии оценки педагогов - Новости  организации"/>
              <p:cNvPicPr>
                <a:picLocks noChangeAspect="1" noChangeArrowheads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3669" r="13125"/>
              <a:stretch/>
            </p:blipFill>
            <p:spPr bwMode="auto">
              <a:xfrm>
                <a:off x="1789400" y="303578"/>
                <a:ext cx="1279957" cy="10670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5" name="Picture 4" descr="C:\Users\HOME\Desktop\РОССИЯ\база\logo.png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4327" y="303578"/>
                <a:ext cx="1282921" cy="10670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23" name="Picture 2" descr="C:\Users\HOME\Desktop\1_ФОРУМ_МПедагогов\Лого_Профсоюза\Пин_лого_без текста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58098" y="4796911"/>
              <a:ext cx="992051" cy="8752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826387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3" descr="C:\Users\HOME\Desktop\22-23\ПРОФ_КОНКУРСЫ\2_АРКТУР\ФРОЛОВ\1_КОНКУРСНОЕ_ПОРТФОЛИО\+4_Видеоролик\База\КАРТИНКА_ЗаставкаАРКТУР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60" t="12505" r="52649" b="35553"/>
          <a:stretch/>
        </p:blipFill>
        <p:spPr bwMode="auto">
          <a:xfrm>
            <a:off x="549551" y="471805"/>
            <a:ext cx="1499950" cy="1194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Diffused/>
                    </a14:imgEffect>
                  </a14:imgLayer>
                </a14:imgProps>
              </a:ext>
            </a:extLst>
          </a:blip>
          <a:srcRect l="1677"/>
          <a:stretch/>
        </p:blipFill>
        <p:spPr>
          <a:xfrm>
            <a:off x="0" y="5811012"/>
            <a:ext cx="4679841" cy="105082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GlowDiffused/>
                    </a14:imgEffect>
                  </a14:imgLayer>
                </a14:imgProps>
              </a:ext>
            </a:extLst>
          </a:blip>
          <a:srcRect l="1552" t="-1" r="53289" b="1423"/>
          <a:stretch/>
        </p:blipFill>
        <p:spPr>
          <a:xfrm>
            <a:off x="4686637" y="5787532"/>
            <a:ext cx="2168923" cy="1069638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2486025" y="126509"/>
            <a:ext cx="6376621" cy="690593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52700" y="226368"/>
            <a:ext cx="622934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5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ВЕДУЩИЕ ПЕДАГОГИЧЕСКИЕ ИДЕИ</a:t>
            </a:r>
            <a:endParaRPr lang="ru-RU" sz="2500" b="1" dirty="0">
              <a:ln>
                <a:solidFill>
                  <a:schemeClr val="bg2">
                    <a:lumMod val="25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" y="0"/>
            <a:ext cx="216064" cy="6858000"/>
          </a:xfrm>
          <a:prstGeom prst="rect">
            <a:avLst/>
          </a:prstGeom>
          <a:gradFill flip="none" rotWithShape="1">
            <a:gsLst>
              <a:gs pos="0">
                <a:schemeClr val="dk1">
                  <a:lumMod val="67000"/>
                </a:schemeClr>
              </a:gs>
              <a:gs pos="48000">
                <a:schemeClr val="dk1">
                  <a:lumMod val="97000"/>
                  <a:lumOff val="3000"/>
                </a:schemeClr>
              </a:gs>
              <a:gs pos="100000">
                <a:schemeClr val="dk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3" name="Схема 22"/>
          <p:cNvGraphicFramePr/>
          <p:nvPr>
            <p:extLst>
              <p:ext uri="{D42A27DB-BD31-4B8C-83A1-F6EECF244321}">
                <p14:modId xmlns:p14="http://schemas.microsoft.com/office/powerpoint/2010/main" val="241670359"/>
              </p:ext>
            </p:extLst>
          </p:nvPr>
        </p:nvGraphicFramePr>
        <p:xfrm>
          <a:off x="536003" y="1808436"/>
          <a:ext cx="5728846" cy="47204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29" name="Прямоугольник 28"/>
          <p:cNvSpPr/>
          <p:nvPr/>
        </p:nvSpPr>
        <p:spPr>
          <a:xfrm>
            <a:off x="549551" y="1853399"/>
            <a:ext cx="572586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cs typeface="Times New Roman" panose="02020603050405020304" pitchFamily="18" charset="0"/>
              </a:rPr>
              <a:t>Современный педагог </a:t>
            </a:r>
            <a:r>
              <a:rPr lang="en-US" sz="1600" b="1" dirty="0" smtClean="0">
                <a:cs typeface="Times New Roman" panose="02020603050405020304" pitchFamily="18" charset="0"/>
              </a:rPr>
              <a:t>| </a:t>
            </a:r>
            <a:r>
              <a:rPr lang="ru-RU" sz="1600" b="1" dirty="0" smtClean="0">
                <a:cs typeface="Times New Roman" panose="02020603050405020304" pitchFamily="18" charset="0"/>
              </a:rPr>
              <a:t>Возможности </a:t>
            </a:r>
            <a:r>
              <a:rPr lang="en-US" sz="1600" b="1" dirty="0" smtClean="0">
                <a:cs typeface="Times New Roman" panose="02020603050405020304" pitchFamily="18" charset="0"/>
              </a:rPr>
              <a:t>| </a:t>
            </a:r>
            <a:r>
              <a:rPr lang="ru-RU" sz="1600" b="1" dirty="0" smtClean="0">
                <a:cs typeface="Times New Roman" panose="02020603050405020304" pitchFamily="18" charset="0"/>
              </a:rPr>
              <a:t>Система образования</a:t>
            </a:r>
          </a:p>
        </p:txBody>
      </p:sp>
      <p:pic>
        <p:nvPicPr>
          <p:cNvPr id="18" name="Рисунок 17" descr="https://sun9-53.userapi.com/impg/EZ9VeDLeOJuSzJh_Mqz1OyrT4dv6Ozx91jF4Ow/Xr0PoYkTdD4.jpg?size=1536x1536&amp;quality=96&amp;sign=75571e6d61c8e7956f9a03a62acd510b&amp;type=album"/>
          <p:cNvPicPr/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83" b="26533"/>
          <a:stretch/>
        </p:blipFill>
        <p:spPr bwMode="auto">
          <a:xfrm>
            <a:off x="10485078" y="5746363"/>
            <a:ext cx="1305076" cy="836927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9" name="Прямая соединительная линия 18"/>
          <p:cNvCxnSpPr/>
          <p:nvPr/>
        </p:nvCxnSpPr>
        <p:spPr>
          <a:xfrm flipH="1" flipV="1">
            <a:off x="8816454" y="5655883"/>
            <a:ext cx="2973700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Группа 4"/>
          <p:cNvGrpSpPr/>
          <p:nvPr/>
        </p:nvGrpSpPr>
        <p:grpSpPr>
          <a:xfrm>
            <a:off x="6855560" y="1336039"/>
            <a:ext cx="4717958" cy="3916032"/>
            <a:chOff x="6727109" y="1289638"/>
            <a:chExt cx="4717958" cy="3916032"/>
          </a:xfrm>
        </p:grpSpPr>
        <p:pic>
          <p:nvPicPr>
            <p:cNvPr id="1026" name="Picture 2" descr="Обложка для статьи какой мир пришел на смену VUCA?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53850" y="2022676"/>
              <a:ext cx="4664475" cy="25427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Прямоугольник 3"/>
            <p:cNvSpPr/>
            <p:nvPr/>
          </p:nvSpPr>
          <p:spPr>
            <a:xfrm>
              <a:off x="6734041" y="1289638"/>
              <a:ext cx="4704094" cy="6617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600" b="1" dirty="0" smtClean="0">
                  <a:solidFill>
                    <a:srgbClr val="002060"/>
                  </a:solidFill>
                  <a:cs typeface="Times New Roman" panose="02020603050405020304" pitchFamily="18" charset="0"/>
                </a:rPr>
                <a:t>Готовность к работе в новых условиях</a:t>
              </a:r>
            </a:p>
            <a:p>
              <a:endParaRPr lang="ru-RU" sz="500" b="1" dirty="0" smtClean="0">
                <a:solidFill>
                  <a:srgbClr val="002060"/>
                </a:solidFill>
                <a:cs typeface="Times New Roman" panose="02020603050405020304" pitchFamily="18" charset="0"/>
              </a:endParaRPr>
            </a:p>
            <a:p>
              <a:r>
                <a:rPr lang="ru-RU" sz="1600" b="1" dirty="0" smtClean="0">
                  <a:solidFill>
                    <a:srgbClr val="002060"/>
                  </a:solidFill>
                  <a:cs typeface="Times New Roman" panose="02020603050405020304" pitchFamily="18" charset="0"/>
                </a:rPr>
                <a:t>Неопределенность и постоянно меняющийся мир</a:t>
              </a:r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6727109" y="4620895"/>
              <a:ext cx="471795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ru-RU" sz="1600" b="1" dirty="0" smtClean="0">
                  <a:solidFill>
                    <a:srgbClr val="002060"/>
                  </a:solidFill>
                  <a:cs typeface="Times New Roman" panose="02020603050405020304" pitchFamily="18" charset="0"/>
                </a:rPr>
                <a:t>Открывается новая реальность</a:t>
              </a:r>
            </a:p>
            <a:p>
              <a:pPr algn="r"/>
              <a:r>
                <a:rPr lang="ru-RU" sz="1600" b="1" dirty="0" smtClean="0">
                  <a:solidFill>
                    <a:srgbClr val="002060"/>
                  </a:solidFill>
                  <a:cs typeface="Times New Roman" panose="02020603050405020304" pitchFamily="18" charset="0"/>
                </a:rPr>
                <a:t>Действовать </a:t>
              </a:r>
              <a:r>
                <a:rPr lang="ru-RU" sz="1600" b="1" dirty="0">
                  <a:solidFill>
                    <a:srgbClr val="002060"/>
                  </a:solidFill>
                  <a:cs typeface="Times New Roman" panose="02020603050405020304" pitchFamily="18" charset="0"/>
                </a:rPr>
                <a:t>и уверенно шагать вперед в </a:t>
              </a:r>
              <a:r>
                <a:rPr lang="ru-RU" sz="1600" b="1" dirty="0" smtClean="0">
                  <a:solidFill>
                    <a:srgbClr val="002060"/>
                  </a:solidFill>
                  <a:cs typeface="Times New Roman" panose="02020603050405020304" pitchFamily="18" charset="0"/>
                </a:rPr>
                <a:t>будущее</a:t>
              </a:r>
            </a:p>
          </p:txBody>
        </p:sp>
      </p:grpSp>
      <p:cxnSp>
        <p:nvCxnSpPr>
          <p:cNvPr id="37" name="Прямая соединительная линия 36"/>
          <p:cNvCxnSpPr/>
          <p:nvPr/>
        </p:nvCxnSpPr>
        <p:spPr>
          <a:xfrm>
            <a:off x="203610" y="396230"/>
            <a:ext cx="2276919" cy="0"/>
          </a:xfrm>
          <a:prstGeom prst="line">
            <a:avLst/>
          </a:prstGeom>
          <a:ln w="63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Picture 2" descr="C:\Users\HOME\Desktop\1_ФОРУМ_МПедагогов\ПиН_длготип_полный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7900" y="5543482"/>
            <a:ext cx="2342312" cy="1039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Группа 2"/>
          <p:cNvGrpSpPr/>
          <p:nvPr/>
        </p:nvGrpSpPr>
        <p:grpSpPr>
          <a:xfrm>
            <a:off x="9670212" y="255246"/>
            <a:ext cx="2130838" cy="865192"/>
            <a:chOff x="9670212" y="255246"/>
            <a:chExt cx="2130838" cy="865192"/>
          </a:xfrm>
        </p:grpSpPr>
        <p:pic>
          <p:nvPicPr>
            <p:cNvPr id="41" name="Picture 4" descr="C:\Users\HOME\Desktop\РОССИЯ\база\logo.png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70212" y="255246"/>
              <a:ext cx="1072622" cy="8623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4" name="Picture 8" descr="Профсоюз образования отслеживает ход и критерии оценки педагогов - Новости  организации"/>
            <p:cNvPicPr>
              <a:picLocks noChangeAspect="1" noChangeArrowheads="1"/>
            </p:cNvPicPr>
            <p:nvPr/>
          </p:nvPicPr>
          <p:blipFill rotWithShape="1"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69" r="16328"/>
            <a:stretch/>
          </p:blipFill>
          <p:spPr bwMode="auto">
            <a:xfrm>
              <a:off x="10750214" y="258065"/>
              <a:ext cx="1050836" cy="8623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077824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Рисунок 4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Diffused/>
                    </a14:imgEffect>
                  </a14:imgLayer>
                </a14:imgProps>
              </a:ext>
            </a:extLst>
          </a:blip>
          <a:srcRect l="1552" t="-1" r="53289" b="1423"/>
          <a:stretch/>
        </p:blipFill>
        <p:spPr>
          <a:xfrm>
            <a:off x="4686637" y="5787532"/>
            <a:ext cx="2168923" cy="1069638"/>
          </a:xfrm>
          <a:prstGeom prst="rect">
            <a:avLst/>
          </a:prstGeom>
        </p:spPr>
      </p:pic>
      <p:grpSp>
        <p:nvGrpSpPr>
          <p:cNvPr id="6" name="Группа 5"/>
          <p:cNvGrpSpPr/>
          <p:nvPr/>
        </p:nvGrpSpPr>
        <p:grpSpPr>
          <a:xfrm>
            <a:off x="5766099" y="1363790"/>
            <a:ext cx="6010407" cy="4468197"/>
            <a:chOff x="5779747" y="1432030"/>
            <a:chExt cx="6010407" cy="4468197"/>
          </a:xfrm>
        </p:grpSpPr>
        <p:pic>
          <p:nvPicPr>
            <p:cNvPr id="56" name="Рисунок 55" descr="C:\Users\HOME\AppData\Local\Microsoft\Windows\INetCache\Content.Word\WA_Image 2022-12-15 at 17.45.24.jpeg"/>
            <p:cNvPicPr/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309" t="17898" r="5810"/>
            <a:stretch/>
          </p:blipFill>
          <p:spPr bwMode="auto">
            <a:xfrm>
              <a:off x="9065118" y="1432030"/>
              <a:ext cx="2725036" cy="1900875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5" name="Группа 4"/>
            <p:cNvGrpSpPr/>
            <p:nvPr/>
          </p:nvGrpSpPr>
          <p:grpSpPr>
            <a:xfrm>
              <a:off x="5779747" y="1889583"/>
              <a:ext cx="5813847" cy="4010644"/>
              <a:chOff x="5491462" y="1504059"/>
              <a:chExt cx="6081427" cy="4336638"/>
            </a:xfrm>
          </p:grpSpPr>
          <p:pic>
            <p:nvPicPr>
              <p:cNvPr id="2051" name="Picture 3" descr="018A1976"/>
              <p:cNvPicPr>
                <a:picLocks noChangeAspect="1" noChangeArrowheads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12217"/>
              <a:stretch/>
            </p:blipFill>
            <p:spPr bwMode="auto">
              <a:xfrm>
                <a:off x="8420985" y="3066380"/>
                <a:ext cx="3151904" cy="23907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53" name="Picture 5" descr="018A1981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794735" y="1504059"/>
                <a:ext cx="3398416" cy="22636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2" name="Picture 2" descr="C:\Users\HOME\Desktop\РОССИЯ_СОД_2022\10_ТОП_РОССИИ\ПрофСоюз\photo1663966202.jpeg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491462" y="3601779"/>
                <a:ext cx="2985226" cy="223891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14" name="Прямоугольник 13"/>
          <p:cNvSpPr/>
          <p:nvPr/>
        </p:nvSpPr>
        <p:spPr>
          <a:xfrm>
            <a:off x="2486025" y="126509"/>
            <a:ext cx="6376621" cy="690593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71750" y="225583"/>
            <a:ext cx="6229349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5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ЖИЗНЕННЫЕ ПРИОРИТЕТЫ</a:t>
            </a:r>
            <a:endParaRPr lang="ru-RU" sz="2500" b="1" dirty="0">
              <a:ln>
                <a:solidFill>
                  <a:schemeClr val="bg2">
                    <a:lumMod val="25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203610" y="396230"/>
            <a:ext cx="2276919" cy="0"/>
          </a:xfrm>
          <a:prstGeom prst="line">
            <a:avLst/>
          </a:prstGeom>
          <a:ln w="63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777539272"/>
              </p:ext>
            </p:extLst>
          </p:nvPr>
        </p:nvGraphicFramePr>
        <p:xfrm>
          <a:off x="719075" y="2066306"/>
          <a:ext cx="4577320" cy="35838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99924" y="1027278"/>
            <a:ext cx="756297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cs typeface="Times New Roman" panose="02020603050405020304" pitchFamily="18" charset="0"/>
              </a:rPr>
              <a:t>П</a:t>
            </a:r>
            <a:r>
              <a:rPr lang="ru-RU" sz="1600" b="1" dirty="0" smtClean="0">
                <a:cs typeface="Times New Roman" panose="02020603050405020304" pitchFamily="18" charset="0"/>
              </a:rPr>
              <a:t>рофессиональное развитие</a:t>
            </a:r>
            <a:r>
              <a:rPr lang="en-US" sz="1600" b="1" dirty="0" smtClean="0">
                <a:cs typeface="Times New Roman" panose="02020603050405020304" pitchFamily="18" charset="0"/>
              </a:rPr>
              <a:t>| </a:t>
            </a:r>
            <a:r>
              <a:rPr lang="ru-RU" sz="1600" b="1" dirty="0" smtClean="0">
                <a:cs typeface="Times New Roman" panose="02020603050405020304" pitchFamily="18" charset="0"/>
              </a:rPr>
              <a:t>Старт </a:t>
            </a:r>
            <a:r>
              <a:rPr lang="en-US" sz="1600" b="1" dirty="0" smtClean="0">
                <a:cs typeface="Times New Roman" panose="02020603050405020304" pitchFamily="18" charset="0"/>
              </a:rPr>
              <a:t>| </a:t>
            </a:r>
            <a:r>
              <a:rPr lang="ru-RU" sz="1600" b="1" dirty="0" smtClean="0">
                <a:cs typeface="Times New Roman" panose="02020603050405020304" pitchFamily="18" charset="0"/>
              </a:rPr>
              <a:t>Кузница педагогических кадров</a:t>
            </a:r>
            <a:endParaRPr lang="ru-RU" sz="1600" b="1" dirty="0"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48587" y="1432030"/>
            <a:ext cx="3920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>
                <a:ln>
                  <a:solidFill>
                    <a:schemeClr val="bg2">
                      <a:lumMod val="25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Мой выбор: путь в будущее</a:t>
            </a:r>
          </a:p>
        </p:txBody>
      </p:sp>
      <p:pic>
        <p:nvPicPr>
          <p:cNvPr id="19" name="Picture 3" descr="C:\Users\HOME\Desktop\22-23\ПРОФ_КОНКУРСЫ\2_АРКТУР\ФРОЛОВ\1_КОНКУРСНОЕ_ПОРТФОЛИО\+4_Видеоролик\База\КАРТИНКА_ЗаставкаАРКТУР.png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60" t="12505" r="52649" b="35553"/>
          <a:stretch/>
        </p:blipFill>
        <p:spPr bwMode="auto">
          <a:xfrm>
            <a:off x="10628577" y="5776898"/>
            <a:ext cx="1161577" cy="924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0" name="Прямая соединительная линия 19"/>
          <p:cNvCxnSpPr/>
          <p:nvPr/>
        </p:nvCxnSpPr>
        <p:spPr>
          <a:xfrm flipH="1" flipV="1">
            <a:off x="8816454" y="5655883"/>
            <a:ext cx="2973700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2" name="Рисунок 41"/>
          <p:cNvPicPr>
            <a:picLocks noChangeAspect="1"/>
          </p:cNvPicPr>
          <p:nvPr/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artisticGlowDiffused/>
                    </a14:imgEffect>
                  </a14:imgLayer>
                </a14:imgProps>
              </a:ext>
            </a:extLst>
          </a:blip>
          <a:srcRect l="1677"/>
          <a:stretch/>
        </p:blipFill>
        <p:spPr>
          <a:xfrm>
            <a:off x="0" y="5811012"/>
            <a:ext cx="4679841" cy="1050828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1" y="0"/>
            <a:ext cx="216064" cy="6858000"/>
          </a:xfrm>
          <a:prstGeom prst="rect">
            <a:avLst/>
          </a:prstGeom>
          <a:gradFill flip="none" rotWithShape="1">
            <a:gsLst>
              <a:gs pos="0">
                <a:schemeClr val="dk1">
                  <a:lumMod val="67000"/>
                </a:schemeClr>
              </a:gs>
              <a:gs pos="48000">
                <a:schemeClr val="dk1">
                  <a:lumMod val="97000"/>
                  <a:lumOff val="3000"/>
                </a:schemeClr>
              </a:gs>
              <a:gs pos="100000">
                <a:schemeClr val="dk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3" name="Группа 32"/>
          <p:cNvGrpSpPr/>
          <p:nvPr/>
        </p:nvGrpSpPr>
        <p:grpSpPr>
          <a:xfrm>
            <a:off x="9021902" y="188076"/>
            <a:ext cx="2973410" cy="862373"/>
            <a:chOff x="1539455" y="4696454"/>
            <a:chExt cx="3610694" cy="1067036"/>
          </a:xfrm>
        </p:grpSpPr>
        <p:grpSp>
          <p:nvGrpSpPr>
            <p:cNvPr id="34" name="Группа 33"/>
            <p:cNvGrpSpPr/>
            <p:nvPr/>
          </p:nvGrpSpPr>
          <p:grpSpPr>
            <a:xfrm>
              <a:off x="1539455" y="4696454"/>
              <a:ext cx="2585030" cy="1067036"/>
              <a:chOff x="484327" y="303578"/>
              <a:chExt cx="2585030" cy="1067036"/>
            </a:xfrm>
          </p:grpSpPr>
          <p:pic>
            <p:nvPicPr>
              <p:cNvPr id="36" name="Picture 8" descr="Профсоюз образования отслеживает ход и критерии оценки педагогов - Новости  организации"/>
              <p:cNvPicPr>
                <a:picLocks noChangeAspect="1" noChangeArrowheads="1"/>
              </p:cNvPicPr>
              <p:nvPr/>
            </p:nvPicPr>
            <p:blipFill rotWithShape="1">
              <a:blip r:embed="rId1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3669" r="13125"/>
              <a:stretch/>
            </p:blipFill>
            <p:spPr bwMode="auto">
              <a:xfrm>
                <a:off x="1789400" y="303578"/>
                <a:ext cx="1279957" cy="10670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7" name="Picture 4" descr="C:\Users\HOME\Desktop\РОССИЯ\база\logo.png"/>
              <p:cNvPicPr>
                <a:picLocks noChangeAspect="1" noChangeArrowheads="1"/>
              </p:cNvPicPr>
              <p:nvPr/>
            </p:nvPicPr>
            <p:blipFill>
              <a:blip r:embed="rId1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4327" y="303578"/>
                <a:ext cx="1282921" cy="10670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5" name="Picture 2" descr="C:\Users\HOME\Desktop\1_ФОРУМ_МПедагогов\Лого_Профсоюза\Пин_лого_без текста.png"/>
            <p:cNvPicPr>
              <a:picLocks noChangeAspect="1" noChangeArrowheads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58098" y="4796911"/>
              <a:ext cx="992051" cy="8752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3" name="Группа 52"/>
          <p:cNvGrpSpPr/>
          <p:nvPr/>
        </p:nvGrpSpPr>
        <p:grpSpPr>
          <a:xfrm>
            <a:off x="3022895" y="3946133"/>
            <a:ext cx="2285227" cy="350800"/>
            <a:chOff x="0" y="1878550"/>
            <a:chExt cx="2285227" cy="350800"/>
          </a:xfrm>
        </p:grpSpPr>
        <p:sp>
          <p:nvSpPr>
            <p:cNvPr id="54" name="Прямоугольник 53"/>
            <p:cNvSpPr/>
            <p:nvPr/>
          </p:nvSpPr>
          <p:spPr>
            <a:xfrm>
              <a:off x="0" y="1878550"/>
              <a:ext cx="2285227" cy="350800"/>
            </a:xfrm>
            <a:prstGeom prst="rect">
              <a:avLst/>
            </a:prstGeom>
          </p:spPr>
          <p:style>
            <a:lnRef idx="1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tint val="40000"/>
                <a:alpha val="90000"/>
                <a:hueOff val="-3695877"/>
                <a:satOff val="-6408"/>
                <a:lumOff val="-644"/>
                <a:alphaOff val="0"/>
              </a:schemeClr>
            </a:fillRef>
            <a:effectRef idx="2">
              <a:schemeClr val="accent5">
                <a:tint val="40000"/>
                <a:alpha val="90000"/>
                <a:hueOff val="-3695877"/>
                <a:satOff val="-6408"/>
                <a:lumOff val="-644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algn="ctr"/>
              <a:r>
                <a:rPr lang="ru-RU" sz="1400" dirty="0" smtClean="0"/>
                <a:t>Лауреат 2 степени</a:t>
              </a:r>
              <a:endParaRPr lang="ru-RU" sz="1400" dirty="0"/>
            </a:p>
          </p:txBody>
        </p:sp>
        <p:sp>
          <p:nvSpPr>
            <p:cNvPr id="55" name="Прямоугольник 54"/>
            <p:cNvSpPr/>
            <p:nvPr/>
          </p:nvSpPr>
          <p:spPr>
            <a:xfrm>
              <a:off x="0" y="1878550"/>
              <a:ext cx="2285227" cy="3508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9568" tIns="17780" rIns="99568" bIns="1778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4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2674709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HOME\Desktop\22-23\ПРОФ_КОНКУРСЫ\2_АРКТУР\ФРОЛОВ\1_КОНКУРСНОЕ_ПОРТФОЛИО\+4_Видеоролик\База\КАРТИНКА_ЗаставкаАРКТУР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60" t="12505" r="52649" b="35553"/>
          <a:stretch/>
        </p:blipFill>
        <p:spPr bwMode="auto">
          <a:xfrm>
            <a:off x="10614429" y="5683180"/>
            <a:ext cx="1292631" cy="1029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 flipH="1" flipV="1">
            <a:off x="8816454" y="5655883"/>
            <a:ext cx="2973700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Diffused/>
                    </a14:imgEffect>
                  </a14:imgLayer>
                </a14:imgProps>
              </a:ext>
            </a:extLst>
          </a:blip>
          <a:srcRect l="1677"/>
          <a:stretch/>
        </p:blipFill>
        <p:spPr>
          <a:xfrm>
            <a:off x="250069" y="5750208"/>
            <a:ext cx="4679841" cy="105082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GlowDiffused/>
                    </a14:imgEffect>
                  </a14:imgLayer>
                </a14:imgProps>
              </a:ext>
            </a:extLst>
          </a:blip>
          <a:srcRect l="1552" t="-1" r="53289" b="1423"/>
          <a:stretch/>
        </p:blipFill>
        <p:spPr>
          <a:xfrm>
            <a:off x="4929910" y="5746363"/>
            <a:ext cx="2168923" cy="1069638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185062" y="261208"/>
            <a:ext cx="695893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ОТНОШЕНИЕ К ПРОФЕССИИ, КОЛЛЕГАМ, ДЕТЯМ </a:t>
            </a:r>
            <a:endParaRPr lang="ru-RU" sz="2200" b="1" dirty="0">
              <a:ln>
                <a:solidFill>
                  <a:schemeClr val="bg2">
                    <a:lumMod val="25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203610" y="396230"/>
            <a:ext cx="2276919" cy="0"/>
          </a:xfrm>
          <a:prstGeom prst="line">
            <a:avLst/>
          </a:prstGeom>
          <a:ln w="63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1" y="0"/>
            <a:ext cx="216064" cy="6858000"/>
          </a:xfrm>
          <a:prstGeom prst="rect">
            <a:avLst/>
          </a:prstGeom>
          <a:gradFill flip="none" rotWithShape="1">
            <a:gsLst>
              <a:gs pos="0">
                <a:schemeClr val="dk1">
                  <a:lumMod val="67000"/>
                </a:schemeClr>
              </a:gs>
              <a:gs pos="48000">
                <a:schemeClr val="dk1">
                  <a:lumMod val="97000"/>
                  <a:lumOff val="3000"/>
                </a:schemeClr>
              </a:gs>
              <a:gs pos="100000">
                <a:schemeClr val="dk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486025" y="126509"/>
            <a:ext cx="6376621" cy="690593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57577" y="1036354"/>
            <a:ext cx="654125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cs typeface="Times New Roman" panose="02020603050405020304" pitchFamily="18" charset="0"/>
              </a:rPr>
              <a:t>Оригинальность</a:t>
            </a:r>
            <a:r>
              <a:rPr lang="en-US" sz="1600" b="1" dirty="0" smtClean="0">
                <a:cs typeface="Times New Roman" panose="02020603050405020304" pitchFamily="18" charset="0"/>
              </a:rPr>
              <a:t>| </a:t>
            </a:r>
            <a:r>
              <a:rPr lang="ru-RU" sz="1600" b="1" dirty="0" smtClean="0">
                <a:cs typeface="Times New Roman" panose="02020603050405020304" pitchFamily="18" charset="0"/>
              </a:rPr>
              <a:t>нестандартное мышление</a:t>
            </a:r>
            <a:r>
              <a:rPr lang="en-US" sz="1600" b="1" dirty="0" smtClean="0">
                <a:cs typeface="Times New Roman" panose="02020603050405020304" pitchFamily="18" charset="0"/>
              </a:rPr>
              <a:t>| </a:t>
            </a:r>
            <a:r>
              <a:rPr lang="ru-RU" sz="1600" b="1" dirty="0" smtClean="0">
                <a:cs typeface="Times New Roman" panose="02020603050405020304" pitchFamily="18" charset="0"/>
              </a:rPr>
              <a:t>творчество</a:t>
            </a:r>
            <a:endParaRPr lang="ru-RU" sz="1600" b="1" dirty="0"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804265" y="1526214"/>
            <a:ext cx="4082464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Быть педагогом – это призвание!</a:t>
            </a:r>
            <a:endParaRPr lang="ru-RU" sz="21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23" name="Схема 22"/>
          <p:cNvGraphicFramePr/>
          <p:nvPr>
            <p:extLst>
              <p:ext uri="{D42A27DB-BD31-4B8C-83A1-F6EECF244321}">
                <p14:modId xmlns:p14="http://schemas.microsoft.com/office/powerpoint/2010/main" val="2386952242"/>
              </p:ext>
            </p:extLst>
          </p:nvPr>
        </p:nvGraphicFramePr>
        <p:xfrm>
          <a:off x="434746" y="2124868"/>
          <a:ext cx="4935745" cy="39952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018392" y="6206031"/>
            <a:ext cx="450242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Как достичь высоких результатов?</a:t>
            </a:r>
          </a:p>
        </p:txBody>
      </p:sp>
      <p:grpSp>
        <p:nvGrpSpPr>
          <p:cNvPr id="24" name="Группа 23"/>
          <p:cNvGrpSpPr/>
          <p:nvPr/>
        </p:nvGrpSpPr>
        <p:grpSpPr>
          <a:xfrm>
            <a:off x="9021902" y="188076"/>
            <a:ext cx="2973410" cy="862373"/>
            <a:chOff x="1539455" y="4696454"/>
            <a:chExt cx="3610694" cy="1067036"/>
          </a:xfrm>
        </p:grpSpPr>
        <p:grpSp>
          <p:nvGrpSpPr>
            <p:cNvPr id="25" name="Группа 24"/>
            <p:cNvGrpSpPr/>
            <p:nvPr/>
          </p:nvGrpSpPr>
          <p:grpSpPr>
            <a:xfrm>
              <a:off x="1539455" y="4696454"/>
              <a:ext cx="2585030" cy="1067036"/>
              <a:chOff x="484327" y="303578"/>
              <a:chExt cx="2585030" cy="1067036"/>
            </a:xfrm>
          </p:grpSpPr>
          <p:pic>
            <p:nvPicPr>
              <p:cNvPr id="27" name="Picture 8" descr="Профсоюз образования отслеживает ход и критерии оценки педагогов - Новости  организации"/>
              <p:cNvPicPr>
                <a:picLocks noChangeAspect="1" noChangeArrowheads="1"/>
              </p:cNvPicPr>
              <p:nvPr/>
            </p:nvPicPr>
            <p:blipFill rotWithShape="1"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3669" r="13125"/>
              <a:stretch/>
            </p:blipFill>
            <p:spPr bwMode="auto">
              <a:xfrm>
                <a:off x="1789400" y="303578"/>
                <a:ext cx="1279957" cy="10670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8" name="Picture 4" descr="C:\Users\HOME\Desktop\РОССИЯ\база\logo.png"/>
              <p:cNvPicPr>
                <a:picLocks noChangeAspect="1" noChangeArrowheads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4327" y="303578"/>
                <a:ext cx="1282921" cy="10670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26" name="Picture 2" descr="C:\Users\HOME\Desktop\1_ФОРУМ_МПедагогов\Лого_Профсоюза\Пин_лого_без текста.png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58098" y="4796911"/>
              <a:ext cx="992051" cy="8752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4" name="Прямоугольник 33"/>
          <p:cNvSpPr/>
          <p:nvPr/>
        </p:nvSpPr>
        <p:spPr>
          <a:xfrm>
            <a:off x="8520820" y="5836170"/>
            <a:ext cx="2629857" cy="723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1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anose="03090702030407020403" pitchFamily="66" charset="0"/>
              </a:rPr>
              <a:t>УМЕТЬ СТАВИТЬ ЦЕЛИ</a:t>
            </a:r>
          </a:p>
          <a:p>
            <a:pPr marL="285750" indent="-285750">
              <a:buFont typeface="Arial" pitchFamily="34" charset="0"/>
              <a:buChar char="•"/>
            </a:pPr>
            <a:endParaRPr lang="ru-RU" sz="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stral" panose="03090702030407020403" pitchFamily="66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sz="1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anose="03090702030407020403" pitchFamily="66" charset="0"/>
              </a:rPr>
              <a:t>БЫТЬ ГОТОВЫМ К ПЕРЕМЕНАМ</a:t>
            </a:r>
          </a:p>
          <a:p>
            <a:pPr marL="285750" indent="-285750">
              <a:buFont typeface="Arial" pitchFamily="34" charset="0"/>
              <a:buChar char="•"/>
            </a:pPr>
            <a:endParaRPr lang="ru-RU" sz="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stral" panose="03090702030407020403" pitchFamily="66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sz="1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anose="03090702030407020403" pitchFamily="66" charset="0"/>
              </a:rPr>
              <a:t>СМЕЛО ИДТИ ВПЕРЕД</a:t>
            </a:r>
            <a:endParaRPr lang="ru-RU" sz="1100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5809493" y="1003800"/>
            <a:ext cx="6329753" cy="5177102"/>
            <a:chOff x="5809493" y="1114162"/>
            <a:chExt cx="6329753" cy="5177102"/>
          </a:xfrm>
        </p:grpSpPr>
        <p:pic>
          <p:nvPicPr>
            <p:cNvPr id="31" name="Picture 6" descr="018A2450"/>
            <p:cNvPicPr>
              <a:picLocks noChangeAspect="1" noChangeArrowheads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78" t="-2004" r="6339" b="5254"/>
            <a:stretch/>
          </p:blipFill>
          <p:spPr bwMode="auto">
            <a:xfrm>
              <a:off x="8212526" y="3439132"/>
              <a:ext cx="2737246" cy="19490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" name="Picture 7" descr="F:\11bdf702-ba28-4c6c-960e-76186a921809.jpg"/>
            <p:cNvPicPr>
              <a:picLocks noChangeAspect="1" noChangeArrowheads="1"/>
            </p:cNvPicPr>
            <p:nvPr/>
          </p:nvPicPr>
          <p:blipFill rotWithShape="1"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14"/>
            <a:stretch/>
          </p:blipFill>
          <p:spPr bwMode="auto">
            <a:xfrm>
              <a:off x="8212526" y="1734314"/>
              <a:ext cx="2411128" cy="17063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3" name="Picture 8" descr="photo1663966343"/>
            <p:cNvPicPr>
              <a:picLocks noChangeAspect="1" noChangeArrowheads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09493" y="4478847"/>
              <a:ext cx="2444049" cy="18124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" name="Picture 7" descr="IMG_0468"/>
            <p:cNvPicPr>
              <a:picLocks noChangeAspect="1" noChangeArrowheads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99246" y="2919512"/>
              <a:ext cx="2121664" cy="1566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" name="Picture 2" descr="C:\Users\Tester\Desktop\фото в\IMG_0507.jpg"/>
            <p:cNvPicPr>
              <a:picLocks noChangeAspect="1" noChangeArrowheads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31911" y="2541128"/>
              <a:ext cx="1507335" cy="22610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7" name="Picture 3" descr="C:\Users\HOME\Desktop\ПИТЕР_ОЧНЫЙЭТАП_АРКТУР\ФОТО\photo1684347434 (1).jpeg"/>
            <p:cNvPicPr>
              <a:picLocks noChangeAspect="1" noChangeArrowheads="1"/>
            </p:cNvPicPr>
            <p:nvPr/>
          </p:nvPicPr>
          <p:blipFill rotWithShape="1"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027" b="16154"/>
            <a:stretch/>
          </p:blipFill>
          <p:spPr bwMode="auto">
            <a:xfrm>
              <a:off x="6092564" y="1114162"/>
              <a:ext cx="2121664" cy="18053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083318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Рисунок 27" descr="C:\Users\HOME\AppData\Local\Microsoft\Windows\INetCache\Content.Word\IMG_0594.pn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89" b="9662"/>
          <a:stretch/>
        </p:blipFill>
        <p:spPr bwMode="auto">
          <a:xfrm>
            <a:off x="7734569" y="281467"/>
            <a:ext cx="4164769" cy="2623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Diffused/>
                    </a14:imgEffect>
                  </a14:imgLayer>
                </a14:imgProps>
              </a:ext>
            </a:extLst>
          </a:blip>
          <a:srcRect l="1552" t="-1" r="53289" b="1423"/>
          <a:stretch/>
        </p:blipFill>
        <p:spPr>
          <a:xfrm>
            <a:off x="4686637" y="5787532"/>
            <a:ext cx="2168923" cy="1069638"/>
          </a:xfrm>
          <a:prstGeom prst="rect">
            <a:avLst/>
          </a:prstGeom>
        </p:spPr>
      </p:pic>
      <p:cxnSp>
        <p:nvCxnSpPr>
          <p:cNvPr id="5" name="Прямая соединительная линия 4"/>
          <p:cNvCxnSpPr/>
          <p:nvPr/>
        </p:nvCxnSpPr>
        <p:spPr>
          <a:xfrm flipH="1" flipV="1">
            <a:off x="8816454" y="5640117"/>
            <a:ext cx="2973700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GlowDiffused/>
                    </a14:imgEffect>
                  </a14:imgLayer>
                </a14:imgProps>
              </a:ext>
            </a:extLst>
          </a:blip>
          <a:srcRect l="1677"/>
          <a:stretch/>
        </p:blipFill>
        <p:spPr>
          <a:xfrm>
            <a:off x="0" y="5811012"/>
            <a:ext cx="4679841" cy="105082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" y="0"/>
            <a:ext cx="216064" cy="6858000"/>
          </a:xfrm>
          <a:prstGeom prst="rect">
            <a:avLst/>
          </a:prstGeom>
          <a:gradFill flip="none" rotWithShape="1">
            <a:gsLst>
              <a:gs pos="0">
                <a:schemeClr val="dk1">
                  <a:lumMod val="67000"/>
                </a:schemeClr>
              </a:gs>
              <a:gs pos="48000">
                <a:schemeClr val="dk1">
                  <a:lumMod val="97000"/>
                  <a:lumOff val="3000"/>
                </a:schemeClr>
              </a:gs>
              <a:gs pos="100000">
                <a:schemeClr val="dk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2" descr="ГБОУ СОШ № 313 Фрунзенского района Санкт-Петербург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0597" y="334248"/>
            <a:ext cx="2674149" cy="689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7934150" y="5971907"/>
            <a:ext cx="34458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ОБЩЕСТВЕННАЯ ДЕЯТЕЛЬНОСТЬ</a:t>
            </a:r>
            <a:endParaRPr lang="ru-RU" b="1" dirty="0">
              <a:ln>
                <a:solidFill>
                  <a:schemeClr val="bg2">
                    <a:lumMod val="25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375727" y="159334"/>
            <a:ext cx="2973410" cy="862373"/>
            <a:chOff x="1539455" y="4696454"/>
            <a:chExt cx="3610694" cy="1067036"/>
          </a:xfrm>
        </p:grpSpPr>
        <p:grpSp>
          <p:nvGrpSpPr>
            <p:cNvPr id="17" name="Группа 16"/>
            <p:cNvGrpSpPr/>
            <p:nvPr/>
          </p:nvGrpSpPr>
          <p:grpSpPr>
            <a:xfrm>
              <a:off x="1539455" y="4696454"/>
              <a:ext cx="2585030" cy="1067036"/>
              <a:chOff x="484327" y="303578"/>
              <a:chExt cx="2585030" cy="1067036"/>
            </a:xfrm>
          </p:grpSpPr>
          <p:pic>
            <p:nvPicPr>
              <p:cNvPr id="19" name="Picture 8" descr="Профсоюз образования отслеживает ход и критерии оценки педагогов - Новости  организации"/>
              <p:cNvPicPr>
                <a:picLocks noChangeAspect="1" noChangeArrowheads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3669" r="13125"/>
              <a:stretch/>
            </p:blipFill>
            <p:spPr bwMode="auto">
              <a:xfrm>
                <a:off x="1789400" y="303578"/>
                <a:ext cx="1279957" cy="10670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0" name="Picture 4" descr="C:\Users\HOME\Desktop\РОССИЯ\база\logo.png"/>
              <p:cNvPicPr>
                <a:picLocks noChangeAspect="1"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4327" y="303578"/>
                <a:ext cx="1282921" cy="10670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8" name="Picture 2" descr="C:\Users\HOME\Desktop\1_ФОРУМ_МПедагогов\Лого_Профсоюза\Пин_лого_без текста.pn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58098" y="4796911"/>
              <a:ext cx="992051" cy="8752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2" name="Рисунок 21" descr="C:\Users\HOME\AppData\Local\Microsoft\Windows\INetCache\Content.Word\018A2435.jpg"/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5332" y="2889140"/>
            <a:ext cx="3851343" cy="259726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Picture 2" descr="81fd941bc-e435-40dd-a11d-8d642d221e42_¦Э¦-¦¦TА¦-¦¦¦+¦¦¦-¦¬¦¦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332" y="1330316"/>
            <a:ext cx="3355547" cy="2236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Рисунок 25" descr="C:\Users\HOME\AppData\Local\Microsoft\Windows\INetCache\Content.Word\IMG_0579.jpg"/>
          <p:cNvPicPr/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154" y="3693222"/>
            <a:ext cx="3580003" cy="2479117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Рисунок 29" descr="C:\Users\HOME\AppData\Local\Microsoft\Windows\INetCache\Content.Word\IMG_0547.jpg"/>
          <p:cNvPicPr/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6352" y="631664"/>
            <a:ext cx="3361987" cy="25144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Picture 2" descr="C:\Users\HOME\Desktop\photo1684320205.jpeg"/>
          <p:cNvPicPr>
            <a:picLocks noChangeAspect="1" noChangeArrowheads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65" t="8789" r="14931" b="10979"/>
          <a:stretch/>
        </p:blipFill>
        <p:spPr bwMode="auto">
          <a:xfrm>
            <a:off x="4785310" y="3265976"/>
            <a:ext cx="2118221" cy="3138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7220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HOME\Desktop\22-23\ПРОФ_КОНКУРСЫ\2_АРКТУР\ФРОЛОВ\1_КОНКУРСНОЕ_ПОРТФОЛИО\+4_Видеоролик\База\КАРТИНКА_ЗаставкаАРКТУР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60" t="12505" r="52649" b="35553"/>
          <a:stretch/>
        </p:blipFill>
        <p:spPr bwMode="auto">
          <a:xfrm>
            <a:off x="10614429" y="5683180"/>
            <a:ext cx="1292631" cy="1029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 flipH="1" flipV="1">
            <a:off x="8816454" y="5655883"/>
            <a:ext cx="2973700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Diffused/>
                    </a14:imgEffect>
                  </a14:imgLayer>
                </a14:imgProps>
              </a:ext>
            </a:extLst>
          </a:blip>
          <a:srcRect l="1677"/>
          <a:stretch/>
        </p:blipFill>
        <p:spPr>
          <a:xfrm>
            <a:off x="250069" y="5750208"/>
            <a:ext cx="4679841" cy="105082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GlowDiffused/>
                    </a14:imgEffect>
                  </a14:imgLayer>
                </a14:imgProps>
              </a:ext>
            </a:extLst>
          </a:blip>
          <a:srcRect l="1552" t="-1" r="53289" b="1423"/>
          <a:stretch/>
        </p:blipFill>
        <p:spPr>
          <a:xfrm>
            <a:off x="4929910" y="5746363"/>
            <a:ext cx="2168923" cy="1069638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11975936" y="0"/>
            <a:ext cx="216064" cy="6858000"/>
          </a:xfrm>
          <a:prstGeom prst="rect">
            <a:avLst/>
          </a:prstGeom>
          <a:gradFill flip="none" rotWithShape="1">
            <a:gsLst>
              <a:gs pos="0">
                <a:schemeClr val="dk1">
                  <a:lumMod val="67000"/>
                </a:schemeClr>
              </a:gs>
              <a:gs pos="48000">
                <a:schemeClr val="dk1">
                  <a:lumMod val="97000"/>
                  <a:lumOff val="3000"/>
                </a:schemeClr>
              </a:gs>
              <a:gs pos="100000">
                <a:schemeClr val="dk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Picture 2" descr="C:\Users\HOME\Desktop\1_АРКТУР_ПОБЕДА\1_ВИЗИТКА\Слайды\3А.pn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9" t="8233" r="63428" b="4275"/>
          <a:stretch/>
        </p:blipFill>
        <p:spPr bwMode="auto">
          <a:xfrm>
            <a:off x="4789771" y="1008312"/>
            <a:ext cx="2759446" cy="3933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HOME\Desktop\1_АРКТУР_ПОБЕДА\1_ВИЗИТКА\Слайды\3А.pn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04" t="5152" r="3380" b="82273"/>
          <a:stretch/>
        </p:blipFill>
        <p:spPr bwMode="auto">
          <a:xfrm>
            <a:off x="6409509" y="254039"/>
            <a:ext cx="5375707" cy="785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C:\Users\HOME\Desktop\1_АРКТУР_ПОБЕДА\1_ВИЗИТКА\Слайды\3А.pn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093" t="21953" r="2920" b="20382"/>
          <a:stretch/>
        </p:blipFill>
        <p:spPr bwMode="auto">
          <a:xfrm>
            <a:off x="7736254" y="1142322"/>
            <a:ext cx="3840613" cy="3894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C:\Users\HOME\Desktop\1_АРКТУР_ПОБЕДА\1_ВИЗИТКА\Слайды\3А.pn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81408" r="20368"/>
          <a:stretch/>
        </p:blipFill>
        <p:spPr bwMode="auto">
          <a:xfrm>
            <a:off x="5581934" y="5197270"/>
            <a:ext cx="3220110" cy="1136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C:\Users\HOME\Desktop\СОД_РЕСПУБЛИКА_2022\2_ФОТО\ВСЯ_база\КзнТеам\c495395b-992c-4ac6-9e79-6e5450a64c01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8774" y="866510"/>
            <a:ext cx="1513694" cy="2018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3" descr="F:\+\IMG_7363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430"/>
          <a:stretch/>
        </p:blipFill>
        <p:spPr bwMode="auto">
          <a:xfrm>
            <a:off x="291012" y="2114929"/>
            <a:ext cx="4539643" cy="2300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8" descr="F:\3c750c1a-db18-4537-b5f6-e3d343279c25.jpg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76" t="33799" r="14846" b="13023"/>
          <a:stretch/>
        </p:blipFill>
        <p:spPr bwMode="auto">
          <a:xfrm>
            <a:off x="1146413" y="4292740"/>
            <a:ext cx="3865385" cy="2343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2" name="Группа 21"/>
          <p:cNvGrpSpPr/>
          <p:nvPr/>
        </p:nvGrpSpPr>
        <p:grpSpPr>
          <a:xfrm>
            <a:off x="157359" y="159334"/>
            <a:ext cx="2973410" cy="862373"/>
            <a:chOff x="1539455" y="4696454"/>
            <a:chExt cx="3610694" cy="1067036"/>
          </a:xfrm>
        </p:grpSpPr>
        <p:grpSp>
          <p:nvGrpSpPr>
            <p:cNvPr id="23" name="Группа 22"/>
            <p:cNvGrpSpPr/>
            <p:nvPr/>
          </p:nvGrpSpPr>
          <p:grpSpPr>
            <a:xfrm>
              <a:off x="1539455" y="4696454"/>
              <a:ext cx="2585030" cy="1067036"/>
              <a:chOff x="484327" y="303578"/>
              <a:chExt cx="2585030" cy="1067036"/>
            </a:xfrm>
          </p:grpSpPr>
          <p:pic>
            <p:nvPicPr>
              <p:cNvPr id="25" name="Picture 8" descr="Профсоюз образования отслеживает ход и критерии оценки педагогов - Новости  организации"/>
              <p:cNvPicPr>
                <a:picLocks noChangeAspect="1" noChangeArrowheads="1"/>
              </p:cNvPicPr>
              <p:nvPr/>
            </p:nvPicPr>
            <p:blipFill rotWithShape="1"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3669" r="13125"/>
              <a:stretch/>
            </p:blipFill>
            <p:spPr bwMode="auto">
              <a:xfrm>
                <a:off x="1789400" y="303578"/>
                <a:ext cx="1279957" cy="10670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6" name="Picture 4" descr="C:\Users\HOME\Desktop\РОССИЯ\база\logo.png"/>
              <p:cNvPicPr>
                <a:picLocks noChangeAspect="1" noChangeArrowheads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4327" y="303578"/>
                <a:ext cx="1282921" cy="10670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24" name="Picture 2" descr="C:\Users\HOME\Desktop\1_ФОРУМ_МПедагогов\Лого_Профсоюза\Пин_лого_без текста.png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58098" y="4796911"/>
              <a:ext cx="992051" cy="8752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7" name="Прямоугольник 26"/>
          <p:cNvSpPr/>
          <p:nvPr/>
        </p:nvSpPr>
        <p:spPr>
          <a:xfrm rot="21346764">
            <a:off x="721529" y="1242243"/>
            <a:ext cx="37369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anose="03090702030407020403" pitchFamily="66" charset="0"/>
              </a:rPr>
              <a:t>В РАБОТЕ С ДЕТЬМИ </a:t>
            </a:r>
          </a:p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anose="03090702030407020403" pitchFamily="66" charset="0"/>
              </a:rPr>
              <a:t>             Я ПРИДЕРЖИВАЮСЬ ПРИНЦИПОВ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6469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HOME\Desktop\22-23\ПРОФ_КОНКУРСЫ\2_АРКТУР\ФРОЛОВ\1_КОНКУРСНОЕ_ПОРТФОЛИО\+4_Видеоролик\База\КАРТИНКА_ЗаставкаАРКТУР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60" t="12505" r="52649" b="35553"/>
          <a:stretch/>
        </p:blipFill>
        <p:spPr bwMode="auto">
          <a:xfrm>
            <a:off x="10614429" y="5683180"/>
            <a:ext cx="1292631" cy="1029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 flipH="1" flipV="1">
            <a:off x="580261" y="1104052"/>
            <a:ext cx="2973700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Diffused/>
                    </a14:imgEffect>
                  </a14:imgLayer>
                </a14:imgProps>
              </a:ext>
            </a:extLst>
          </a:blip>
          <a:srcRect l="1677"/>
          <a:stretch/>
        </p:blipFill>
        <p:spPr>
          <a:xfrm>
            <a:off x="250069" y="5750208"/>
            <a:ext cx="4679841" cy="105082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GlowDiffused/>
                    </a14:imgEffect>
                  </a14:imgLayer>
                </a14:imgProps>
              </a:ext>
            </a:extLst>
          </a:blip>
          <a:srcRect l="1552" t="-1" r="53289" b="1423"/>
          <a:stretch/>
        </p:blipFill>
        <p:spPr>
          <a:xfrm>
            <a:off x="4929910" y="5746363"/>
            <a:ext cx="2168923" cy="1069638"/>
          </a:xfrm>
          <a:prstGeom prst="rect">
            <a:avLst/>
          </a:prstGeom>
        </p:spPr>
      </p:pic>
      <p:sp>
        <p:nvSpPr>
          <p:cNvPr id="19" name="Прямоугольник 18"/>
          <p:cNvSpPr/>
          <p:nvPr/>
        </p:nvSpPr>
        <p:spPr>
          <a:xfrm>
            <a:off x="11975936" y="0"/>
            <a:ext cx="216064" cy="6858000"/>
          </a:xfrm>
          <a:prstGeom prst="rect">
            <a:avLst/>
          </a:prstGeom>
          <a:gradFill flip="none" rotWithShape="1">
            <a:gsLst>
              <a:gs pos="0">
                <a:schemeClr val="dk1">
                  <a:lumMod val="67000"/>
                </a:schemeClr>
              </a:gs>
              <a:gs pos="48000">
                <a:schemeClr val="dk1">
                  <a:lumMod val="97000"/>
                  <a:lumOff val="3000"/>
                </a:schemeClr>
              </a:gs>
              <a:gs pos="100000">
                <a:schemeClr val="dk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530752" y="1412179"/>
            <a:ext cx="3912767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itchFamily="34" charset="0"/>
              <a:buChar char="•"/>
            </a:pPr>
            <a:r>
              <a:rPr lang="ru-RU" sz="1600" b="1" dirty="0" smtClean="0"/>
              <a:t>поддержку </a:t>
            </a:r>
            <a:r>
              <a:rPr lang="ru-RU" sz="1600" b="1" dirty="0"/>
              <a:t>и </a:t>
            </a:r>
            <a:r>
              <a:rPr lang="ru-RU" sz="1600" b="1" dirty="0" smtClean="0"/>
              <a:t>популяризацию современных направлений </a:t>
            </a:r>
            <a:r>
              <a:rPr lang="ru-RU" sz="1600" b="1" dirty="0"/>
              <a:t>танцевального </a:t>
            </a:r>
            <a:r>
              <a:rPr lang="ru-RU" sz="1600" b="1" dirty="0" smtClean="0"/>
              <a:t>спорта;</a:t>
            </a:r>
          </a:p>
          <a:p>
            <a:pPr marL="285750" indent="-285750" algn="just">
              <a:buFont typeface="Arial" pitchFamily="34" charset="0"/>
              <a:buChar char="•"/>
            </a:pPr>
            <a:endParaRPr lang="ru-RU" sz="1600" b="1" dirty="0"/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600" b="1" dirty="0"/>
              <a:t>укрепление разносторонних творческих, культурных и </a:t>
            </a:r>
            <a:r>
              <a:rPr lang="ru-RU" sz="1600" b="1" dirty="0" smtClean="0"/>
              <a:t>спортивных </a:t>
            </a:r>
            <a:r>
              <a:rPr lang="ru-RU" sz="1600" b="1" dirty="0"/>
              <a:t>интересов </a:t>
            </a:r>
            <a:r>
              <a:rPr lang="ru-RU" sz="1600" b="1" dirty="0" smtClean="0"/>
              <a:t>обучающихся;</a:t>
            </a:r>
          </a:p>
          <a:p>
            <a:pPr marL="285750" indent="-285750" algn="just">
              <a:buFont typeface="Arial" pitchFamily="34" charset="0"/>
              <a:buChar char="•"/>
            </a:pPr>
            <a:endParaRPr lang="ru-RU" sz="1600" b="1" dirty="0"/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600" b="1" dirty="0"/>
              <a:t>развитие у детей надпрофессиональных навыков, которые необходимы и важны для дальнейшего успешного освоения профессий </a:t>
            </a:r>
            <a:r>
              <a:rPr lang="ru-RU" sz="1600" b="1" dirty="0" smtClean="0"/>
              <a:t>в будущем.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3247" y="334767"/>
            <a:ext cx="6229349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5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ЦЕЛИ И ЗАДАЧИ ПЕДАГОГА</a:t>
            </a:r>
            <a:endParaRPr lang="ru-RU" sz="2500" b="1" dirty="0">
              <a:ln>
                <a:solidFill>
                  <a:schemeClr val="bg2">
                    <a:lumMod val="25000"/>
                  </a:schemeClr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5862" y="5042109"/>
            <a:ext cx="43825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Секрет мастерства: </a:t>
            </a:r>
          </a:p>
          <a:p>
            <a:pPr algn="ctr"/>
            <a:r>
              <a:rPr lang="ru-RU" sz="1600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КОМПЛЕКСНЫЙ И РАЗНОСТОРОННИЙ ПОДХОД</a:t>
            </a:r>
            <a:endParaRPr lang="ru-RU" sz="1600" dirty="0"/>
          </a:p>
        </p:txBody>
      </p:sp>
      <p:cxnSp>
        <p:nvCxnSpPr>
          <p:cNvPr id="30" name="Прямая соединительная линия 29"/>
          <p:cNvCxnSpPr/>
          <p:nvPr/>
        </p:nvCxnSpPr>
        <p:spPr>
          <a:xfrm flipH="1" flipV="1">
            <a:off x="580261" y="4976994"/>
            <a:ext cx="2973700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Группа 21"/>
          <p:cNvGrpSpPr/>
          <p:nvPr/>
        </p:nvGrpSpPr>
        <p:grpSpPr>
          <a:xfrm>
            <a:off x="8816944" y="188076"/>
            <a:ext cx="2973410" cy="862373"/>
            <a:chOff x="1539455" y="4696454"/>
            <a:chExt cx="3610694" cy="1067036"/>
          </a:xfrm>
        </p:grpSpPr>
        <p:grpSp>
          <p:nvGrpSpPr>
            <p:cNvPr id="23" name="Группа 22"/>
            <p:cNvGrpSpPr/>
            <p:nvPr/>
          </p:nvGrpSpPr>
          <p:grpSpPr>
            <a:xfrm>
              <a:off x="1539455" y="4696454"/>
              <a:ext cx="2585030" cy="1067036"/>
              <a:chOff x="484327" y="303578"/>
              <a:chExt cx="2585030" cy="1067036"/>
            </a:xfrm>
          </p:grpSpPr>
          <p:pic>
            <p:nvPicPr>
              <p:cNvPr id="28" name="Picture 8" descr="Профсоюз образования отслеживает ход и критерии оценки педагогов - Новости  организации"/>
              <p:cNvPicPr>
                <a:picLocks noChangeAspect="1" noChangeArrowheads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3669" r="13125"/>
              <a:stretch/>
            </p:blipFill>
            <p:spPr bwMode="auto">
              <a:xfrm>
                <a:off x="1789400" y="303578"/>
                <a:ext cx="1279957" cy="10670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9" name="Picture 4" descr="C:\Users\HOME\Desktop\РОССИЯ\база\logo.png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4327" y="303578"/>
                <a:ext cx="1282921" cy="10670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27" name="Picture 2" descr="C:\Users\HOME\Desktop\1_ФОРУМ_МПедагогов\Лого_Профсоюза\Пин_лого_без текста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58098" y="4796911"/>
              <a:ext cx="992051" cy="8752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5" name="Группа 14"/>
          <p:cNvGrpSpPr/>
          <p:nvPr/>
        </p:nvGrpSpPr>
        <p:grpSpPr>
          <a:xfrm>
            <a:off x="5099064" y="1226582"/>
            <a:ext cx="5993295" cy="5205468"/>
            <a:chOff x="5099064" y="1171990"/>
            <a:chExt cx="5993295" cy="5205468"/>
          </a:xfrm>
        </p:grpSpPr>
        <p:grpSp>
          <p:nvGrpSpPr>
            <p:cNvPr id="2" name="Группа 1"/>
            <p:cNvGrpSpPr/>
            <p:nvPr/>
          </p:nvGrpSpPr>
          <p:grpSpPr>
            <a:xfrm>
              <a:off x="5613666" y="1743453"/>
              <a:ext cx="5478693" cy="4634005"/>
              <a:chOff x="4856442" y="907597"/>
              <a:chExt cx="6774457" cy="6058889"/>
            </a:xfrm>
          </p:grpSpPr>
          <p:pic>
            <p:nvPicPr>
              <p:cNvPr id="25" name="Рисунок 24" descr="C:\Users\Tester\Desktop\мин мол\_l7iHj2Nams.jpg"/>
              <p:cNvPicPr/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051275" y="5231257"/>
                <a:ext cx="2506231" cy="1735229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16" name="Рисунок 6" descr="Описание: IMG_5366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-63"/>
              <a:stretch>
                <a:fillRect/>
              </a:stretch>
            </p:blipFill>
            <p:spPr bwMode="auto">
              <a:xfrm>
                <a:off x="4856442" y="2821763"/>
                <a:ext cx="3264820" cy="1840513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1" name="Рисунок 10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81124" y="907597"/>
                <a:ext cx="2825548" cy="1885170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24" name="Рисунок 23"/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73828" y="4591059"/>
                <a:ext cx="3064691" cy="2039934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18" name="Рисунок 17" descr="VDDMdurzbZc"/>
              <p:cNvPicPr/>
              <p:nvPr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092653" y="1246173"/>
                <a:ext cx="3538246" cy="2370484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12" name="Picture 4" descr="C:\Users\Tester\Downloads\IMG_5927.jpg"/>
              <p:cNvPicPr>
                <a:picLocks noChangeAspect="1" noChangeArrowheads="1"/>
              </p:cNvPicPr>
              <p:nvPr/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024870" y="3344135"/>
                <a:ext cx="3137477" cy="2091651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31" name="Прямоугольник 30"/>
            <p:cNvSpPr/>
            <p:nvPr/>
          </p:nvSpPr>
          <p:spPr>
            <a:xfrm rot="20971126">
              <a:off x="5099064" y="1171990"/>
              <a:ext cx="327685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6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istral" panose="03090702030407020403" pitchFamily="66" charset="0"/>
                </a:rPr>
                <a:t>КРУТЫЕ РЕБЯТА И ПРЕКРАСНЫЕ ТАНЦОРЫ</a:t>
              </a:r>
              <a:endParaRPr lang="ru-RU" sz="1600" dirty="0"/>
            </a:p>
          </p:txBody>
        </p:sp>
        <p:sp>
          <p:nvSpPr>
            <p:cNvPr id="32" name="Прямоугольник 31"/>
            <p:cNvSpPr/>
            <p:nvPr/>
          </p:nvSpPr>
          <p:spPr>
            <a:xfrm rot="559149">
              <a:off x="8423340" y="1428659"/>
              <a:ext cx="206659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6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istral" panose="03090702030407020403" pitchFamily="66" charset="0"/>
                </a:rPr>
                <a:t>СПОРТ КАК ЧАСТЬ ЖИЗНИ</a:t>
              </a:r>
              <a:endParaRPr lang="ru-RU" sz="1600" dirty="0"/>
            </a:p>
          </p:txBody>
        </p:sp>
      </p:grpSp>
      <p:pic>
        <p:nvPicPr>
          <p:cNvPr id="33" name="Picture 2" descr="ГБОУ СОШ № 313 Фрунзенского района Санкт-Петербург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7649" y="5867861"/>
            <a:ext cx="2674149" cy="689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1858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C:\Users\HOME\Desktop\ПИТЕР_ОЧНЫЙЭТАП_АРКТУР\ФОТО\WhatsApp Image 2023-05-18 at 00.49.34.jpe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54" t="5749" r="11459" b="22673"/>
          <a:stretch/>
        </p:blipFill>
        <p:spPr bwMode="auto">
          <a:xfrm>
            <a:off x="9931528" y="2171655"/>
            <a:ext cx="1994780" cy="1186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Рисунок 9" descr="Описание: Описание: 3 эффект реализации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99" b="20631"/>
          <a:stretch/>
        </p:blipFill>
        <p:spPr bwMode="auto">
          <a:xfrm>
            <a:off x="6560280" y="937901"/>
            <a:ext cx="2901871" cy="2569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C:\Users\HOME\Desktop\1_АРКТУР_ПОБЕДА\1_ВИЗИТКА\Слайды\КОНКУРСЫ_обучающихся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2" r="4411"/>
          <a:stretch/>
        </p:blipFill>
        <p:spPr bwMode="auto">
          <a:xfrm>
            <a:off x="130634" y="2284214"/>
            <a:ext cx="4097541" cy="2614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C:\Users\HOME\Desktop\1_АРКТУР_ПОБЕДА\1_ВИЗИТКА\Слайды\1В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2072" y="3414596"/>
            <a:ext cx="4014988" cy="2360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HOME\Desktop\22-23\ПРОФ_КОНКУРСЫ\2_АРКТУР\ФРОЛОВ\1_КОНКУРСНОЕ_ПОРТФОЛИО\+4_Видеоролик\База\КАРТИНКА_ЗаставкаАРКТУР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60" t="12505" r="52649" b="35553"/>
          <a:stretch/>
        </p:blipFill>
        <p:spPr bwMode="auto">
          <a:xfrm>
            <a:off x="10614429" y="5683180"/>
            <a:ext cx="1292631" cy="1029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 flipH="1" flipV="1">
            <a:off x="8816454" y="5655883"/>
            <a:ext cx="2973700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GlowDiffused/>
                    </a14:imgEffect>
                  </a14:imgLayer>
                </a14:imgProps>
              </a:ext>
            </a:extLst>
          </a:blip>
          <a:srcRect l="1677"/>
          <a:stretch/>
        </p:blipFill>
        <p:spPr>
          <a:xfrm>
            <a:off x="250069" y="5750208"/>
            <a:ext cx="4679841" cy="105082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GlowDiffused/>
                    </a14:imgEffect>
                  </a14:imgLayer>
                </a14:imgProps>
              </a:ext>
            </a:extLst>
          </a:blip>
          <a:srcRect l="1552" t="-1" r="53289" b="1423"/>
          <a:stretch/>
        </p:blipFill>
        <p:spPr>
          <a:xfrm>
            <a:off x="4929909" y="5773997"/>
            <a:ext cx="2168923" cy="1069638"/>
          </a:xfrm>
          <a:prstGeom prst="rect">
            <a:avLst/>
          </a:prstGeom>
        </p:spPr>
      </p:pic>
      <p:pic>
        <p:nvPicPr>
          <p:cNvPr id="11" name="Рисунок 10" descr="https://sun9-53.userapi.com/impg/EZ9VeDLeOJuSzJh_Mqz1OyrT4dv6Ozx91jF4Ow/Xr0PoYkTdD4.jpg?size=1536x1536&amp;quality=96&amp;sign=75571e6d61c8e7956f9a03a62acd510b&amp;type=album"/>
          <p:cNvPicPr/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83" b="26533"/>
          <a:stretch/>
        </p:blipFill>
        <p:spPr bwMode="auto">
          <a:xfrm>
            <a:off x="9086844" y="5779344"/>
            <a:ext cx="1305076" cy="836927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Прямоугольник 8"/>
          <p:cNvSpPr/>
          <p:nvPr/>
        </p:nvSpPr>
        <p:spPr>
          <a:xfrm>
            <a:off x="11975936" y="0"/>
            <a:ext cx="216064" cy="6858000"/>
          </a:xfrm>
          <a:prstGeom prst="rect">
            <a:avLst/>
          </a:prstGeom>
          <a:gradFill flip="none" rotWithShape="1">
            <a:gsLst>
              <a:gs pos="0">
                <a:schemeClr val="dk1">
                  <a:lumMod val="67000"/>
                </a:schemeClr>
              </a:gs>
              <a:gs pos="48000">
                <a:schemeClr val="dk1">
                  <a:lumMod val="97000"/>
                  <a:lumOff val="3000"/>
                </a:schemeClr>
              </a:gs>
              <a:gs pos="100000">
                <a:schemeClr val="dk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3374696" y="261480"/>
            <a:ext cx="6229349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5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УЧАСТИЕ В МЕРОПРИЯТИЯХ</a:t>
            </a:r>
            <a:endParaRPr lang="ru-RU" sz="2500" b="1" dirty="0">
              <a:ln>
                <a:solidFill>
                  <a:schemeClr val="bg2">
                    <a:lumMod val="25000"/>
                  </a:schemeClr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65377" y="1246387"/>
            <a:ext cx="556899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/>
              <a:t>Приоритетом является возможность обучающихся </a:t>
            </a:r>
            <a:r>
              <a:rPr lang="ru-RU" sz="1600" b="1" dirty="0" smtClean="0"/>
              <a:t>демонстрировать свое </a:t>
            </a:r>
            <a:r>
              <a:rPr lang="ru-RU" sz="1600" b="1" dirty="0"/>
              <a:t>мастерство на многочисленных чемпионатах, конкурсах и фестивалях различного уровня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006298" y="5905420"/>
            <a:ext cx="569105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600" b="1" dirty="0">
                <a:solidFill>
                  <a:srgbClr val="002060"/>
                </a:solidFill>
              </a:rPr>
              <a:t>Также ребята принимают участие </a:t>
            </a:r>
            <a:endParaRPr lang="ru-RU" sz="1600" b="1" dirty="0" smtClean="0">
              <a:solidFill>
                <a:srgbClr val="002060"/>
              </a:solidFill>
            </a:endParaRPr>
          </a:p>
          <a:p>
            <a:pPr algn="r"/>
            <a:r>
              <a:rPr lang="ru-RU" sz="1600" b="1" dirty="0" smtClean="0">
                <a:solidFill>
                  <a:srgbClr val="002060"/>
                </a:solidFill>
              </a:rPr>
              <a:t>в </a:t>
            </a:r>
            <a:r>
              <a:rPr lang="ru-RU" sz="1600" b="1" dirty="0">
                <a:solidFill>
                  <a:srgbClr val="002060"/>
                </a:solidFill>
              </a:rPr>
              <a:t>различных культурных и досуговых </a:t>
            </a:r>
            <a:r>
              <a:rPr lang="ru-RU" sz="1600" b="1" dirty="0" smtClean="0">
                <a:solidFill>
                  <a:srgbClr val="002060"/>
                </a:solidFill>
              </a:rPr>
              <a:t>мероприятиях </a:t>
            </a:r>
            <a:endParaRPr lang="ru-RU" sz="1600" b="1" dirty="0">
              <a:solidFill>
                <a:srgbClr val="00206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305400" y="150259"/>
            <a:ext cx="6376621" cy="690593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9691735" y="396230"/>
            <a:ext cx="2276919" cy="0"/>
          </a:xfrm>
          <a:prstGeom prst="line">
            <a:avLst/>
          </a:prstGeom>
          <a:ln w="63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Группа 17"/>
          <p:cNvGrpSpPr/>
          <p:nvPr/>
        </p:nvGrpSpPr>
        <p:grpSpPr>
          <a:xfrm>
            <a:off x="157359" y="159334"/>
            <a:ext cx="2973410" cy="862373"/>
            <a:chOff x="1539455" y="4696454"/>
            <a:chExt cx="3610694" cy="1067036"/>
          </a:xfrm>
        </p:grpSpPr>
        <p:grpSp>
          <p:nvGrpSpPr>
            <p:cNvPr id="19" name="Группа 18"/>
            <p:cNvGrpSpPr/>
            <p:nvPr/>
          </p:nvGrpSpPr>
          <p:grpSpPr>
            <a:xfrm>
              <a:off x="1539455" y="4696454"/>
              <a:ext cx="2585030" cy="1067036"/>
              <a:chOff x="484327" y="303578"/>
              <a:chExt cx="2585030" cy="1067036"/>
            </a:xfrm>
          </p:grpSpPr>
          <p:pic>
            <p:nvPicPr>
              <p:cNvPr id="21" name="Picture 8" descr="Профсоюз образования отслеживает ход и критерии оценки педагогов - Новости  организации"/>
              <p:cNvPicPr>
                <a:picLocks noChangeAspect="1" noChangeArrowheads="1"/>
              </p:cNvPicPr>
              <p:nvPr/>
            </p:nvPicPr>
            <p:blipFill rotWithShape="1"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3669" r="13125"/>
              <a:stretch/>
            </p:blipFill>
            <p:spPr bwMode="auto">
              <a:xfrm>
                <a:off x="1789400" y="303578"/>
                <a:ext cx="1279957" cy="10670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2" name="Picture 4" descr="C:\Users\HOME\Desktop\РОССИЯ\база\logo.png"/>
              <p:cNvPicPr>
                <a:picLocks noChangeAspect="1" noChangeArrowheads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4327" y="303578"/>
                <a:ext cx="1282921" cy="10670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20" name="Picture 2" descr="C:\Users\HOME\Desktop\1_ФОРУМ_МПедагогов\Лого_Профсоюза\Пин_лого_без текста.png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58098" y="4796911"/>
              <a:ext cx="992051" cy="8752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4" name="Рисунок 9" descr="Описание: Описание: 3 эффект реализации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61704" b="84916"/>
          <a:stretch/>
        </p:blipFill>
        <p:spPr bwMode="auto">
          <a:xfrm>
            <a:off x="857255" y="4846948"/>
            <a:ext cx="2913118" cy="809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Рисунок 9" descr="Описание: Описание: 3 эффект реализации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20" r="63869" b="14190"/>
          <a:stretch/>
        </p:blipFill>
        <p:spPr bwMode="auto">
          <a:xfrm>
            <a:off x="4237175" y="2304477"/>
            <a:ext cx="2474775" cy="35104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 descr="C:\Users\HOME\Desktop\ПИТЕР_ОЧНЫЙЭТАП_АРКТУР\ФОТО\WhatsApp Image 2023-05-18 at 00.52.01.jpe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1374" y="892161"/>
            <a:ext cx="1958986" cy="1305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HOME\Desktop\ПИТЕР_ОЧНЫЙЭТАП_АРКТУР\ФОТО\photo1684347426.jpe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163" y="3592144"/>
            <a:ext cx="1391350" cy="1855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6216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Diffused/>
                    </a14:imgEffect>
                  </a14:imgLayer>
                </a14:imgProps>
              </a:ext>
            </a:extLst>
          </a:blip>
          <a:srcRect l="1677"/>
          <a:stretch/>
        </p:blipFill>
        <p:spPr>
          <a:xfrm>
            <a:off x="0" y="5811012"/>
            <a:ext cx="4679841" cy="105082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GlowDiffused/>
                    </a14:imgEffect>
                  </a14:imgLayer>
                </a14:imgProps>
              </a:ext>
            </a:extLst>
          </a:blip>
          <a:srcRect l="1552" t="-1" r="53289" b="1423"/>
          <a:stretch/>
        </p:blipFill>
        <p:spPr>
          <a:xfrm>
            <a:off x="4686637" y="5798165"/>
            <a:ext cx="2168923" cy="1069638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2486025" y="126509"/>
            <a:ext cx="6376621" cy="690593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57682" y="230033"/>
            <a:ext cx="62293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УДАЧА ЛЮБИТ ПОДГОТОВЛЕННЫЕ УМЫ</a:t>
            </a:r>
            <a:endParaRPr lang="ru-RU" sz="2400" b="1" dirty="0">
              <a:ln>
                <a:solidFill>
                  <a:schemeClr val="bg2">
                    <a:lumMod val="25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" y="0"/>
            <a:ext cx="216064" cy="6858000"/>
          </a:xfrm>
          <a:prstGeom prst="rect">
            <a:avLst/>
          </a:prstGeom>
          <a:gradFill flip="none" rotWithShape="1">
            <a:gsLst>
              <a:gs pos="0">
                <a:schemeClr val="dk1">
                  <a:lumMod val="67000"/>
                </a:schemeClr>
              </a:gs>
              <a:gs pos="48000">
                <a:schemeClr val="dk1">
                  <a:lumMod val="97000"/>
                  <a:lumOff val="3000"/>
                </a:schemeClr>
              </a:gs>
              <a:gs pos="100000">
                <a:schemeClr val="dk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AutoShape 6" descr="blob:https://web.whatsapp.com/11bdf702-ba28-4c6c-960e-76186a921809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9" name="Picture 3" descr="C:\Users\HOME\Desktop\22-23\ПРОФ_КОНКУРСЫ\2_АРКТУР\ФРОЛОВ\1_КОНКУРСНОЕ_ПОРТФОЛИО\+4_Видеоролик\База\КАРТИНКА_ЗаставкаАРКТУР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60" t="12505" r="52649" b="35553"/>
          <a:stretch/>
        </p:blipFill>
        <p:spPr bwMode="auto">
          <a:xfrm>
            <a:off x="549551" y="364930"/>
            <a:ext cx="1499950" cy="1194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Рисунок 29" descr="https://sun9-53.userapi.com/impg/EZ9VeDLeOJuSzJh_Mqz1OyrT4dv6Ozx91jF4Ow/Xr0PoYkTdD4.jpg?size=1536x1536&amp;quality=96&amp;sign=75571e6d61c8e7956f9a03a62acd510b&amp;type=album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83" b="26533"/>
          <a:stretch/>
        </p:blipFill>
        <p:spPr bwMode="auto">
          <a:xfrm>
            <a:off x="10485078" y="5746363"/>
            <a:ext cx="1305076" cy="836927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1" name="Прямая соединительная линия 30"/>
          <p:cNvCxnSpPr/>
          <p:nvPr/>
        </p:nvCxnSpPr>
        <p:spPr>
          <a:xfrm flipH="1" flipV="1">
            <a:off x="8816454" y="5655883"/>
            <a:ext cx="2973700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Прямоугольник 35"/>
          <p:cNvSpPr/>
          <p:nvPr/>
        </p:nvSpPr>
        <p:spPr>
          <a:xfrm>
            <a:off x="5528554" y="4335323"/>
            <a:ext cx="618281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«Достигнутая цель всегда кажется поразительно легкой</a:t>
            </a:r>
          </a:p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 только после ее достижения, подобно любому вызову,</a:t>
            </a:r>
          </a:p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знаменующему новую точку роста» </a:t>
            </a:r>
            <a:b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					В. Фролов</a:t>
            </a:r>
          </a:p>
        </p:txBody>
      </p:sp>
      <p:pic>
        <p:nvPicPr>
          <p:cNvPr id="37" name="Picture 2" descr="IMG_009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6463" y="1219691"/>
            <a:ext cx="2017959" cy="30269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9" name="Группа 38"/>
          <p:cNvGrpSpPr/>
          <p:nvPr/>
        </p:nvGrpSpPr>
        <p:grpSpPr>
          <a:xfrm>
            <a:off x="386805" y="2361639"/>
            <a:ext cx="5206721" cy="4380035"/>
            <a:chOff x="952501" y="523330"/>
            <a:chExt cx="6972049" cy="5848314"/>
          </a:xfrm>
        </p:grpSpPr>
        <p:pic>
          <p:nvPicPr>
            <p:cNvPr id="40" name="Рисунок 39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2115590" y="1342877"/>
              <a:ext cx="1498002" cy="225052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41" name="Рисунок 40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3904540" y="4191580"/>
              <a:ext cx="1451105" cy="218006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42" name="Рисунок 41"/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48" t="11897" r="21318" b="11338"/>
            <a:stretch/>
          </p:blipFill>
          <p:spPr>
            <a:xfrm flipH="1">
              <a:off x="5265370" y="2476032"/>
              <a:ext cx="1761090" cy="153734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43" name="Picture 2" descr="G:\УГ22\IMG_6067.jpg"/>
            <p:cNvPicPr>
              <a:picLocks noChangeAspect="1" noChangeArrowheads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76"/>
            <a:stretch/>
          </p:blipFill>
          <p:spPr bwMode="auto">
            <a:xfrm flipH="1">
              <a:off x="3613592" y="1990573"/>
              <a:ext cx="1742054" cy="248019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4" name="Picture 3" descr="G:\УГ22\IMG_6761.jpg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952501" y="3514190"/>
              <a:ext cx="2952040" cy="196802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5" name="Picture 4" descr="C:\Users\Tester\Desktop\для иг\IMG_3187.jpg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967156" y="523330"/>
              <a:ext cx="2957394" cy="197159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6" name="Picture 2" descr="https://sun9-17.userapi.com/impg/dmzpxdD9lUlAuCj0OKfuBuzc3wtH9l7uRoDmxg/OQY06jx2hbU.jpg?size=1280x1024&amp;quality=96&amp;sign=e37efa111e1efdbdcd49d438c9413cfa&amp;type=album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5349227" y="3959397"/>
              <a:ext cx="2106101" cy="168488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5" name="Группа 54"/>
          <p:cNvGrpSpPr/>
          <p:nvPr/>
        </p:nvGrpSpPr>
        <p:grpSpPr>
          <a:xfrm>
            <a:off x="9059550" y="146278"/>
            <a:ext cx="2973410" cy="862373"/>
            <a:chOff x="1539455" y="4696454"/>
            <a:chExt cx="3610694" cy="1067036"/>
          </a:xfrm>
        </p:grpSpPr>
        <p:grpSp>
          <p:nvGrpSpPr>
            <p:cNvPr id="56" name="Группа 55"/>
            <p:cNvGrpSpPr/>
            <p:nvPr/>
          </p:nvGrpSpPr>
          <p:grpSpPr>
            <a:xfrm>
              <a:off x="1539455" y="4696454"/>
              <a:ext cx="2585030" cy="1067036"/>
              <a:chOff x="484327" y="303578"/>
              <a:chExt cx="2585030" cy="1067036"/>
            </a:xfrm>
          </p:grpSpPr>
          <p:pic>
            <p:nvPicPr>
              <p:cNvPr id="58" name="Picture 8" descr="Профсоюз образования отслеживает ход и критерии оценки педагогов - Новости  организации"/>
              <p:cNvPicPr>
                <a:picLocks noChangeAspect="1" noChangeArrowheads="1"/>
              </p:cNvPicPr>
              <p:nvPr/>
            </p:nvPicPr>
            <p:blipFill rotWithShape="1">
              <a:blip r:embed="rId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3669" r="13125"/>
              <a:stretch/>
            </p:blipFill>
            <p:spPr bwMode="auto">
              <a:xfrm>
                <a:off x="1789400" y="303578"/>
                <a:ext cx="1279957" cy="10670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9" name="Picture 4" descr="C:\Users\HOME\Desktop\РОССИЯ\база\logo.png"/>
              <p:cNvPicPr>
                <a:picLocks noChangeAspect="1" noChangeArrowheads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4327" y="303578"/>
                <a:ext cx="1282921" cy="10670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57" name="Picture 2" descr="C:\Users\HOME\Desktop\1_ФОРУМ_МПедагогов\Лого_Профсоюза\Пин_лого_без текста.png"/>
            <p:cNvPicPr>
              <a:picLocks noChangeAspect="1" noChangeArrowheads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58098" y="4796911"/>
              <a:ext cx="992051" cy="8752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0" name="Прямоугольник 59"/>
          <p:cNvSpPr/>
          <p:nvPr/>
        </p:nvSpPr>
        <p:spPr>
          <a:xfrm rot="491974">
            <a:off x="9272698" y="2607048"/>
            <a:ext cx="16866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anose="03090702030407020403" pitchFamily="66" charset="0"/>
              </a:rPr>
              <a:t>ВАЖНО ПОМНИТЬ:</a:t>
            </a:r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984316" y="1101387"/>
            <a:ext cx="5260437" cy="1128417"/>
            <a:chOff x="624692" y="1180217"/>
            <a:chExt cx="5260437" cy="1128417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624692" y="1662303"/>
              <a:ext cx="526043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b="1" dirty="0" smtClean="0">
                  <a:solidFill>
                    <a:schemeClr val="bg2">
                      <a:lumMod val="25000"/>
                    </a:schemeClr>
                  </a:solidFill>
                </a:rPr>
                <a:t>«используйте </a:t>
              </a:r>
              <a:r>
                <a:rPr lang="ru-RU" b="1" dirty="0">
                  <a:solidFill>
                    <a:schemeClr val="bg2">
                      <a:lumMod val="25000"/>
                    </a:schemeClr>
                  </a:solidFill>
                </a:rPr>
                <a:t>свой опыт, черпайте в нем </a:t>
              </a:r>
              <a:r>
                <a:rPr lang="ru-RU" b="1" dirty="0" smtClean="0">
                  <a:solidFill>
                    <a:schemeClr val="bg2">
                      <a:lumMod val="25000"/>
                    </a:schemeClr>
                  </a:solidFill>
                </a:rPr>
                <a:t>вдохновение, смело идите вперед»</a:t>
              </a:r>
              <a:endParaRPr lang="ru-RU" b="1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63" name="Прямоугольник 62"/>
            <p:cNvSpPr/>
            <p:nvPr/>
          </p:nvSpPr>
          <p:spPr>
            <a:xfrm rot="21346764">
              <a:off x="2486025" y="1180217"/>
              <a:ext cx="233749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istral" panose="03090702030407020403" pitchFamily="66" charset="0"/>
                </a:rPr>
                <a:t>ОСНОВНАЯ ИДЕЯ ПРОСТА:</a:t>
              </a:r>
              <a:endParaRPr lang="ru-RU" dirty="0"/>
            </a:p>
          </p:txBody>
        </p:sp>
      </p:grpSp>
    </p:spTree>
    <p:extLst>
      <p:ext uri="{BB962C8B-B14F-4D97-AF65-F5344CB8AC3E}">
        <p14:creationId xmlns:p14="http://schemas.microsoft.com/office/powerpoint/2010/main" val="824060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3338</TotalTime>
  <Words>335</Words>
  <Application>Microsoft Office PowerPoint</Application>
  <PresentationFormat>Произвольный</PresentationFormat>
  <Paragraphs>75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!</dc:creator>
  <cp:lastModifiedBy>HOME</cp:lastModifiedBy>
  <cp:revision>173</cp:revision>
  <dcterms:created xsi:type="dcterms:W3CDTF">2022-08-17T11:31:52Z</dcterms:created>
  <dcterms:modified xsi:type="dcterms:W3CDTF">2023-05-18T01:31:50Z</dcterms:modified>
</cp:coreProperties>
</file>