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0" r:id="rId2"/>
    <p:sldId id="259" r:id="rId3"/>
    <p:sldId id="267" r:id="rId4"/>
    <p:sldId id="268" r:id="rId5"/>
    <p:sldId id="263" r:id="rId6"/>
    <p:sldId id="270" r:id="rId7"/>
    <p:sldId id="269" r:id="rId8"/>
    <p:sldId id="277" r:id="rId9"/>
    <p:sldId id="272" r:id="rId10"/>
    <p:sldId id="284" r:id="rId11"/>
    <p:sldId id="271" r:id="rId12"/>
    <p:sldId id="265" r:id="rId13"/>
    <p:sldId id="278" r:id="rId14"/>
    <p:sldId id="283" r:id="rId15"/>
    <p:sldId id="274" r:id="rId16"/>
    <p:sldId id="273" r:id="rId17"/>
    <p:sldId id="275" r:id="rId18"/>
    <p:sldId id="285" r:id="rId19"/>
    <p:sldId id="282" r:id="rId20"/>
    <p:sldId id="26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2A9196"/>
    <a:srgbClr val="1B95DC"/>
    <a:srgbClr val="43ACA5"/>
    <a:srgbClr val="9EC4E6"/>
    <a:srgbClr val="E8F5FC"/>
    <a:srgbClr val="3EBECE"/>
    <a:srgbClr val="35B4D1"/>
    <a:srgbClr val="44C5C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960" y="-4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79BDA8-E0EC-48B3-B968-3FFC7C4E8B82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201DBC-1FC8-47A1-9E51-8BABAC2467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201DBC-1FC8-47A1-9E51-8BABAC2467B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201DBC-1FC8-47A1-9E51-8BABAC2467B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4AF537F-28F1-B078-0644-147DC48EB3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07EE97B7-D11C-A7EE-2E99-92917FF66F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DF168AD-41C4-5370-51DB-83FA9A482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ACB1-D593-4D47-8EA5-D97F4B29C98F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D60D2A4-0D7C-B006-49FE-7968A17E8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DD4E94B-729C-18BF-53C8-24BFEA02C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654F4-4B05-41F6-BF9E-73697C5777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9651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9F0F2D-C5AD-FCF3-5D8C-8D31E005A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1DA6856-10F0-FC30-DD3B-58A36B4E79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9427D7F-7022-6328-8F04-572650962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ACB1-D593-4D47-8EA5-D97F4B29C98F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E004EEC-FA3E-EF87-8BCB-B8C40E7B7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15AEB61-8205-7166-662D-7860BA16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654F4-4B05-41F6-BF9E-73697C5777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65322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85066CAC-5539-D162-4390-D95F88B97A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AA43700-B402-0D96-0052-32D6059191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80F55D9-DBF8-C37B-9872-20B514D8D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ACB1-D593-4D47-8EA5-D97F4B29C98F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4198B00-5B44-2FCC-52AF-6BBD653F4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7828B5C-AC23-26E6-E1E0-DAEA8FDB9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654F4-4B05-41F6-BF9E-73697C5777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6059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C8DBF62-2161-8EDF-F2C7-E3E50007B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B532A56-F24A-0319-1A37-E84777D072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2FF0947-2F53-71C7-5702-231C4F457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ACB1-D593-4D47-8EA5-D97F4B29C98F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94D93A9-E73E-C711-F991-141EDB442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AF473B7-5EAF-D887-5CAC-939F8198B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654F4-4B05-41F6-BF9E-73697C5777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654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8EA0C8E-9BC6-DC53-F012-ECE4D3C6E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5AC737A-92D6-82E6-6C08-B67145B42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642078D-4789-43CF-31FF-D5ABBB73B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ACB1-D593-4D47-8EA5-D97F4B29C98F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747F056-3AB7-10FB-CCF8-77A4C2512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01A922-D9F4-3AE2-7B61-0BB964DBF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654F4-4B05-41F6-BF9E-73697C5777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55040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2DA8999-6C37-9262-A9FD-F27FB7100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D902D84-480C-7692-22AD-CF964F199C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9151A346-F56C-D9BD-4835-A529AA753F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603B10F-23BE-A482-02C1-DF889CDBA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ACB1-D593-4D47-8EA5-D97F4B29C98F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3844C930-721C-09FD-A0AD-BEE41B4B2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5BA9DA3-BEC2-2E80-8DB2-725C39AF1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654F4-4B05-41F6-BF9E-73697C5777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78755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7BE14FA-C3DF-83FC-F025-A2C8F1D9D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CDADFEEC-6501-4E2E-191C-10EBDA80E9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8B59C787-0E95-E509-9943-A7D4D20876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126F0100-CF87-0787-1A20-E2F4B69F5E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52A31C29-E8AC-0F20-FEFB-212674B87D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E4704DBD-A2B5-8F91-ACF1-F9801392E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ACB1-D593-4D47-8EA5-D97F4B29C98F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ABC4448F-0AB6-522D-0F6F-EFC0BB84A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75B4F050-5C82-EF13-87CF-123D581A0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654F4-4B05-41F6-BF9E-73697C5777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4822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E9829B4-AAFD-66B3-3A88-F5F02FBB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D5FA579D-0709-0EE9-D055-8CCF5ABDE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ACB1-D593-4D47-8EA5-D97F4B29C98F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2126CCC9-9AC6-72F1-BF86-437B0A242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CF2CCF37-349C-A9F3-2E8B-BFF40012C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654F4-4B05-41F6-BF9E-73697C5777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019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2FF7D50B-8EA7-82CC-A63E-134C80F8F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ACB1-D593-4D47-8EA5-D97F4B29C98F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1F5171CF-28D2-730A-AC8B-80BAC6FF7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89D1C605-D071-4A5B-34C1-536BFC065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654F4-4B05-41F6-BF9E-73697C5777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52002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61200A8-6405-4632-4084-ABC7AB492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3CF7A7F-E7B4-4CE2-CA8F-81D06252FA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AFD05C8-8555-865E-D007-1BECF8AD92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EB80C21-626D-0F1D-258E-FFC43B9F0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ACB1-D593-4D47-8EA5-D97F4B29C98F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141A58B-BEE4-6AC8-D4B2-149142DD6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18127419-A951-0A62-A83B-76CF7DE3D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654F4-4B05-41F6-BF9E-73697C5777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8046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9B3C189-A3F1-1444-6450-76B05A7B63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437B55F8-BA90-661B-E2CB-F8030569E4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DEA3E04D-CAD8-8C0D-44F0-704F49CE4C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EAE73EC-F4F1-D159-3591-CB82EFE4B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ACB1-D593-4D47-8EA5-D97F4B29C98F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0B619346-6CB7-9F6B-C59E-28E2F74BD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A5B4C38-AF3D-A85B-5EEF-F308BE91F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654F4-4B05-41F6-BF9E-73697C5777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44876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F3D540A-EEA0-85F3-29BE-EB4CEF31A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5D8DCE1-7B5B-EAB7-4F6B-89079DBBE5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DC11BC8-C0BB-4529-32E9-4B3E1326AF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AACB1-D593-4D47-8EA5-D97F4B29C98F}" type="datetimeFigureOut">
              <a:rPr lang="ru-RU" smtClean="0"/>
              <a:pPr/>
              <a:t>17.05.2023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A65D199-0A65-1FEC-6325-4A00E4E27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506894E-FD68-C445-4D38-8C60264A0C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654F4-4B05-41F6-BF9E-73697C5777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1491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4.svg"/><Relationship Id="rId4" Type="http://schemas.openxmlformats.org/officeDocument/2006/relationships/image" Target="../media/image2.png"/><Relationship Id="rId9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18.svg"/><Relationship Id="rId7" Type="http://schemas.openxmlformats.org/officeDocument/2006/relationships/image" Target="../media/image7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jpeg"/><Relationship Id="rId11" Type="http://schemas.openxmlformats.org/officeDocument/2006/relationships/image" Target="../media/image36.svg"/><Relationship Id="rId5" Type="http://schemas.openxmlformats.org/officeDocument/2006/relationships/image" Target="../media/image69.jpeg"/><Relationship Id="rId10" Type="http://schemas.openxmlformats.org/officeDocument/2006/relationships/image" Target="../media/image30.png"/><Relationship Id="rId4" Type="http://schemas.openxmlformats.org/officeDocument/2006/relationships/image" Target="../media/image68.jpeg"/><Relationship Id="rId9" Type="http://schemas.openxmlformats.org/officeDocument/2006/relationships/image" Target="../media/image7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13" Type="http://schemas.openxmlformats.org/officeDocument/2006/relationships/image" Target="../media/image82.jpeg"/><Relationship Id="rId3" Type="http://schemas.openxmlformats.org/officeDocument/2006/relationships/image" Target="../media/image18.svg"/><Relationship Id="rId7" Type="http://schemas.openxmlformats.org/officeDocument/2006/relationships/image" Target="../media/image76.jpeg"/><Relationship Id="rId12" Type="http://schemas.openxmlformats.org/officeDocument/2006/relationships/image" Target="../media/image8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jpeg"/><Relationship Id="rId11" Type="http://schemas.openxmlformats.org/officeDocument/2006/relationships/image" Target="../media/image80.jpeg"/><Relationship Id="rId5" Type="http://schemas.openxmlformats.org/officeDocument/2006/relationships/image" Target="../media/image98.svg"/><Relationship Id="rId10" Type="http://schemas.openxmlformats.org/officeDocument/2006/relationships/image" Target="../media/image79.jpeg"/><Relationship Id="rId4" Type="http://schemas.openxmlformats.org/officeDocument/2006/relationships/image" Target="../media/image74.png"/><Relationship Id="rId9" Type="http://schemas.openxmlformats.org/officeDocument/2006/relationships/image" Target="../media/image7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18.svg"/><Relationship Id="rId7" Type="http://schemas.openxmlformats.org/officeDocument/2006/relationships/image" Target="../media/image8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10" Type="http://schemas.openxmlformats.org/officeDocument/2006/relationships/image" Target="../media/image89.jpeg"/><Relationship Id="rId4" Type="http://schemas.openxmlformats.org/officeDocument/2006/relationships/image" Target="../media/image83.png"/><Relationship Id="rId9" Type="http://schemas.openxmlformats.org/officeDocument/2006/relationships/image" Target="../media/image8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3" Type="http://schemas.openxmlformats.org/officeDocument/2006/relationships/image" Target="../media/image18.svg"/><Relationship Id="rId7" Type="http://schemas.openxmlformats.org/officeDocument/2006/relationships/image" Target="../media/image20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91.jpeg"/><Relationship Id="rId10" Type="http://schemas.openxmlformats.org/officeDocument/2006/relationships/image" Target="../media/image94.png"/><Relationship Id="rId4" Type="http://schemas.openxmlformats.org/officeDocument/2006/relationships/image" Target="../media/image90.jpeg"/><Relationship Id="rId9" Type="http://schemas.openxmlformats.org/officeDocument/2006/relationships/image" Target="../media/image9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7" Type="http://schemas.openxmlformats.org/officeDocument/2006/relationships/image" Target="../media/image121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6.png"/><Relationship Id="rId5" Type="http://schemas.openxmlformats.org/officeDocument/2006/relationships/image" Target="../media/image119.svg"/><Relationship Id="rId4" Type="http://schemas.openxmlformats.org/officeDocument/2006/relationships/image" Target="../media/image9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18.svg"/><Relationship Id="rId7" Type="http://schemas.openxmlformats.org/officeDocument/2006/relationships/image" Target="../media/image10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Relationship Id="rId9" Type="http://schemas.openxmlformats.org/officeDocument/2006/relationships/image" Target="../media/image10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18.svg"/><Relationship Id="rId7" Type="http://schemas.openxmlformats.org/officeDocument/2006/relationships/image" Target="../media/image10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5.jpeg"/><Relationship Id="rId11" Type="http://schemas.openxmlformats.org/officeDocument/2006/relationships/image" Target="../media/image109.jpeg"/><Relationship Id="rId5" Type="http://schemas.openxmlformats.org/officeDocument/2006/relationships/image" Target="../media/image104.jpeg"/><Relationship Id="rId10" Type="http://schemas.openxmlformats.org/officeDocument/2006/relationships/image" Target="../media/image108.png"/><Relationship Id="rId4" Type="http://schemas.openxmlformats.org/officeDocument/2006/relationships/image" Target="../media/image103.jpeg"/><Relationship Id="rId9" Type="http://schemas.openxmlformats.org/officeDocument/2006/relationships/image" Target="../media/image13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1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______Microsoft_Office_PowerPoint1.sldx"/><Relationship Id="rId5" Type="http://schemas.openxmlformats.org/officeDocument/2006/relationships/image" Target="../media/image111.png"/><Relationship Id="rId4" Type="http://schemas.openxmlformats.org/officeDocument/2006/relationships/image" Target="../media/image18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43.png"/><Relationship Id="rId18" Type="http://schemas.openxmlformats.org/officeDocument/2006/relationships/image" Target="../media/image42.svg"/><Relationship Id="rId3" Type="http://schemas.openxmlformats.org/officeDocument/2006/relationships/image" Target="../media/image18.svg"/><Relationship Id="rId21" Type="http://schemas.openxmlformats.org/officeDocument/2006/relationships/image" Target="../media/image32.png"/><Relationship Id="rId7" Type="http://schemas.openxmlformats.org/officeDocument/2006/relationships/image" Target="../media/image62.svg"/><Relationship Id="rId12" Type="http://schemas.openxmlformats.org/officeDocument/2006/relationships/image" Target="../media/image29.png"/><Relationship Id="rId17" Type="http://schemas.openxmlformats.org/officeDocument/2006/relationships/image" Target="../media/image46.png"/><Relationship Id="rId25" Type="http://schemas.openxmlformats.org/officeDocument/2006/relationships/image" Target="../media/image54.svg"/><Relationship Id="rId2" Type="http://schemas.openxmlformats.org/officeDocument/2006/relationships/image" Target="../media/image11.png"/><Relationship Id="rId16" Type="http://schemas.openxmlformats.org/officeDocument/2006/relationships/image" Target="../media/image44.svg"/><Relationship Id="rId20" Type="http://schemas.openxmlformats.org/officeDocument/2006/relationships/image" Target="../media/image48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20.svg"/><Relationship Id="rId24" Type="http://schemas.openxmlformats.org/officeDocument/2006/relationships/image" Target="../media/image50.png"/><Relationship Id="rId5" Type="http://schemas.openxmlformats.org/officeDocument/2006/relationships/image" Target="../media/image58.svg"/><Relationship Id="rId15" Type="http://schemas.openxmlformats.org/officeDocument/2006/relationships/image" Target="../media/image44.png"/><Relationship Id="rId23" Type="http://schemas.openxmlformats.org/officeDocument/2006/relationships/image" Target="../media/image52.svg"/><Relationship Id="rId10" Type="http://schemas.openxmlformats.org/officeDocument/2006/relationships/image" Target="../media/image33.png"/><Relationship Id="rId19" Type="http://schemas.openxmlformats.org/officeDocument/2006/relationships/image" Target="../media/image47.png"/><Relationship Id="rId4" Type="http://schemas.openxmlformats.org/officeDocument/2006/relationships/image" Target="../media/image42.png"/><Relationship Id="rId9" Type="http://schemas.openxmlformats.org/officeDocument/2006/relationships/image" Target="../media/image2.svg"/><Relationship Id="rId14" Type="http://schemas.openxmlformats.org/officeDocument/2006/relationships/image" Target="../media/image46.svg"/><Relationship Id="rId22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40.svg"/><Relationship Id="rId7" Type="http://schemas.openxmlformats.org/officeDocument/2006/relationships/image" Target="../media/image20.sv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8.svg"/><Relationship Id="rId5" Type="http://schemas.openxmlformats.org/officeDocument/2006/relationships/image" Target="../media/image18.svg"/><Relationship Id="rId10" Type="http://schemas.openxmlformats.org/officeDocument/2006/relationships/image" Target="../media/image114.png"/><Relationship Id="rId4" Type="http://schemas.openxmlformats.org/officeDocument/2006/relationships/image" Target="../media/image11.png"/><Relationship Id="rId9" Type="http://schemas.openxmlformats.org/officeDocument/2006/relationships/image" Target="../media/image36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11" Type="http://schemas.openxmlformats.org/officeDocument/2006/relationships/image" Target="../media/image18.sv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11.sv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mailto:kursk54@mail.ru" TargetMode="External"/><Relationship Id="rId3" Type="http://schemas.openxmlformats.org/officeDocument/2006/relationships/image" Target="../media/image28.png"/><Relationship Id="rId7" Type="http://schemas.openxmlformats.org/officeDocument/2006/relationships/image" Target="../media/image14.png"/><Relationship Id="rId12" Type="http://schemas.openxmlformats.org/officeDocument/2006/relationships/image" Target="../media/image145.sv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svg"/><Relationship Id="rId11" Type="http://schemas.openxmlformats.org/officeDocument/2006/relationships/image" Target="../media/image117.png"/><Relationship Id="rId5" Type="http://schemas.openxmlformats.org/officeDocument/2006/relationships/image" Target="../media/image13.png"/><Relationship Id="rId10" Type="http://schemas.openxmlformats.org/officeDocument/2006/relationships/image" Target="../media/image116.png"/><Relationship Id="rId4" Type="http://schemas.openxmlformats.org/officeDocument/2006/relationships/image" Target="../media/image20.svg"/><Relationship Id="rId9" Type="http://schemas.openxmlformats.org/officeDocument/2006/relationships/hyperlink" Target="https://shkola54.ru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20.svg"/><Relationship Id="rId7" Type="http://schemas.openxmlformats.org/officeDocument/2006/relationships/image" Target="../media/image2.sv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image" Target="../media/image12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image" Target="../media/image18.svg"/><Relationship Id="rId15" Type="http://schemas.openxmlformats.org/officeDocument/2006/relationships/image" Target="../media/image21.png"/><Relationship Id="rId10" Type="http://schemas.openxmlformats.org/officeDocument/2006/relationships/image" Target="../media/image16.jpeg"/><Relationship Id="rId4" Type="http://schemas.openxmlformats.org/officeDocument/2006/relationships/image" Target="../media/image11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7" Type="http://schemas.openxmlformats.org/officeDocument/2006/relationships/image" Target="../media/image2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20.svg"/><Relationship Id="rId7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2.png"/><Relationship Id="rId5" Type="http://schemas.openxmlformats.org/officeDocument/2006/relationships/image" Target="../media/image18.svg"/><Relationship Id="rId10" Type="http://schemas.openxmlformats.org/officeDocument/2006/relationships/image" Target="../media/image38.svg"/><Relationship Id="rId4" Type="http://schemas.openxmlformats.org/officeDocument/2006/relationships/image" Target="../media/image11.png"/><Relationship Id="rId9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8.svg"/><Relationship Id="rId18" Type="http://schemas.openxmlformats.org/officeDocument/2006/relationships/image" Target="../media/image40.png"/><Relationship Id="rId3" Type="http://schemas.openxmlformats.org/officeDocument/2006/relationships/image" Target="../media/image20.svg"/><Relationship Id="rId7" Type="http://schemas.openxmlformats.org/officeDocument/2006/relationships/image" Target="../media/image42.svg"/><Relationship Id="rId12" Type="http://schemas.openxmlformats.org/officeDocument/2006/relationships/image" Target="../media/image37.png"/><Relationship Id="rId17" Type="http://schemas.openxmlformats.org/officeDocument/2006/relationships/image" Target="../media/image52.svg"/><Relationship Id="rId2" Type="http://schemas.openxmlformats.org/officeDocument/2006/relationships/image" Target="../media/image33.pn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46.svg"/><Relationship Id="rId5" Type="http://schemas.openxmlformats.org/officeDocument/2006/relationships/image" Target="../media/image18.svg"/><Relationship Id="rId15" Type="http://schemas.openxmlformats.org/officeDocument/2006/relationships/image" Target="../media/image50.svg"/><Relationship Id="rId10" Type="http://schemas.openxmlformats.org/officeDocument/2006/relationships/image" Target="../media/image36.png"/><Relationship Id="rId19" Type="http://schemas.openxmlformats.org/officeDocument/2006/relationships/image" Target="../media/image54.svg"/><Relationship Id="rId4" Type="http://schemas.openxmlformats.org/officeDocument/2006/relationships/image" Target="../media/image11.png"/><Relationship Id="rId9" Type="http://schemas.openxmlformats.org/officeDocument/2006/relationships/image" Target="../media/image44.svg"/><Relationship Id="rId1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45.png"/><Relationship Id="rId18" Type="http://schemas.openxmlformats.org/officeDocument/2006/relationships/image" Target="../media/image48.svg"/><Relationship Id="rId26" Type="http://schemas.openxmlformats.org/officeDocument/2006/relationships/image" Target="../media/image52.svg"/><Relationship Id="rId3" Type="http://schemas.openxmlformats.org/officeDocument/2006/relationships/image" Target="../media/image18.svg"/><Relationship Id="rId21" Type="http://schemas.openxmlformats.org/officeDocument/2006/relationships/image" Target="../media/image33.png"/><Relationship Id="rId7" Type="http://schemas.openxmlformats.org/officeDocument/2006/relationships/image" Target="../media/image58.svg"/><Relationship Id="rId12" Type="http://schemas.openxmlformats.org/officeDocument/2006/relationships/image" Target="../media/image44.svg"/><Relationship Id="rId17" Type="http://schemas.openxmlformats.org/officeDocument/2006/relationships/image" Target="../media/image47.png"/><Relationship Id="rId25" Type="http://schemas.openxmlformats.org/officeDocument/2006/relationships/image" Target="../media/image49.png"/><Relationship Id="rId2" Type="http://schemas.openxmlformats.org/officeDocument/2006/relationships/image" Target="../media/image11.png"/><Relationship Id="rId16" Type="http://schemas.openxmlformats.org/officeDocument/2006/relationships/image" Target="../media/image42.svg"/><Relationship Id="rId20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11" Type="http://schemas.openxmlformats.org/officeDocument/2006/relationships/image" Target="../media/image44.png"/><Relationship Id="rId24" Type="http://schemas.openxmlformats.org/officeDocument/2006/relationships/image" Target="../media/image32.png"/><Relationship Id="rId5" Type="http://schemas.openxmlformats.org/officeDocument/2006/relationships/image" Target="../media/image56.svg"/><Relationship Id="rId15" Type="http://schemas.openxmlformats.org/officeDocument/2006/relationships/image" Target="../media/image46.png"/><Relationship Id="rId23" Type="http://schemas.openxmlformats.org/officeDocument/2006/relationships/image" Target="../media/image48.png"/><Relationship Id="rId28" Type="http://schemas.openxmlformats.org/officeDocument/2006/relationships/image" Target="../media/image54.svg"/><Relationship Id="rId10" Type="http://schemas.openxmlformats.org/officeDocument/2006/relationships/image" Target="../media/image46.svg"/><Relationship Id="rId19" Type="http://schemas.openxmlformats.org/officeDocument/2006/relationships/image" Target="../media/image14.png"/><Relationship Id="rId4" Type="http://schemas.openxmlformats.org/officeDocument/2006/relationships/image" Target="../media/image41.png"/><Relationship Id="rId9" Type="http://schemas.openxmlformats.org/officeDocument/2006/relationships/image" Target="../media/image43.png"/><Relationship Id="rId14" Type="http://schemas.openxmlformats.org/officeDocument/2006/relationships/image" Target="../media/image62.svg"/><Relationship Id="rId22" Type="http://schemas.openxmlformats.org/officeDocument/2006/relationships/image" Target="../media/image20.svg"/><Relationship Id="rId27" Type="http://schemas.openxmlformats.org/officeDocument/2006/relationships/image" Target="../media/image5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71.svg"/><Relationship Id="rId3" Type="http://schemas.openxmlformats.org/officeDocument/2006/relationships/image" Target="../media/image11.png"/><Relationship Id="rId7" Type="http://schemas.openxmlformats.org/officeDocument/2006/relationships/image" Target="../media/image56.svg"/><Relationship Id="rId12" Type="http://schemas.openxmlformats.org/officeDocument/2006/relationships/image" Target="../media/image5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11" Type="http://schemas.openxmlformats.org/officeDocument/2006/relationships/image" Target="../media/image58.svg"/><Relationship Id="rId5" Type="http://schemas.openxmlformats.org/officeDocument/2006/relationships/image" Target="../media/image29.png"/><Relationship Id="rId15" Type="http://schemas.openxmlformats.org/officeDocument/2006/relationships/image" Target="../media/image73.svg"/><Relationship Id="rId10" Type="http://schemas.openxmlformats.org/officeDocument/2006/relationships/image" Target="../media/image53.png"/><Relationship Id="rId4" Type="http://schemas.openxmlformats.org/officeDocument/2006/relationships/image" Target="../media/image18.svg"/><Relationship Id="rId9" Type="http://schemas.openxmlformats.org/officeDocument/2006/relationships/image" Target="../media/image68.svg"/><Relationship Id="rId14" Type="http://schemas.openxmlformats.org/officeDocument/2006/relationships/image" Target="../media/image5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13" Type="http://schemas.openxmlformats.org/officeDocument/2006/relationships/image" Target="../media/image61.png"/><Relationship Id="rId18" Type="http://schemas.openxmlformats.org/officeDocument/2006/relationships/image" Target="../media/image85.svg"/><Relationship Id="rId3" Type="http://schemas.openxmlformats.org/officeDocument/2006/relationships/image" Target="../media/image11.png"/><Relationship Id="rId21" Type="http://schemas.openxmlformats.org/officeDocument/2006/relationships/image" Target="../media/image65.jpeg"/><Relationship Id="rId7" Type="http://schemas.openxmlformats.org/officeDocument/2006/relationships/image" Target="../media/image58.jpeg"/><Relationship Id="rId12" Type="http://schemas.openxmlformats.org/officeDocument/2006/relationships/image" Target="../media/image79.svg"/><Relationship Id="rId17" Type="http://schemas.openxmlformats.org/officeDocument/2006/relationships/image" Target="../media/image63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83.svg"/><Relationship Id="rId20" Type="http://schemas.openxmlformats.org/officeDocument/2006/relationships/image" Target="../media/image87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jpeg"/><Relationship Id="rId11" Type="http://schemas.openxmlformats.org/officeDocument/2006/relationships/image" Target="../media/image60.png"/><Relationship Id="rId5" Type="http://schemas.openxmlformats.org/officeDocument/2006/relationships/image" Target="../media/image56.jpeg"/><Relationship Id="rId15" Type="http://schemas.openxmlformats.org/officeDocument/2006/relationships/image" Target="../media/image62.png"/><Relationship Id="rId23" Type="http://schemas.openxmlformats.org/officeDocument/2006/relationships/image" Target="../media/image67.jpeg"/><Relationship Id="rId10" Type="http://schemas.openxmlformats.org/officeDocument/2006/relationships/image" Target="../media/image36.svg"/><Relationship Id="rId19" Type="http://schemas.openxmlformats.org/officeDocument/2006/relationships/image" Target="../media/image64.png"/><Relationship Id="rId4" Type="http://schemas.openxmlformats.org/officeDocument/2006/relationships/image" Target="../media/image18.svg"/><Relationship Id="rId9" Type="http://schemas.openxmlformats.org/officeDocument/2006/relationships/image" Target="../media/image30.png"/><Relationship Id="rId14" Type="http://schemas.openxmlformats.org/officeDocument/2006/relationships/image" Target="../media/image81.svg"/><Relationship Id="rId22" Type="http://schemas.openxmlformats.org/officeDocument/2006/relationships/image" Target="../media/image6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7813E775-AC2E-F958-5DF9-9AC01343F9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592852">
            <a:off x="9925758" y="5294687"/>
            <a:ext cx="4060559" cy="406055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A397A2EE-948E-DA03-1CDD-3C4EE8C748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780490" y="-1621194"/>
            <a:ext cx="7446870" cy="73380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8CF6CCCD-5B5B-3389-F928-9976E92BF8C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414" t="24000" r="404" b="3407"/>
          <a:stretch/>
        </p:blipFill>
        <p:spPr>
          <a:xfrm>
            <a:off x="618692" y="804221"/>
            <a:ext cx="4553703" cy="4779634"/>
          </a:xfrm>
          <a:prstGeom prst="ellipse">
            <a:avLst/>
          </a:prstGeom>
          <a:ln w="190500" cap="rnd">
            <a:noFill/>
            <a:prstDash val="solid"/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extrusionClr>
              <a:srgbClr val="000000"/>
            </a:extrusionClr>
          </a:sp3d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5CE3D5CD-34ED-D99E-E90E-5E7B883A377C}"/>
              </a:ext>
            </a:extLst>
          </p:cNvPr>
          <p:cNvSpPr txBox="1"/>
          <p:nvPr/>
        </p:nvSpPr>
        <p:spPr>
          <a:xfrm>
            <a:off x="350676" y="5730832"/>
            <a:ext cx="5310467" cy="997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КОБЦЕВА Оксана Витальевна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директор школы,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кандидат педагогических наук</a:t>
            </a:r>
          </a:p>
        </p:txBody>
      </p:sp>
      <p:sp>
        <p:nvSpPr>
          <p:cNvPr id="10" name="Полилиния: фигура 9">
            <a:extLst>
              <a:ext uri="{FF2B5EF4-FFF2-40B4-BE49-F238E27FC236}">
                <a16:creationId xmlns="" xmlns:a16="http://schemas.microsoft.com/office/drawing/2014/main" id="{ED90FF48-331A-B54E-030F-DFC3F2F7D3AE}"/>
              </a:ext>
            </a:extLst>
          </p:cNvPr>
          <p:cNvSpPr/>
          <p:nvPr/>
        </p:nvSpPr>
        <p:spPr>
          <a:xfrm rot="1828460">
            <a:off x="9651753" y="4362022"/>
            <a:ext cx="6358930" cy="6435173"/>
          </a:xfrm>
          <a:custGeom>
            <a:avLst/>
            <a:gdLst>
              <a:gd name="connsiteX0" fmla="*/ 6858003 w 6858002"/>
              <a:gd name="connsiteY0" fmla="*/ 2834641 h 5669281"/>
              <a:gd name="connsiteX1" fmla="*/ 3429002 w 6858002"/>
              <a:gd name="connsiteY1" fmla="*/ 5669282 h 5669281"/>
              <a:gd name="connsiteX2" fmla="*/ 0 w 6858002"/>
              <a:gd name="connsiteY2" fmla="*/ 2834641 h 5669281"/>
              <a:gd name="connsiteX3" fmla="*/ 3429002 w 6858002"/>
              <a:gd name="connsiteY3" fmla="*/ 0 h 5669281"/>
              <a:gd name="connsiteX4" fmla="*/ 6858003 w 6858002"/>
              <a:gd name="connsiteY4" fmla="*/ 2834641 h 5669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2" h="5669281">
                <a:moveTo>
                  <a:pt x="6858003" y="2834641"/>
                </a:moveTo>
                <a:cubicBezTo>
                  <a:pt x="6858003" y="4400170"/>
                  <a:pt x="5322787" y="5669282"/>
                  <a:pt x="3429002" y="5669282"/>
                </a:cubicBezTo>
                <a:cubicBezTo>
                  <a:pt x="1535217" y="5669282"/>
                  <a:pt x="0" y="4400170"/>
                  <a:pt x="0" y="2834641"/>
                </a:cubicBezTo>
                <a:cubicBezTo>
                  <a:pt x="0" y="1269112"/>
                  <a:pt x="1535217" y="0"/>
                  <a:pt x="3429002" y="0"/>
                </a:cubicBezTo>
                <a:cubicBezTo>
                  <a:pt x="5322787" y="0"/>
                  <a:pt x="6858003" y="1269112"/>
                  <a:pt x="6858003" y="2834641"/>
                </a:cubicBezTo>
                <a:close/>
              </a:path>
            </a:pathLst>
          </a:custGeom>
          <a:solidFill>
            <a:srgbClr val="43ACA5">
              <a:alpha val="15000"/>
            </a:srgbClr>
          </a:solidFill>
          <a:ln w="7694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>
              <a:solidFill>
                <a:srgbClr val="43ACA5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E67C8108-DDB9-307E-318D-2528027CA47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59170" y="277716"/>
            <a:ext cx="3381826" cy="65954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FF7052F-CADC-5111-B3DA-F863D512AD3D}"/>
              </a:ext>
            </a:extLst>
          </p:cNvPr>
          <p:cNvSpPr txBox="1"/>
          <p:nvPr/>
        </p:nvSpPr>
        <p:spPr>
          <a:xfrm>
            <a:off x="6965184" y="2538081"/>
            <a:ext cx="561946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43ACA5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ШКОЛА ВСЕВОЗМОЖНОГО ВЫБОРА</a:t>
            </a:r>
            <a:endParaRPr lang="ru-RU" sz="3600" dirty="0">
              <a:solidFill>
                <a:srgbClr val="43ACA5"/>
              </a:solidFill>
            </a:endParaRPr>
          </a:p>
          <a:p>
            <a:endParaRPr lang="ru-RU" sz="3600" dirty="0">
              <a:solidFill>
                <a:srgbClr val="43ACA5"/>
              </a:solidFill>
            </a:endParaRPr>
          </a:p>
          <a:p>
            <a:endParaRPr lang="ru-RU" sz="3600" dirty="0">
              <a:solidFill>
                <a:srgbClr val="43ACA5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F25C8C3C-62DC-6B1B-4118-6134D7DB4DCD}"/>
              </a:ext>
            </a:extLst>
          </p:cNvPr>
          <p:cNvSpPr txBox="1"/>
          <p:nvPr/>
        </p:nvSpPr>
        <p:spPr>
          <a:xfrm>
            <a:off x="10421943" y="6247759"/>
            <a:ext cx="2323427" cy="371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Montserrat Medium" panose="00000600000000000000" pitchFamily="2" charset="-52"/>
                <a:cs typeface="Times New Roman" panose="02020603050405020304" pitchFamily="18" charset="0"/>
              </a:rPr>
              <a:t>Курск 2023</a:t>
            </a:r>
          </a:p>
        </p:txBody>
      </p:sp>
      <p:pic>
        <p:nvPicPr>
          <p:cNvPr id="1026" name="Picture 2" descr="Символика">
            <a:extLst>
              <a:ext uri="{FF2B5EF4-FFF2-40B4-BE49-F238E27FC236}">
                <a16:creationId xmlns="" xmlns:a16="http://schemas.microsoft.com/office/drawing/2014/main" id="{9718FED7-4D7E-4A40-8EE0-AA7C569FA1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974" y="114539"/>
            <a:ext cx="1171576" cy="9763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454915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>
            <a:extLst>
              <a:ext uri="{FF2B5EF4-FFF2-40B4-BE49-F238E27FC236}">
                <a16:creationId xmlns="" xmlns:a16="http://schemas.microsoft.com/office/drawing/2014/main" id="{857A258A-42B2-4648-AA3F-359FBC95AF24}"/>
              </a:ext>
            </a:extLst>
          </p:cNvPr>
          <p:cNvSpPr/>
          <p:nvPr/>
        </p:nvSpPr>
        <p:spPr>
          <a:xfrm>
            <a:off x="553609" y="5645149"/>
            <a:ext cx="1138666" cy="199395"/>
          </a:xfrm>
          <a:prstGeom prst="rect">
            <a:avLst/>
          </a:prstGeom>
          <a:gradFill flip="none" rotWithShape="1">
            <a:gsLst>
              <a:gs pos="0">
                <a:srgbClr val="43ACA5">
                  <a:tint val="66000"/>
                  <a:satMod val="160000"/>
                </a:srgbClr>
              </a:gs>
              <a:gs pos="50000">
                <a:srgbClr val="43ACA5">
                  <a:tint val="44500"/>
                  <a:satMod val="160000"/>
                </a:srgbClr>
              </a:gs>
              <a:gs pos="100000">
                <a:srgbClr val="43ACA5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>
            <a:extLst>
              <a:ext uri="{FF2B5EF4-FFF2-40B4-BE49-F238E27FC236}">
                <a16:creationId xmlns="" xmlns:a16="http://schemas.microsoft.com/office/drawing/2014/main" id="{4460F77F-89F5-44EC-89A0-6370DD9D447F}"/>
              </a:ext>
            </a:extLst>
          </p:cNvPr>
          <p:cNvSpPr/>
          <p:nvPr/>
        </p:nvSpPr>
        <p:spPr>
          <a:xfrm>
            <a:off x="553609" y="4426467"/>
            <a:ext cx="1110091" cy="206046"/>
          </a:xfrm>
          <a:prstGeom prst="rect">
            <a:avLst/>
          </a:prstGeom>
          <a:gradFill flip="none" rotWithShape="1">
            <a:gsLst>
              <a:gs pos="0">
                <a:srgbClr val="43ACA5">
                  <a:tint val="66000"/>
                  <a:satMod val="160000"/>
                </a:srgbClr>
              </a:gs>
              <a:gs pos="50000">
                <a:srgbClr val="43ACA5">
                  <a:tint val="44500"/>
                  <a:satMod val="160000"/>
                </a:srgbClr>
              </a:gs>
              <a:gs pos="100000">
                <a:srgbClr val="43ACA5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extLst>
              <a:ext uri="{FF2B5EF4-FFF2-40B4-BE49-F238E27FC236}">
                <a16:creationId xmlns="" xmlns:a16="http://schemas.microsoft.com/office/drawing/2014/main" id="{77EF8DF8-F0D0-4D18-AFA0-CA063EC2353C}"/>
              </a:ext>
            </a:extLst>
          </p:cNvPr>
          <p:cNvSpPr/>
          <p:nvPr/>
        </p:nvSpPr>
        <p:spPr>
          <a:xfrm>
            <a:off x="3098801" y="2809835"/>
            <a:ext cx="636981" cy="206046"/>
          </a:xfrm>
          <a:prstGeom prst="rect">
            <a:avLst/>
          </a:prstGeom>
          <a:gradFill flip="none" rotWithShape="1">
            <a:gsLst>
              <a:gs pos="0">
                <a:srgbClr val="43ACA5">
                  <a:tint val="66000"/>
                  <a:satMod val="160000"/>
                </a:srgbClr>
              </a:gs>
              <a:gs pos="50000">
                <a:srgbClr val="43ACA5">
                  <a:tint val="44500"/>
                  <a:satMod val="160000"/>
                </a:srgbClr>
              </a:gs>
              <a:gs pos="100000">
                <a:srgbClr val="43ACA5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B1C11CD4-7C97-4007-8A60-4F5549EA22CE}"/>
              </a:ext>
            </a:extLst>
          </p:cNvPr>
          <p:cNvSpPr txBox="1"/>
          <p:nvPr/>
        </p:nvSpPr>
        <p:spPr>
          <a:xfrm>
            <a:off x="493395" y="4391985"/>
            <a:ext cx="369790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2021 - 2022 г.</a:t>
            </a:r>
          </a:p>
          <a:p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«3D-моделирование», </a:t>
            </a:r>
          </a:p>
          <a:p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«Прототипирование и макетирование», </a:t>
            </a:r>
          </a:p>
          <a:p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«Робототехника»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699ECF5B-E66D-06B0-492F-2F27FEF885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9799"/>
            <a:ext cx="7239000" cy="904875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10346C0B-D0A0-4FD5-B83D-ADDB2A290517}"/>
              </a:ext>
            </a:extLst>
          </p:cNvPr>
          <p:cNvSpPr txBox="1"/>
          <p:nvPr/>
        </p:nvSpPr>
        <p:spPr>
          <a:xfrm>
            <a:off x="835379" y="180325"/>
            <a:ext cx="60940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Школа всевозможного выбора</a:t>
            </a:r>
            <a:endParaRPr lang="ru-RU" sz="2400" dirty="0"/>
          </a:p>
        </p:txBody>
      </p:sp>
      <p:pic>
        <p:nvPicPr>
          <p:cNvPr id="21" name="Рисунок 20" descr="C:\Users\Учитель\Downloads\WhatsApp Image 2023-05-15 at 22.21.40.jpeg"/>
          <p:cNvPicPr/>
          <p:nvPr/>
        </p:nvPicPr>
        <p:blipFill>
          <a:blip r:embed="rId4" cstate="print"/>
          <a:srcRect l="18713" r="5818" b="1363"/>
          <a:stretch>
            <a:fillRect/>
          </a:stretch>
        </p:blipFill>
        <p:spPr bwMode="auto">
          <a:xfrm>
            <a:off x="634761" y="1085200"/>
            <a:ext cx="1954736" cy="197926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4" name="Рисунок 13" descr="C:\Users\User\Downloads\WhatsApp Image 2020-08-25 at 20.47.11.jpeg">
            <a:extLst>
              <a:ext uri="{FF2B5EF4-FFF2-40B4-BE49-F238E27FC236}">
                <a16:creationId xmlns="" xmlns:a16="http://schemas.microsoft.com/office/drawing/2014/main" id="{9EFEAAFC-91D5-4D1E-B8C8-AA3BCF3420F2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4234" y="1074401"/>
            <a:ext cx="2738157" cy="167872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8" name="Рисунок 17" descr="C:\Users\Пользователь2003\Downloads\WhatsApp Image 2023-05-16 at 09.22.19.jpeg">
            <a:extLst>
              <a:ext uri="{FF2B5EF4-FFF2-40B4-BE49-F238E27FC236}">
                <a16:creationId xmlns="" xmlns:a16="http://schemas.microsoft.com/office/drawing/2014/main" id="{AFC22484-CCF5-4BA2-940A-AE70D0537F00}"/>
              </a:ext>
            </a:extLst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98801" y="1079074"/>
            <a:ext cx="2616391" cy="170042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5" name="Рисунок 24" descr="C:\Users\Учитель\Downloads\WhatsApp Image 2022-03-26 at 17.24.07.jpeg">
            <a:extLst>
              <a:ext uri="{FF2B5EF4-FFF2-40B4-BE49-F238E27FC236}">
                <a16:creationId xmlns="" xmlns:a16="http://schemas.microsoft.com/office/drawing/2014/main" id="{4DDB0494-D5CD-41D2-9E12-C403A2C0BF36}"/>
              </a:ext>
            </a:extLst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383085" y="4107607"/>
            <a:ext cx="2448272" cy="1740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984B18F9-7607-4D2E-8382-C42946F0A513}"/>
              </a:ext>
            </a:extLst>
          </p:cNvPr>
          <p:cNvPicPr/>
          <p:nvPr/>
        </p:nvPicPr>
        <p:blipFill>
          <a:blip r:embed="rId8" cstate="print"/>
          <a:srcRect l="45191" t="18976" r="27292" b="12651"/>
          <a:stretch>
            <a:fillRect/>
          </a:stretch>
        </p:blipFill>
        <p:spPr bwMode="auto">
          <a:xfrm>
            <a:off x="7942924" y="4090327"/>
            <a:ext cx="1387483" cy="1754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5">
            <a:extLst>
              <a:ext uri="{FF2B5EF4-FFF2-40B4-BE49-F238E27FC236}">
                <a16:creationId xmlns="" xmlns:a16="http://schemas.microsoft.com/office/drawing/2014/main" id="{3E588B06-3BD2-4AB1-9137-08F421F293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/>
          <a:srcRect t="6064"/>
          <a:stretch/>
        </p:blipFill>
        <p:spPr bwMode="auto">
          <a:xfrm>
            <a:off x="6079617" y="1076137"/>
            <a:ext cx="2670192" cy="1675255"/>
          </a:xfrm>
          <a:prstGeom prst="rect">
            <a:avLst/>
          </a:prstGeom>
          <a:ln>
            <a:noFill/>
          </a:ln>
          <a:effectLst/>
        </p:spPr>
      </p:pic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6C4F11E4-FF0C-4415-8105-D756A2BFACE3}"/>
              </a:ext>
            </a:extLst>
          </p:cNvPr>
          <p:cNvSpPr txBox="1"/>
          <p:nvPr/>
        </p:nvSpPr>
        <p:spPr>
          <a:xfrm>
            <a:off x="496619" y="5615370"/>
            <a:ext cx="32912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2022 - 2023 г.</a:t>
            </a:r>
          </a:p>
          <a:p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«Автоматизированные  системы»,</a:t>
            </a:r>
          </a:p>
          <a:p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«Биотехнологии и биоинженерия», </a:t>
            </a:r>
          </a:p>
          <a:p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«Паяние», «Квадрокоптеры»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63F2CD3E-B57D-4D83-85D9-72BE81E749B9}"/>
              </a:ext>
            </a:extLst>
          </p:cNvPr>
          <p:cNvSpPr txBox="1"/>
          <p:nvPr/>
        </p:nvSpPr>
        <p:spPr>
          <a:xfrm>
            <a:off x="3035215" y="2777237"/>
            <a:ext cx="23241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algn="r">
              <a:defRPr sz="1200" b="1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defRPr>
            </a:lvl1pPr>
          </a:lstStyle>
          <a:p>
            <a:pPr algn="l"/>
            <a:r>
              <a:rPr lang="ru-RU" dirty="0"/>
              <a:t>2022 г. </a:t>
            </a:r>
          </a:p>
          <a:p>
            <a:pPr algn="l"/>
            <a:r>
              <a:rPr lang="ru-RU" dirty="0"/>
              <a:t>Кадетский бал г. Москва</a:t>
            </a:r>
          </a:p>
        </p:txBody>
      </p:sp>
      <p:sp>
        <p:nvSpPr>
          <p:cNvPr id="42" name="Прямоугольник 41">
            <a:extLst>
              <a:ext uri="{FF2B5EF4-FFF2-40B4-BE49-F238E27FC236}">
                <a16:creationId xmlns="" xmlns:a16="http://schemas.microsoft.com/office/drawing/2014/main" id="{B40078B8-9262-4097-AE9B-CE9DF8693C61}"/>
              </a:ext>
            </a:extLst>
          </p:cNvPr>
          <p:cNvSpPr/>
          <p:nvPr/>
        </p:nvSpPr>
        <p:spPr>
          <a:xfrm>
            <a:off x="9114233" y="2809835"/>
            <a:ext cx="636981" cy="206046"/>
          </a:xfrm>
          <a:prstGeom prst="rect">
            <a:avLst/>
          </a:prstGeom>
          <a:gradFill flip="none" rotWithShape="1">
            <a:gsLst>
              <a:gs pos="0">
                <a:srgbClr val="43ACA5">
                  <a:tint val="66000"/>
                  <a:satMod val="160000"/>
                </a:srgbClr>
              </a:gs>
              <a:gs pos="50000">
                <a:srgbClr val="43ACA5">
                  <a:tint val="44500"/>
                  <a:satMod val="160000"/>
                </a:srgbClr>
              </a:gs>
              <a:gs pos="100000">
                <a:srgbClr val="43ACA5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>
            <a:extLst>
              <a:ext uri="{FF2B5EF4-FFF2-40B4-BE49-F238E27FC236}">
                <a16:creationId xmlns="" xmlns:a16="http://schemas.microsoft.com/office/drawing/2014/main" id="{A200AEE9-3A2D-4124-9EA7-11505FD67F08}"/>
              </a:ext>
            </a:extLst>
          </p:cNvPr>
          <p:cNvSpPr/>
          <p:nvPr/>
        </p:nvSpPr>
        <p:spPr>
          <a:xfrm>
            <a:off x="634761" y="3098338"/>
            <a:ext cx="636981" cy="206046"/>
          </a:xfrm>
          <a:prstGeom prst="rect">
            <a:avLst/>
          </a:prstGeom>
          <a:gradFill flip="none" rotWithShape="1">
            <a:gsLst>
              <a:gs pos="0">
                <a:srgbClr val="43ACA5">
                  <a:tint val="66000"/>
                  <a:satMod val="160000"/>
                </a:srgbClr>
              </a:gs>
              <a:gs pos="50000">
                <a:srgbClr val="43ACA5">
                  <a:tint val="44500"/>
                  <a:satMod val="160000"/>
                </a:srgbClr>
              </a:gs>
              <a:gs pos="100000">
                <a:srgbClr val="43ACA5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8B693F3F-C86E-4F62-B5A6-67BB00007E49}"/>
              </a:ext>
            </a:extLst>
          </p:cNvPr>
          <p:cNvSpPr txBox="1"/>
          <p:nvPr/>
        </p:nvSpPr>
        <p:spPr>
          <a:xfrm>
            <a:off x="590786" y="3064464"/>
            <a:ext cx="29016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2022 г. </a:t>
            </a:r>
          </a:p>
          <a:p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победитель </a:t>
            </a:r>
          </a:p>
          <a:p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заключительного      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6F731DCD-EED8-4463-8EAC-5003EEAA92FD}"/>
              </a:ext>
            </a:extLst>
          </p:cNvPr>
          <p:cNvSpPr/>
          <p:nvPr/>
        </p:nvSpPr>
        <p:spPr>
          <a:xfrm>
            <a:off x="6076528" y="2801738"/>
            <a:ext cx="636981" cy="206046"/>
          </a:xfrm>
          <a:prstGeom prst="rect">
            <a:avLst/>
          </a:prstGeom>
          <a:gradFill flip="none" rotWithShape="1">
            <a:gsLst>
              <a:gs pos="0">
                <a:srgbClr val="43ACA5">
                  <a:tint val="66000"/>
                  <a:satMod val="160000"/>
                </a:srgbClr>
              </a:gs>
              <a:gs pos="50000">
                <a:srgbClr val="43ACA5">
                  <a:tint val="44500"/>
                  <a:satMod val="160000"/>
                </a:srgbClr>
              </a:gs>
              <a:gs pos="100000">
                <a:srgbClr val="43ACA5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>
            <a:extLst>
              <a:ext uri="{FF2B5EF4-FFF2-40B4-BE49-F238E27FC236}">
                <a16:creationId xmlns="" xmlns:a16="http://schemas.microsoft.com/office/drawing/2014/main" id="{77BED0ED-C01B-4E0A-89FF-5A34951DC810}"/>
              </a:ext>
            </a:extLst>
          </p:cNvPr>
          <p:cNvSpPr/>
          <p:nvPr/>
        </p:nvSpPr>
        <p:spPr>
          <a:xfrm>
            <a:off x="7954213" y="5899270"/>
            <a:ext cx="636981" cy="206046"/>
          </a:xfrm>
          <a:prstGeom prst="rect">
            <a:avLst/>
          </a:prstGeom>
          <a:gradFill flip="none" rotWithShape="1">
            <a:gsLst>
              <a:gs pos="0">
                <a:srgbClr val="43ACA5">
                  <a:tint val="66000"/>
                  <a:satMod val="160000"/>
                </a:srgbClr>
              </a:gs>
              <a:gs pos="50000">
                <a:srgbClr val="43ACA5">
                  <a:tint val="44500"/>
                  <a:satMod val="160000"/>
                </a:srgbClr>
              </a:gs>
              <a:gs pos="100000">
                <a:srgbClr val="43ACA5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FAC79A23-3661-40E4-B04B-E0D5EDAC231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225416" y="3751800"/>
            <a:ext cx="3291246" cy="2836376"/>
          </a:xfrm>
          <a:prstGeom prst="rect">
            <a:avLst/>
          </a:prstGeom>
        </p:spPr>
      </p:pic>
      <p:sp>
        <p:nvSpPr>
          <p:cNvPr id="17" name="Прямоугольник 10">
            <a:extLst>
              <a:ext uri="{FF2B5EF4-FFF2-40B4-BE49-F238E27FC236}">
                <a16:creationId xmlns="" xmlns:a16="http://schemas.microsoft.com/office/drawing/2014/main" id="{85E1E462-48BF-46C6-B50E-D4B0A19C0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5340" y="2765962"/>
            <a:ext cx="2922643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2021 г.</a:t>
            </a:r>
          </a:p>
          <a:p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Всероссийский конкурс </a:t>
            </a:r>
          </a:p>
          <a:p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научно-технологических </a:t>
            </a:r>
          </a:p>
          <a:p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Проектов </a:t>
            </a:r>
            <a:r>
              <a:rPr lang="ru-RU" alt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«Большие вызовы»</a:t>
            </a:r>
          </a:p>
          <a:p>
            <a:pPr algn="ctr"/>
            <a:endParaRPr lang="ru-RU" altLang="ru-RU" sz="1000" b="1" dirty="0">
              <a:solidFill>
                <a:srgbClr val="111886"/>
              </a:solidFill>
              <a:latin typeface="Montserrat" panose="00000500000000000000" pitchFamily="2" charset="-52"/>
            </a:endParaRPr>
          </a:p>
        </p:txBody>
      </p:sp>
      <p:sp>
        <p:nvSpPr>
          <p:cNvPr id="15" name="Прямоугольник 2">
            <a:extLst>
              <a:ext uri="{FF2B5EF4-FFF2-40B4-BE49-F238E27FC236}">
                <a16:creationId xmlns="" xmlns:a16="http://schemas.microsoft.com/office/drawing/2014/main" id="{B7F1534D-AE41-4400-A17A-88A589353F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64636" y="2777237"/>
            <a:ext cx="28373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2020 г.</a:t>
            </a:r>
          </a:p>
          <a:p>
            <a:r>
              <a:rPr lang="ru-RU" alt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Победитель Чемпионата </a:t>
            </a:r>
          </a:p>
          <a:p>
            <a:r>
              <a:rPr lang="ru-RU" alt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«</a:t>
            </a:r>
            <a:r>
              <a:rPr lang="ru-RU" altLang="ru-RU" sz="1200" b="1" dirty="0" err="1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Строймастер</a:t>
            </a:r>
            <a:r>
              <a:rPr lang="ru-RU" alt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 дети» (ЦФО) 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="" xmlns:a16="http://schemas.microsoft.com/office/drawing/2014/main" id="{4B053B04-2584-4DDA-B21E-721DEB7E358B}"/>
              </a:ext>
            </a:extLst>
          </p:cNvPr>
          <p:cNvSpPr/>
          <p:nvPr/>
        </p:nvSpPr>
        <p:spPr>
          <a:xfrm>
            <a:off x="7915310" y="5869069"/>
            <a:ext cx="38918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2022 г.</a:t>
            </a:r>
          </a:p>
          <a:p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VII Международный педагогический форум «Технологический вектор </a:t>
            </a:r>
          </a:p>
          <a:p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в развитии образования»</a:t>
            </a:r>
          </a:p>
        </p:txBody>
      </p:sp>
    </p:spTree>
    <p:extLst>
      <p:ext uri="{BB962C8B-B14F-4D97-AF65-F5344CB8AC3E}">
        <p14:creationId xmlns="" xmlns:p14="http://schemas.microsoft.com/office/powerpoint/2010/main" val="18746254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699ECF5B-E66D-06B0-492F-2F27FEF885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9799"/>
            <a:ext cx="7239000" cy="9048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4E12421F-A035-40ED-AEE2-EBCBC1CA2E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22284" y="3492587"/>
            <a:ext cx="1129351" cy="112935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26BE9F50-A335-4D9A-B3C8-AE92ADC600B4}"/>
              </a:ext>
            </a:extLst>
          </p:cNvPr>
          <p:cNvSpPr txBox="1"/>
          <p:nvPr/>
        </p:nvSpPr>
        <p:spPr>
          <a:xfrm>
            <a:off x="835379" y="180325"/>
            <a:ext cx="60940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Школа всевозможного выбора</a:t>
            </a:r>
            <a:endParaRPr lang="ru-RU" sz="2400" dirty="0"/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3DECD38F-84F3-42B9-970F-99157B24BF0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088" r="8659"/>
          <a:stretch/>
        </p:blipFill>
        <p:spPr>
          <a:xfrm>
            <a:off x="5470370" y="3923474"/>
            <a:ext cx="3139993" cy="2077499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="" xmlns:a16="http://schemas.microsoft.com/office/drawing/2014/main" id="{D858401E-F533-4FF3-84CF-5F1B497A7BF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0944" r="38461" b="12354"/>
          <a:stretch/>
        </p:blipFill>
        <p:spPr>
          <a:xfrm>
            <a:off x="5478830" y="1167157"/>
            <a:ext cx="1476489" cy="2133844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="" xmlns:a16="http://schemas.microsoft.com/office/drawing/2014/main" id="{1F2AB497-5C0A-4695-A8CB-6369889392E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890" b="-1432"/>
          <a:stretch/>
        </p:blipFill>
        <p:spPr>
          <a:xfrm>
            <a:off x="8746021" y="3923474"/>
            <a:ext cx="3207561" cy="2062311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="" xmlns:a16="http://schemas.microsoft.com/office/drawing/2014/main" id="{9AFC039F-0B02-4C53-9828-A49ADFE72B0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4191" t="12140" r="21311"/>
          <a:stretch/>
        </p:blipFill>
        <p:spPr>
          <a:xfrm>
            <a:off x="6670252" y="1167157"/>
            <a:ext cx="3004216" cy="2126206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7044CAA6-7277-4322-A3FF-711B0CE96C07}"/>
              </a:ext>
            </a:extLst>
          </p:cNvPr>
          <p:cNvSpPr txBox="1"/>
          <p:nvPr/>
        </p:nvSpPr>
        <p:spPr>
          <a:xfrm>
            <a:off x="511935" y="3351265"/>
            <a:ext cx="390612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2019 г. - Комитет лесного хозяйства Курской области – школьное лесничество </a:t>
            </a:r>
            <a:endParaRPr lang="ru-RU" sz="1100" dirty="0"/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755F0430-1A6C-437C-AD3C-FA6FFCA11611}"/>
              </a:ext>
            </a:extLst>
          </p:cNvPr>
          <p:cNvSpPr txBox="1"/>
          <p:nvPr/>
        </p:nvSpPr>
        <p:spPr>
          <a:xfrm>
            <a:off x="5384077" y="3349646"/>
            <a:ext cx="59691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2019 г. - УМВД России по Курской области – кадетские классы</a:t>
            </a:r>
            <a:endParaRPr lang="ru-RU" sz="1100" dirty="0"/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837BD5C7-F328-4C46-ABDC-51817B9CCF6C}"/>
              </a:ext>
            </a:extLst>
          </p:cNvPr>
          <p:cNvSpPr txBox="1"/>
          <p:nvPr/>
        </p:nvSpPr>
        <p:spPr>
          <a:xfrm>
            <a:off x="442036" y="6077144"/>
            <a:ext cx="3906129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Юго-Западный Государственный университет – </a:t>
            </a:r>
            <a:r>
              <a:rPr lang="ru-RU" sz="1100" b="1" dirty="0" err="1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квадрокоптеры</a:t>
            </a:r>
            <a:r>
              <a:rPr lang="ru-RU" sz="11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, дополненная реальность,  робототехника</a:t>
            </a:r>
            <a:endParaRPr lang="ru-RU" sz="1100" dirty="0"/>
          </a:p>
        </p:txBody>
      </p:sp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14AF7663-6713-442E-A676-D24AF1EABDA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150" r="19256"/>
          <a:stretch/>
        </p:blipFill>
        <p:spPr>
          <a:xfrm>
            <a:off x="488336" y="3923474"/>
            <a:ext cx="3764366" cy="2114429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34BE8562-DC14-497E-A35B-44896C1203EA}"/>
              </a:ext>
            </a:extLst>
          </p:cNvPr>
          <p:cNvSpPr txBox="1"/>
          <p:nvPr/>
        </p:nvSpPr>
        <p:spPr>
          <a:xfrm>
            <a:off x="5417611" y="6080088"/>
            <a:ext cx="690670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Курский монтажный техникум, Курский политехнический колледж - технологические кружки для подготовки нового поколения технологических лидеров</a:t>
            </a:r>
            <a:endParaRPr lang="ru-RU" sz="1100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D9A3F83A-07A6-4730-B904-F4DB96DDD75E}"/>
              </a:ext>
            </a:extLst>
          </p:cNvPr>
          <p:cNvSpPr txBox="1"/>
          <p:nvPr/>
        </p:nvSpPr>
        <p:spPr>
          <a:xfrm>
            <a:off x="7523543" y="281275"/>
            <a:ext cx="44300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2A9196"/>
                </a:solidFill>
                <a:latin typeface="Montserrat ExtraBold" panose="00000900000000000000" pitchFamily="2" charset="-52"/>
              </a:rPr>
              <a:t>ОБРАЗОВАТЕЛЬНЫЕ ПАРТНЁРЫ ШКОЛЫ</a:t>
            </a:r>
          </a:p>
        </p:txBody>
      </p:sp>
      <p:pic>
        <p:nvPicPr>
          <p:cNvPr id="16" name="Рисунок 15" descr="4.jpg">
            <a:extLst>
              <a:ext uri="{FF2B5EF4-FFF2-40B4-BE49-F238E27FC236}">
                <a16:creationId xmlns="" xmlns:a16="http://schemas.microsoft.com/office/drawing/2014/main" id="{4AAF6F5F-E033-4AA0-B535-EBBA33939D85}"/>
              </a:ext>
            </a:extLst>
          </p:cNvPr>
          <p:cNvPicPr/>
          <p:nvPr/>
        </p:nvPicPr>
        <p:blipFill rotWithShape="1">
          <a:blip r:embed="rId11" cstate="print"/>
          <a:srcRect t="17055"/>
          <a:stretch/>
        </p:blipFill>
        <p:spPr>
          <a:xfrm>
            <a:off x="3288362" y="1207341"/>
            <a:ext cx="2025570" cy="2086022"/>
          </a:xfrm>
          <a:prstGeom prst="rect">
            <a:avLst/>
          </a:prstGeom>
        </p:spPr>
      </p:pic>
      <p:pic>
        <p:nvPicPr>
          <p:cNvPr id="17" name="Рисунок 12">
            <a:extLst>
              <a:ext uri="{FF2B5EF4-FFF2-40B4-BE49-F238E27FC236}">
                <a16:creationId xmlns="" xmlns:a16="http://schemas.microsoft.com/office/drawing/2014/main" id="{E3138405-A01E-4697-9C34-272959FDA0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/>
          <a:srcRect l="32710" t="11608" r="37753" b="36412"/>
          <a:stretch/>
        </p:blipFill>
        <p:spPr bwMode="auto">
          <a:xfrm>
            <a:off x="9674468" y="1167157"/>
            <a:ext cx="2279114" cy="2164855"/>
          </a:xfrm>
          <a:prstGeom prst="rect">
            <a:avLst/>
          </a:prstGeom>
        </p:spPr>
      </p:pic>
      <p:pic>
        <p:nvPicPr>
          <p:cNvPr id="18" name="Picture 9">
            <a:extLst>
              <a:ext uri="{FF2B5EF4-FFF2-40B4-BE49-F238E27FC236}">
                <a16:creationId xmlns="" xmlns:a16="http://schemas.microsoft.com/office/drawing/2014/main" id="{68721D90-F118-4789-9F38-40EFA23F2F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/>
          <a:srcRect l="3145" r="6660"/>
          <a:stretch/>
        </p:blipFill>
        <p:spPr>
          <a:xfrm>
            <a:off x="511935" y="1178975"/>
            <a:ext cx="2611529" cy="211840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30094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699ECF5B-E66D-06B0-492F-2F27FEF885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9799"/>
            <a:ext cx="7239000" cy="9048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218C3BC-C3EA-420C-83AF-7A64EA0E9FAD}"/>
              </a:ext>
            </a:extLst>
          </p:cNvPr>
          <p:cNvSpPr txBox="1"/>
          <p:nvPr/>
        </p:nvSpPr>
        <p:spPr>
          <a:xfrm>
            <a:off x="835379" y="180325"/>
            <a:ext cx="60940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Школа всевозможного выбора</a:t>
            </a:r>
            <a:endParaRPr lang="ru-RU" sz="2400" dirty="0"/>
          </a:p>
        </p:txBody>
      </p:sp>
      <p:grpSp>
        <p:nvGrpSpPr>
          <p:cNvPr id="3" name="Группа 2">
            <a:extLst>
              <a:ext uri="{FF2B5EF4-FFF2-40B4-BE49-F238E27FC236}">
                <a16:creationId xmlns="" xmlns:a16="http://schemas.microsoft.com/office/drawing/2014/main" id="{CD27DBBB-3DB2-4014-9EA0-D41896515F8F}"/>
              </a:ext>
            </a:extLst>
          </p:cNvPr>
          <p:cNvGrpSpPr/>
          <p:nvPr/>
        </p:nvGrpSpPr>
        <p:grpSpPr>
          <a:xfrm>
            <a:off x="499954" y="1196975"/>
            <a:ext cx="11125003" cy="5480700"/>
            <a:chOff x="1419008" y="2085191"/>
            <a:chExt cx="8573431" cy="3963229"/>
          </a:xfrm>
        </p:grpSpPr>
        <p:pic>
          <p:nvPicPr>
            <p:cNvPr id="21" name="Рисунок 20" descr="https://www.prog16.ru/upload/iblock/bea/beaf2455e05d218890c7023cb62ed16a.png">
              <a:extLst>
                <a:ext uri="{FF2B5EF4-FFF2-40B4-BE49-F238E27FC236}">
                  <a16:creationId xmlns="" xmlns:a16="http://schemas.microsoft.com/office/drawing/2014/main" id="{FAF07E86-550D-4E26-A1AD-4CC34825EC4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/>
            <a:srcRect t="26994" b="21221"/>
            <a:stretch/>
          </p:blipFill>
          <p:spPr bwMode="auto">
            <a:xfrm>
              <a:off x="3774200" y="5236664"/>
              <a:ext cx="2351339" cy="811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>
              <a:extLst>
                <a:ext uri="{FF2B5EF4-FFF2-40B4-BE49-F238E27FC236}">
                  <a16:creationId xmlns="" xmlns:a16="http://schemas.microsoft.com/office/drawing/2014/main" id="{B6BA5630-303D-45AD-A832-75B937455E7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37400" b="34789"/>
            <a:stretch/>
          </p:blipFill>
          <p:spPr bwMode="auto">
            <a:xfrm>
              <a:off x="7170905" y="5315282"/>
              <a:ext cx="2531157" cy="70394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Рисунок 22" descr="E:\Лучшая школа РФ\фото\WhatsApp Image 2022-03-25 at 14.11.55.jpeg">
              <a:extLst>
                <a:ext uri="{FF2B5EF4-FFF2-40B4-BE49-F238E27FC236}">
                  <a16:creationId xmlns="" xmlns:a16="http://schemas.microsoft.com/office/drawing/2014/main" id="{7D4BFADD-8F9E-413F-8B84-A0A110DC1B48}"/>
                </a:ext>
              </a:extLst>
            </p:cNvPr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419008" y="2085720"/>
              <a:ext cx="2732883" cy="1762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Рисунок 23" descr="E:\Лучшая школа РФ\фото\WhatsApp Image 2022-03-25 at 14.20.48 (1).jpeg">
              <a:extLst>
                <a:ext uri="{FF2B5EF4-FFF2-40B4-BE49-F238E27FC236}">
                  <a16:creationId xmlns="" xmlns:a16="http://schemas.microsoft.com/office/drawing/2014/main" id="{EAE8DB81-0B06-4DE0-ABD2-97F3E5065E26}"/>
                </a:ext>
              </a:extLst>
            </p:cNvPr>
            <p:cNvPicPr/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900420" y="2085192"/>
              <a:ext cx="3092019" cy="176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Рисунок 24">
              <a:extLst>
                <a:ext uri="{FF2B5EF4-FFF2-40B4-BE49-F238E27FC236}">
                  <a16:creationId xmlns="" xmlns:a16="http://schemas.microsoft.com/office/drawing/2014/main" id="{4F5101E0-91DD-4152-9716-7B9BBBB8179A}"/>
                </a:ext>
              </a:extLst>
            </p:cNvPr>
            <p:cNvPicPr/>
            <p:nvPr/>
          </p:nvPicPr>
          <p:blipFill rotWithShape="1">
            <a:blip r:embed="rId8" cstate="print"/>
            <a:srcRect l="25114" t="48480" r="49011" b="11446"/>
            <a:stretch/>
          </p:blipFill>
          <p:spPr bwMode="auto">
            <a:xfrm>
              <a:off x="2632435" y="3421111"/>
              <a:ext cx="2868897" cy="1853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8" descr="https://hsto.org/webt/kq/2y/qy/kq2yqys8e4tqfg1uww2exaeod4m.jpeg">
              <a:extLst>
                <a:ext uri="{FF2B5EF4-FFF2-40B4-BE49-F238E27FC236}">
                  <a16:creationId xmlns="" xmlns:a16="http://schemas.microsoft.com/office/drawing/2014/main" id="{32FD45B0-9DE7-418C-B32E-5AE2E3B3FF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496322" y="4471521"/>
              <a:ext cx="1417907" cy="1405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2" descr="https://www.atomic-energy.ru/files/images/2020/03/z7drcxka20lgcv2gy6uu6j7wwgqrghzbn3h9h6ab.jpeg">
              <a:extLst>
                <a:ext uri="{FF2B5EF4-FFF2-40B4-BE49-F238E27FC236}">
                  <a16:creationId xmlns="" xmlns:a16="http://schemas.microsoft.com/office/drawing/2014/main" id="{194C2ED3-FC5B-491E-BB8B-0119ADE2404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350486" y="2085191"/>
              <a:ext cx="2351339" cy="1762895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29" name="Прямоугольник 28">
              <a:extLst>
                <a:ext uri="{FF2B5EF4-FFF2-40B4-BE49-F238E27FC236}">
                  <a16:creationId xmlns="" xmlns:a16="http://schemas.microsoft.com/office/drawing/2014/main" id="{30C72F56-F330-4A29-A50F-5CED850D8D4B}"/>
                </a:ext>
              </a:extLst>
            </p:cNvPr>
            <p:cNvSpPr/>
            <p:nvPr/>
          </p:nvSpPr>
          <p:spPr>
            <a:xfrm>
              <a:off x="5766455" y="3994856"/>
              <a:ext cx="3835999" cy="12240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altLang="ru-RU" sz="2000" dirty="0" err="1">
                  <a:solidFill>
                    <a:srgbClr val="2A9196"/>
                  </a:solidFill>
                  <a:latin typeface="Montserrat" panose="00000500000000000000" pitchFamily="2" charset="-52"/>
                </a:rPr>
                <a:t>Дэвар</a:t>
              </a:r>
              <a:r>
                <a:rPr lang="ru-RU" altLang="ru-RU" sz="2000" dirty="0">
                  <a:solidFill>
                    <a:srgbClr val="2A9196"/>
                  </a:solidFill>
                  <a:latin typeface="Montserrat" panose="00000500000000000000" pitchFamily="2" charset="-52"/>
                </a:rPr>
                <a:t> Медиа, ООО (г. Тула)</a:t>
              </a:r>
            </a:p>
            <a:p>
              <a:pPr algn="ctr"/>
              <a:r>
                <a:rPr lang="ru-RU" altLang="ru-RU" sz="2000" dirty="0">
                  <a:solidFill>
                    <a:srgbClr val="2A9196"/>
                  </a:solidFill>
                  <a:latin typeface="Montserrat" panose="00000500000000000000" pitchFamily="2" charset="-52"/>
                </a:rPr>
                <a:t>Эволюция, ООО (г. Курск)</a:t>
              </a:r>
            </a:p>
            <a:p>
              <a:pPr algn="ctr"/>
              <a:r>
                <a:rPr lang="ru-RU" altLang="ru-RU" sz="2000" dirty="0">
                  <a:solidFill>
                    <a:srgbClr val="2A9196"/>
                  </a:solidFill>
                  <a:latin typeface="Montserrat" panose="00000500000000000000" pitchFamily="2" charset="-52"/>
                </a:rPr>
                <a:t>Топ 3Д групп, ООО (г. Москва)</a:t>
              </a:r>
            </a:p>
            <a:p>
              <a:pPr algn="ctr"/>
              <a:r>
                <a:rPr lang="ru-RU" altLang="ru-RU" sz="2000" dirty="0">
                  <a:solidFill>
                    <a:srgbClr val="2A9196"/>
                  </a:solidFill>
                  <a:latin typeface="Montserrat" panose="00000500000000000000" pitchFamily="2" charset="-52"/>
                </a:rPr>
                <a:t>Аскон, ООО (г.</a:t>
              </a:r>
              <a:r>
                <a:rPr lang="ru-RU" sz="2000" b="0" i="0" dirty="0">
                  <a:solidFill>
                    <a:srgbClr val="2A9196"/>
                  </a:solidFill>
                  <a:effectLst/>
                  <a:latin typeface="Montserrat" panose="00000500000000000000" pitchFamily="2" charset="-52"/>
                </a:rPr>
                <a:t> Санкт-Петербург)</a:t>
              </a:r>
              <a:endParaRPr lang="ru-RU" altLang="ru-RU" sz="2000" dirty="0">
                <a:solidFill>
                  <a:srgbClr val="2A9196"/>
                </a:solidFill>
                <a:latin typeface="Montserrat" panose="00000500000000000000" pitchFamily="2" charset="-52"/>
              </a:endParaRPr>
            </a:p>
            <a:p>
              <a:endParaRPr lang="ru-RU" altLang="ru-RU" sz="1200" dirty="0">
                <a:solidFill>
                  <a:srgbClr val="2A9196"/>
                </a:solidFill>
                <a:latin typeface="Montserrat" panose="00000500000000000000" pitchFamily="2" charset="-52"/>
              </a:endParaRPr>
            </a:p>
            <a:p>
              <a:endParaRPr lang="ru-RU" altLang="ru-RU" sz="1200" dirty="0">
                <a:solidFill>
                  <a:srgbClr val="2A9196"/>
                </a:solidFill>
                <a:latin typeface="Montserrat" panose="00000500000000000000" pitchFamily="2" charset="-52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9A3F83A-07A6-4730-B904-F4DB96DDD75E}"/>
              </a:ext>
            </a:extLst>
          </p:cNvPr>
          <p:cNvSpPr txBox="1"/>
          <p:nvPr/>
        </p:nvSpPr>
        <p:spPr>
          <a:xfrm>
            <a:off x="7164729" y="281275"/>
            <a:ext cx="50272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2A9196"/>
                </a:solidFill>
                <a:latin typeface="Montserrat ExtraBold" panose="00000900000000000000" pitchFamily="2" charset="-52"/>
              </a:rPr>
              <a:t>ПАРТНЁРЫ </a:t>
            </a:r>
          </a:p>
          <a:p>
            <a:pPr algn="ctr"/>
            <a:r>
              <a:rPr lang="ru-RU" dirty="0">
                <a:solidFill>
                  <a:srgbClr val="2A9196"/>
                </a:solidFill>
                <a:latin typeface="Montserrat ExtraBold" panose="00000900000000000000" pitchFamily="2" charset="-52"/>
              </a:rPr>
              <a:t>РЕАЛЬНОГО СЕКТОРА ЭКОНОМИКИ</a:t>
            </a:r>
          </a:p>
        </p:txBody>
      </p:sp>
    </p:spTree>
    <p:extLst>
      <p:ext uri="{BB962C8B-B14F-4D97-AF65-F5344CB8AC3E}">
        <p14:creationId xmlns="" xmlns:p14="http://schemas.microsoft.com/office/powerpoint/2010/main" val="2093368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0AFF4D43-EB2F-4714-BA8E-6AEA36923ABB}"/>
              </a:ext>
            </a:extLst>
          </p:cNvPr>
          <p:cNvSpPr/>
          <p:nvPr/>
        </p:nvSpPr>
        <p:spPr>
          <a:xfrm>
            <a:off x="5095845" y="6139658"/>
            <a:ext cx="4715812" cy="264234"/>
          </a:xfrm>
          <a:prstGeom prst="rect">
            <a:avLst/>
          </a:prstGeom>
          <a:gradFill flip="none" rotWithShape="1">
            <a:gsLst>
              <a:gs pos="0">
                <a:srgbClr val="43ACA5">
                  <a:tint val="66000"/>
                  <a:satMod val="160000"/>
                </a:srgbClr>
              </a:gs>
              <a:gs pos="50000">
                <a:srgbClr val="43ACA5">
                  <a:tint val="44500"/>
                  <a:satMod val="160000"/>
                </a:srgbClr>
              </a:gs>
              <a:gs pos="100000">
                <a:srgbClr val="43ACA5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699ECF5B-E66D-06B0-492F-2F27FEF885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9799"/>
            <a:ext cx="7239000" cy="9048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218C3BC-C3EA-420C-83AF-7A64EA0E9FAD}"/>
              </a:ext>
            </a:extLst>
          </p:cNvPr>
          <p:cNvSpPr txBox="1"/>
          <p:nvPr/>
        </p:nvSpPr>
        <p:spPr>
          <a:xfrm>
            <a:off x="835379" y="180325"/>
            <a:ext cx="60940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Школа всевозможного выбора</a:t>
            </a:r>
            <a:endParaRPr lang="ru-RU" sz="2400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F6EDA251-A1A3-4E8C-9159-CCD243DB8E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331" y="1257632"/>
            <a:ext cx="3429000" cy="452224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346A5DB1-A015-446E-A76B-05B1514D1D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845" y="1257632"/>
            <a:ext cx="3389603" cy="451947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9167FA88-C119-400B-A5CD-88711AE6786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3947801" y="1422192"/>
            <a:ext cx="5174347" cy="5041615"/>
          </a:xfrm>
          <a:prstGeom prst="rect">
            <a:avLst/>
          </a:prstGeom>
        </p:spPr>
      </p:pic>
      <p:pic>
        <p:nvPicPr>
          <p:cNvPr id="11" name="Рисунок 10" descr="C:\Users\Учитель\Downloads\WhatsApp Image 2023-05-15 at 16.27.05.jpe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0551" y="1260255"/>
            <a:ext cx="3483793" cy="1977377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633011" y="3237632"/>
            <a:ext cx="3650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Еженедельное </a:t>
            </a:r>
            <a:r>
              <a:rPr lang="ru-RU" sz="1200" b="1" dirty="0" err="1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медиа-событие</a:t>
            </a:r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 Профессиональный вторник» </a:t>
            </a:r>
            <a:endParaRPr lang="ru-RU" sz="1200" dirty="0"/>
          </a:p>
        </p:txBody>
      </p:sp>
      <p:pic>
        <p:nvPicPr>
          <p:cNvPr id="14" name="Рисунок 13" descr="C:\Users\Учитель\Downloads\WhatsApp Image 2023-05-15 at 16.27.37.jpe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9367" y="3845030"/>
            <a:ext cx="3508144" cy="1930464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650043" y="5942227"/>
            <a:ext cx="5612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Обучающиеся 10-го психолого-педагогического</a:t>
            </a:r>
          </a:p>
          <a:p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класса получили профессию «Вожатый»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44968" y="5949451"/>
            <a:ext cx="67841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46 обучающихся получили документ о специальности </a:t>
            </a:r>
          </a:p>
          <a:p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«Маляр строительный»  и «Облицовщик-плиточник»</a:t>
            </a:r>
            <a:endParaRPr lang="ru-RU" sz="1200" dirty="0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755086" y="5707289"/>
            <a:ext cx="827314" cy="82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006792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699ECF5B-E66D-06B0-492F-2F27FEF885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9799"/>
            <a:ext cx="7239000" cy="9048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218C3BC-C3EA-420C-83AF-7A64EA0E9FAD}"/>
              </a:ext>
            </a:extLst>
          </p:cNvPr>
          <p:cNvSpPr txBox="1"/>
          <p:nvPr/>
        </p:nvSpPr>
        <p:spPr>
          <a:xfrm>
            <a:off x="835379" y="180325"/>
            <a:ext cx="60940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Школа всевозможного выбора</a:t>
            </a:r>
            <a:endParaRPr lang="ru-RU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DBD689C-54D6-4253-9EB0-73EB07F392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t="13341"/>
          <a:stretch>
            <a:fillRect/>
          </a:stretch>
        </p:blipFill>
        <p:spPr>
          <a:xfrm>
            <a:off x="376579" y="1702332"/>
            <a:ext cx="11264900" cy="417595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852AABE-AEFD-4043-8313-E002B2A914A1}"/>
              </a:ext>
            </a:extLst>
          </p:cNvPr>
          <p:cNvSpPr txBox="1"/>
          <p:nvPr/>
        </p:nvSpPr>
        <p:spPr>
          <a:xfrm>
            <a:off x="376579" y="2248348"/>
            <a:ext cx="3549650" cy="3216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Развитие и распространение лучшего опыта в сфере формирования цифровых навыков образовательных организаций, осуществляющих образовательную деятельность по общеобразовательным программам, имеющих лучшие результаты в преподавании предметных областей «Математика», «Информатика» и «Технология» в рамках федерального проекта «Кадры для цифровой экономики» национальной программы «Цифровая экономика РФ» государственной программы РФ «Развитие образования» </a:t>
            </a:r>
          </a:p>
          <a:p>
            <a:r>
              <a:rPr lang="ru-RU" sz="1200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(3-я очередь)</a:t>
            </a:r>
          </a:p>
          <a:p>
            <a:endParaRPr lang="ru-RU" sz="1100" b="1" dirty="0">
              <a:solidFill>
                <a:srgbClr val="2A9196"/>
              </a:solidFill>
              <a:latin typeface="Montserrat ExtraBold" panose="000009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E0E033B6-C5D7-48FC-A886-D621B22BEAEB}"/>
              </a:ext>
            </a:extLst>
          </p:cNvPr>
          <p:cNvSpPr txBox="1"/>
          <p:nvPr/>
        </p:nvSpPr>
        <p:spPr>
          <a:xfrm>
            <a:off x="4236994" y="2248348"/>
            <a:ext cx="332109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Создание и поддержка функционирования </a:t>
            </a:r>
          </a:p>
          <a:p>
            <a:r>
              <a:rPr lang="ru-RU" sz="1200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организаций дополнительного образования детей</a:t>
            </a:r>
          </a:p>
          <a:p>
            <a:r>
              <a:rPr lang="ru-RU" sz="1200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и (или) детских объединений на базе школ для  углубленного изучения математики и информатики в рамках федерального проекта «Кадры для цифровой экономики» национальной программы «Цифровая экономика» государственной программы РФ «Развитие образования»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5F2A2D35-CE54-4EA0-9315-7D05C08C9732}"/>
              </a:ext>
            </a:extLst>
          </p:cNvPr>
          <p:cNvSpPr txBox="1"/>
          <p:nvPr/>
        </p:nvSpPr>
        <p:spPr>
          <a:xfrm>
            <a:off x="8154868" y="2271498"/>
            <a:ext cx="324619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Оказание услуг психолого-педагогической, методической и консультативной помощи родителям (законным представителям) детей, а также гражданам, желающим принять на воспитание в свои семьи детей, оставшихся без попечения родителей» федерального проекта «Современная школа» национального проекта «Образование»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95914570-BB3B-4094-9A65-AAA582CE4F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8093" y="1110679"/>
            <a:ext cx="10913806" cy="3760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357145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699ECF5B-E66D-06B0-492F-2F27FEF885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9799"/>
            <a:ext cx="7239000" cy="904875"/>
          </a:xfrm>
          <a:prstGeom prst="rect">
            <a:avLst/>
          </a:prstGeom>
        </p:spPr>
      </p:pic>
      <p:grpSp>
        <p:nvGrpSpPr>
          <p:cNvPr id="3" name="Группа 2">
            <a:extLst>
              <a:ext uri="{FF2B5EF4-FFF2-40B4-BE49-F238E27FC236}">
                <a16:creationId xmlns="" xmlns:a16="http://schemas.microsoft.com/office/drawing/2014/main" id="{CF80E6AA-F5DF-4B08-BC84-824468B12FDC}"/>
              </a:ext>
            </a:extLst>
          </p:cNvPr>
          <p:cNvGrpSpPr/>
          <p:nvPr/>
        </p:nvGrpSpPr>
        <p:grpSpPr>
          <a:xfrm>
            <a:off x="727529" y="1155005"/>
            <a:ext cx="10989910" cy="4418502"/>
            <a:chOff x="3089421" y="2211874"/>
            <a:chExt cx="8484945" cy="3629649"/>
          </a:xfrm>
        </p:grpSpPr>
        <p:pic>
          <p:nvPicPr>
            <p:cNvPr id="5" name="Рисунок 4">
              <a:extLst>
                <a:ext uri="{FF2B5EF4-FFF2-40B4-BE49-F238E27FC236}">
                  <a16:creationId xmlns="" xmlns:a16="http://schemas.microsoft.com/office/drawing/2014/main" id="{F234FE11-AAA8-4501-8068-8C8CDA20A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9887" y="2211874"/>
              <a:ext cx="5977698" cy="2252557"/>
            </a:xfrm>
            <a:prstGeom prst="rect">
              <a:avLst/>
            </a:prstGeom>
          </p:spPr>
        </p:pic>
        <p:pic>
          <p:nvPicPr>
            <p:cNvPr id="6" name="Picture 4">
              <a:extLst>
                <a:ext uri="{FF2B5EF4-FFF2-40B4-BE49-F238E27FC236}">
                  <a16:creationId xmlns="" xmlns:a16="http://schemas.microsoft.com/office/drawing/2014/main" id="{A0CB5B60-34D1-43E8-9678-427A6222DA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937385" y="2218895"/>
              <a:ext cx="2636981" cy="1971245"/>
            </a:xfrm>
            <a:prstGeom prst="rect">
              <a:avLst/>
            </a:prstGeom>
          </p:spPr>
        </p:pic>
        <p:pic>
          <p:nvPicPr>
            <p:cNvPr id="7" name="Picture 3">
              <a:extLst>
                <a:ext uri="{FF2B5EF4-FFF2-40B4-BE49-F238E27FC236}">
                  <a16:creationId xmlns="" xmlns:a16="http://schemas.microsoft.com/office/drawing/2014/main" id="{1516F6F3-E536-435A-A5DC-6173C300A8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000276" y="3644646"/>
              <a:ext cx="1583607" cy="2196877"/>
            </a:xfrm>
            <a:prstGeom prst="rect">
              <a:avLst/>
            </a:prstGeom>
          </p:spPr>
        </p:pic>
        <p:pic>
          <p:nvPicPr>
            <p:cNvPr id="8" name="Picture 2">
              <a:extLst>
                <a:ext uri="{FF2B5EF4-FFF2-40B4-BE49-F238E27FC236}">
                  <a16:creationId xmlns="" xmlns:a16="http://schemas.microsoft.com/office/drawing/2014/main" id="{1888FAC1-1D28-4515-9EFE-64BB6AE077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916276" y="3644646"/>
              <a:ext cx="1431497" cy="2176850"/>
            </a:xfrm>
            <a:prstGeom prst="rect">
              <a:avLst/>
            </a:prstGeom>
          </p:spPr>
        </p:pic>
        <p:pic>
          <p:nvPicPr>
            <p:cNvPr id="9" name="Рисунок 4">
              <a:extLst>
                <a:ext uri="{FF2B5EF4-FFF2-40B4-BE49-F238E27FC236}">
                  <a16:creationId xmlns="" xmlns:a16="http://schemas.microsoft.com/office/drawing/2014/main" id="{2BFD07B6-FE08-4629-892C-C4496E180E2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/>
            <a:srcRect l="37199" t="12389" r="22716" b="4959"/>
            <a:stretch/>
          </p:blipFill>
          <p:spPr bwMode="auto">
            <a:xfrm>
              <a:off x="3089421" y="3634265"/>
              <a:ext cx="1695348" cy="2180658"/>
            </a:xfrm>
            <a:prstGeom prst="rect">
              <a:avLst/>
            </a:prstGeom>
          </p:spPr>
        </p:pic>
        <p:sp>
          <p:nvSpPr>
            <p:cNvPr id="10" name="Прямоугольник 9">
              <a:extLst>
                <a:ext uri="{FF2B5EF4-FFF2-40B4-BE49-F238E27FC236}">
                  <a16:creationId xmlns="" xmlns:a16="http://schemas.microsoft.com/office/drawing/2014/main" id="{4AB26CB1-E3A4-47F6-A34D-9D29F55885FC}"/>
                </a:ext>
              </a:extLst>
            </p:cNvPr>
            <p:cNvSpPr/>
            <p:nvPr/>
          </p:nvSpPr>
          <p:spPr>
            <a:xfrm>
              <a:off x="3467492" y="2273168"/>
              <a:ext cx="5290857" cy="12894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1600" dirty="0">
                  <a:solidFill>
                    <a:srgbClr val="2A9196"/>
                  </a:solidFill>
                  <a:latin typeface="Montserrat ExtraBold" panose="00000900000000000000" pitchFamily="2" charset="-52"/>
                </a:rPr>
                <a:t>«Концептуальное и методическое обеспечение формирования готовности обучающихся к профессиональному самоопределению </a:t>
              </a:r>
            </a:p>
            <a:p>
              <a:pPr algn="ctr">
                <a:defRPr/>
              </a:pPr>
              <a:r>
                <a:rPr lang="ru-RU" sz="1600" dirty="0">
                  <a:solidFill>
                    <a:srgbClr val="2A9196"/>
                  </a:solidFill>
                  <a:latin typeface="Montserrat ExtraBold" panose="00000900000000000000" pitchFamily="2" charset="-52"/>
                </a:rPr>
                <a:t>в ходе организации профессиональных проб </a:t>
              </a:r>
            </a:p>
            <a:p>
              <a:pPr algn="ctr">
                <a:defRPr/>
              </a:pPr>
              <a:r>
                <a:rPr lang="ru-RU" sz="1600" dirty="0">
                  <a:solidFill>
                    <a:srgbClr val="2A9196"/>
                  </a:solidFill>
                  <a:latin typeface="Montserrat ExtraBold" panose="00000900000000000000" pitchFamily="2" charset="-52"/>
                </a:rPr>
                <a:t>в условиях инновационного ресурсного центра </a:t>
              </a:r>
              <a:r>
                <a:rPr lang="en-US" sz="1600" dirty="0" err="1">
                  <a:solidFill>
                    <a:srgbClr val="2A9196"/>
                  </a:solidFill>
                  <a:latin typeface="Montserrat ExtraBold" panose="00000900000000000000" pitchFamily="2" charset="-52"/>
                </a:rPr>
                <a:t>SchoolSkills</a:t>
              </a:r>
              <a:r>
                <a:rPr lang="ru-RU" sz="1600" dirty="0">
                  <a:solidFill>
                    <a:srgbClr val="2A9196"/>
                  </a:solidFill>
                  <a:latin typeface="Montserrat ExtraBold" panose="00000900000000000000" pitchFamily="2" charset="-52"/>
                </a:rPr>
                <a:t>» до 31.12.2025 г.</a:t>
              </a:r>
              <a:endParaRPr lang="ru-RU" altLang="ru-RU" sz="1600" dirty="0">
                <a:solidFill>
                  <a:srgbClr val="2A9196"/>
                </a:solidFill>
                <a:latin typeface="Montserrat ExtraBold" panose="00000900000000000000" pitchFamily="2" charset="-52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3906A7A9-1608-4632-978B-6C6FC5EC15BD}"/>
              </a:ext>
            </a:extLst>
          </p:cNvPr>
          <p:cNvSpPr txBox="1"/>
          <p:nvPr/>
        </p:nvSpPr>
        <p:spPr>
          <a:xfrm>
            <a:off x="835379" y="180325"/>
            <a:ext cx="60940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Школа всевозможного выбора</a:t>
            </a:r>
            <a:endParaRPr lang="ru-RU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1F04A611-2D56-4B58-88B7-175ACB554FEA}"/>
              </a:ext>
            </a:extLst>
          </p:cNvPr>
          <p:cNvSpPr txBox="1"/>
          <p:nvPr/>
        </p:nvSpPr>
        <p:spPr>
          <a:xfrm>
            <a:off x="768758" y="5833436"/>
            <a:ext cx="106684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2A9196"/>
                </a:solidFill>
                <a:latin typeface="Montserrat ExtraBold" panose="00000900000000000000" pitchFamily="2" charset="-52"/>
              </a:rPr>
              <a:t>2020 г. - Международной инновационной площадкой РАО  </a:t>
            </a:r>
          </a:p>
          <a:p>
            <a:r>
              <a:rPr lang="ru-RU" sz="1600" dirty="0">
                <a:solidFill>
                  <a:srgbClr val="2A9196"/>
                </a:solidFill>
                <a:latin typeface="Montserrat ExtraBold" panose="00000900000000000000" pitchFamily="2" charset="-52"/>
              </a:rPr>
              <a:t>2021  г. - Федеральная экспериментальная площадка ФИРО РАНХиГС</a:t>
            </a:r>
          </a:p>
          <a:p>
            <a:r>
              <a:rPr lang="ru-RU" sz="1600" dirty="0">
                <a:solidFill>
                  <a:srgbClr val="2A9196"/>
                </a:solidFill>
                <a:latin typeface="Montserrat ExtraBold" panose="00000900000000000000" pitchFamily="2" charset="-52"/>
              </a:rPr>
              <a:t>2023 г. - Федеральная площадка Института изучения детства, семьи и воспитания</a:t>
            </a:r>
          </a:p>
          <a:p>
            <a:endParaRPr lang="ru-RU" sz="1600" dirty="0">
              <a:solidFill>
                <a:srgbClr val="2A9196"/>
              </a:solidFill>
              <a:latin typeface="Montserrat ExtraBold" panose="00000900000000000000" pitchFamily="2" charset="-52"/>
            </a:endParaRPr>
          </a:p>
        </p:txBody>
      </p:sp>
      <p:pic>
        <p:nvPicPr>
          <p:cNvPr id="14" name="Рисунок 13" descr="C:\Users\Пользователь2003\Downloads\WhatsApp Image 2023-05-16 at 09.24.53.jpeg">
            <a:extLst>
              <a:ext uri="{FF2B5EF4-FFF2-40B4-BE49-F238E27FC236}">
                <a16:creationId xmlns="" xmlns:a16="http://schemas.microsoft.com/office/drawing/2014/main" id="{18C8AEC2-827E-4925-ADAA-8B0957BCB0C5}"/>
              </a:ext>
            </a:extLst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38170" y="3373077"/>
            <a:ext cx="3454444" cy="2144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678897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699ECF5B-E66D-06B0-492F-2F27FEF885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9799"/>
            <a:ext cx="7239000" cy="9048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DA1E9B69-B531-4F71-8E95-C80756710FC1}"/>
              </a:ext>
            </a:extLst>
          </p:cNvPr>
          <p:cNvSpPr txBox="1"/>
          <p:nvPr/>
        </p:nvSpPr>
        <p:spPr>
          <a:xfrm>
            <a:off x="835379" y="180325"/>
            <a:ext cx="60940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Школа всевозможного выбора</a:t>
            </a:r>
            <a:endParaRPr lang="ru-RU" sz="2400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F4C22975-4804-4A05-8036-288D4796E3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076" y="1513812"/>
            <a:ext cx="3170845" cy="238658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324BC392-0BD2-45B5-BF0F-4C67C895D1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4553" b="12113"/>
          <a:stretch/>
        </p:blipFill>
        <p:spPr>
          <a:xfrm>
            <a:off x="1425553" y="4351201"/>
            <a:ext cx="4913721" cy="229445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4F78C4FF-5C8F-45A0-845B-3DC269FEC4D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312"/>
          <a:stretch/>
        </p:blipFill>
        <p:spPr>
          <a:xfrm>
            <a:off x="6540568" y="4351201"/>
            <a:ext cx="5072579" cy="229445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990768C2-08DF-4BC2-AC63-D880FEE301A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0277"/>
          <a:stretch/>
        </p:blipFill>
        <p:spPr>
          <a:xfrm>
            <a:off x="1469567" y="1491235"/>
            <a:ext cx="2909962" cy="238621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1FD9C72-B072-4DE5-B202-6419DD554FB0}"/>
              </a:ext>
            </a:extLst>
          </p:cNvPr>
          <p:cNvSpPr txBox="1"/>
          <p:nvPr/>
        </p:nvSpPr>
        <p:spPr>
          <a:xfrm>
            <a:off x="972669" y="1002812"/>
            <a:ext cx="6813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2A9196"/>
                </a:solidFill>
                <a:latin typeface="Montserrat ExtraBold" panose="00000900000000000000" pitchFamily="2" charset="-52"/>
              </a:rPr>
              <a:t>МЕЖРЕГИОНАЛЬНЫЙ ФЕСТИВАЛЬ «ЕДИНСТВО», </a:t>
            </a:r>
          </a:p>
          <a:p>
            <a:pPr algn="ctr"/>
            <a:r>
              <a:rPr lang="ru-RU" sz="1400" dirty="0">
                <a:solidFill>
                  <a:srgbClr val="2A9196"/>
                </a:solidFill>
                <a:latin typeface="Montserrat ExtraBold" panose="00000900000000000000" pitchFamily="2" charset="-52"/>
              </a:rPr>
              <a:t>ПРИУРОЧЕННЫЙ К ДНЮ ПОРОДНЕННЫХ ГОРОДОВ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B7CB100B-5E86-BB6E-5373-9B384259A97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54829" y="3704737"/>
            <a:ext cx="662191" cy="55973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B7CB100B-5E86-BB6E-5373-9B384259A97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19100" y="1542173"/>
            <a:ext cx="839997" cy="710035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7267979" y="180325"/>
            <a:ext cx="46828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2A9196"/>
                </a:solidFill>
                <a:latin typeface="Montserrat ExtraBold" panose="00000900000000000000" pitchFamily="2" charset="-52"/>
              </a:rPr>
              <a:t>СОГЛАШЕНИЯ </a:t>
            </a:r>
          </a:p>
          <a:p>
            <a:pPr algn="ctr"/>
            <a:r>
              <a:rPr lang="ru-RU" sz="1600" dirty="0">
                <a:solidFill>
                  <a:srgbClr val="2A9196"/>
                </a:solidFill>
                <a:latin typeface="Montserrat ExtraBold" panose="00000900000000000000" pitchFamily="2" charset="-52"/>
              </a:rPr>
              <a:t>об образовательном взаимодействии </a:t>
            </a:r>
          </a:p>
          <a:p>
            <a:pPr algn="ctr"/>
            <a:r>
              <a:rPr lang="ru-RU" sz="1600" dirty="0">
                <a:solidFill>
                  <a:srgbClr val="2A9196"/>
                </a:solidFill>
                <a:latin typeface="Montserrat ExtraBold" panose="00000900000000000000" pitchFamily="2" charset="-52"/>
              </a:rPr>
              <a:t>и культурном сотрудничестве подписаны с 7 школами России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D1FD9C72-B072-4DE5-B202-6419DD554FB0}"/>
              </a:ext>
            </a:extLst>
          </p:cNvPr>
          <p:cNvSpPr txBox="1"/>
          <p:nvPr/>
        </p:nvSpPr>
        <p:spPr>
          <a:xfrm>
            <a:off x="562682" y="3995085"/>
            <a:ext cx="1170963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>
                <a:solidFill>
                  <a:srgbClr val="2A9196"/>
                </a:solidFill>
                <a:latin typeface="Montserrat ExtraBold" panose="00000900000000000000" pitchFamily="2" charset="-52"/>
              </a:rPr>
              <a:t>Школа – ежегодный участник Маршей Мира образовательных организаций Курской области  </a:t>
            </a:r>
          </a:p>
        </p:txBody>
      </p:sp>
      <p:pic>
        <p:nvPicPr>
          <p:cNvPr id="22" name="Рисунок 21" descr="C:\Users\Учитель\Downloads\photo1684179004.jpe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302171" y="1542173"/>
            <a:ext cx="3310975" cy="23780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09308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699ECF5B-E66D-06B0-492F-2F27FEF885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799"/>
            <a:ext cx="7239000" cy="9048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218C3BC-C3EA-420C-83AF-7A64EA0E9FAD}"/>
              </a:ext>
            </a:extLst>
          </p:cNvPr>
          <p:cNvSpPr txBox="1"/>
          <p:nvPr/>
        </p:nvSpPr>
        <p:spPr>
          <a:xfrm>
            <a:off x="835379" y="180325"/>
            <a:ext cx="60940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Школа всевозможного выбора</a:t>
            </a:r>
            <a:endParaRPr lang="ru-RU" sz="2400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97729" y="3133679"/>
            <a:ext cx="2311209" cy="299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12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057670480"/>
              </p:ext>
            </p:extLst>
          </p:nvPr>
        </p:nvGraphicFramePr>
        <p:xfrm>
          <a:off x="195595" y="1334215"/>
          <a:ext cx="8714667" cy="5168184"/>
        </p:xfrm>
        <a:graphic>
          <a:graphicData uri="http://schemas.openxmlformats.org/presentationml/2006/ole">
            <p:oleObj spid="_x0000_s5139" name="Slide" r:id="rId6" imgW="6094639" imgH="3427618" progId="PowerPoint.Slide.12">
              <p:embed/>
            </p:oleObj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906805CF-C0B8-429B-9CAF-FEE02F2DF9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439" r="5247"/>
          <a:stretch>
            <a:fillRect/>
          </a:stretch>
        </p:blipFill>
        <p:spPr>
          <a:xfrm>
            <a:off x="7892610" y="180325"/>
            <a:ext cx="4103795" cy="25773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119035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699ECF5B-E66D-06B0-492F-2F27FEF885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9799"/>
            <a:ext cx="7239000" cy="9048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218C3BC-C3EA-420C-83AF-7A64EA0E9FAD}"/>
              </a:ext>
            </a:extLst>
          </p:cNvPr>
          <p:cNvSpPr txBox="1"/>
          <p:nvPr/>
        </p:nvSpPr>
        <p:spPr>
          <a:xfrm>
            <a:off x="835379" y="180325"/>
            <a:ext cx="60940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Школа всевозможного выбора</a:t>
            </a:r>
            <a:endParaRPr lang="ru-RU" sz="2400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" name="Рисунок 39">
            <a:extLst>
              <a:ext uri="{FF2B5EF4-FFF2-40B4-BE49-F238E27FC236}">
                <a16:creationId xmlns="" xmlns:a16="http://schemas.microsoft.com/office/drawing/2014/main" id="{DA9D7E98-A5A9-4AD1-91B8-44FF9CAB18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52276" y="4221738"/>
            <a:ext cx="287091" cy="376505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="" xmlns:a16="http://schemas.microsoft.com/office/drawing/2014/main" id="{4D6C6F1A-E6D6-4E53-95CC-E3431CAF181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85562" y="2925572"/>
            <a:ext cx="382845" cy="291404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="" xmlns:a16="http://schemas.microsoft.com/office/drawing/2014/main" id="{AFEF54CB-6BAD-4E70-B66E-C5BB63655DD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936036" y="4965093"/>
            <a:ext cx="382845" cy="291404"/>
          </a:xfrm>
          <a:prstGeom prst="rect">
            <a:avLst/>
          </a:prstGeom>
        </p:spPr>
      </p:pic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E52CBBBC-785D-4FEA-AD9A-3DFFB2745D33}"/>
              </a:ext>
            </a:extLst>
          </p:cNvPr>
          <p:cNvSpPr txBox="1"/>
          <p:nvPr/>
        </p:nvSpPr>
        <p:spPr>
          <a:xfrm>
            <a:off x="646113" y="1844014"/>
            <a:ext cx="5802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Montserrat ExtraBold" panose="00000900000000000000" pitchFamily="2" charset="-52"/>
              </a:rPr>
              <a:t>01 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="" xmlns:a16="http://schemas.microsoft.com/office/drawing/2014/main" id="{EB150F8E-42A0-47C6-9997-D6EAB649EFE4}"/>
              </a:ext>
            </a:extLst>
          </p:cNvPr>
          <p:cNvSpPr txBox="1"/>
          <p:nvPr/>
        </p:nvSpPr>
        <p:spPr>
          <a:xfrm>
            <a:off x="2842327" y="5006764"/>
            <a:ext cx="66938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2A9196"/>
                </a:solidFill>
                <a:latin typeface="Montserrat ExtraBold" panose="00000900000000000000" pitchFamily="2" charset="-52"/>
              </a:rPr>
              <a:t>Центры дополнительного образования</a:t>
            </a:r>
          </a:p>
        </p:txBody>
      </p:sp>
      <p:pic>
        <p:nvPicPr>
          <p:cNvPr id="77" name="Рисунок 76">
            <a:extLst>
              <a:ext uri="{FF2B5EF4-FFF2-40B4-BE49-F238E27FC236}">
                <a16:creationId xmlns="" xmlns:a16="http://schemas.microsoft.com/office/drawing/2014/main" id="{F4AE596B-97C9-442B-9C5A-27B2D5FD58C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576379" y="2350077"/>
            <a:ext cx="1608305" cy="1608305"/>
          </a:xfrm>
          <a:prstGeom prst="rect">
            <a:avLst/>
          </a:prstGeom>
        </p:spPr>
      </p:pic>
      <p:pic>
        <p:nvPicPr>
          <p:cNvPr id="78" name="Рисунок 77">
            <a:extLst>
              <a:ext uri="{FF2B5EF4-FFF2-40B4-BE49-F238E27FC236}">
                <a16:creationId xmlns="" xmlns:a16="http://schemas.microsoft.com/office/drawing/2014/main" id="{6A05845D-84B9-406D-90A0-7AC04168B26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343434" y="3414618"/>
            <a:ext cx="5174347" cy="5041615"/>
          </a:xfrm>
          <a:prstGeom prst="rect">
            <a:avLst/>
          </a:prstGeom>
        </p:spPr>
      </p:pic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6EB1137A-D167-434D-BE73-D8A3D3FD5FCB}"/>
              </a:ext>
            </a:extLst>
          </p:cNvPr>
          <p:cNvGrpSpPr/>
          <p:nvPr/>
        </p:nvGrpSpPr>
        <p:grpSpPr>
          <a:xfrm>
            <a:off x="623266" y="1401986"/>
            <a:ext cx="6773187" cy="5275689"/>
            <a:chOff x="1352040" y="1392375"/>
            <a:chExt cx="6773187" cy="5275689"/>
          </a:xfrm>
        </p:grpSpPr>
        <p:pic>
          <p:nvPicPr>
            <p:cNvPr id="74" name="Рисунок 73">
              <a:extLst>
                <a:ext uri="{FF2B5EF4-FFF2-40B4-BE49-F238E27FC236}">
                  <a16:creationId xmlns="" xmlns:a16="http://schemas.microsoft.com/office/drawing/2014/main" id="{C6967AA2-289B-4553-9212-A3BC1DBB685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840113" y="4784447"/>
              <a:ext cx="565110" cy="565110"/>
            </a:xfrm>
            <a:prstGeom prst="rect">
              <a:avLst/>
            </a:prstGeom>
          </p:spPr>
        </p:pic>
        <p:grpSp>
          <p:nvGrpSpPr>
            <p:cNvPr id="13" name="Группа 12">
              <a:extLst>
                <a:ext uri="{FF2B5EF4-FFF2-40B4-BE49-F238E27FC236}">
                  <a16:creationId xmlns="" xmlns:a16="http://schemas.microsoft.com/office/drawing/2014/main" id="{7682888D-9989-4014-AAE4-066A02730E8C}"/>
                </a:ext>
              </a:extLst>
            </p:cNvPr>
            <p:cNvGrpSpPr/>
            <p:nvPr/>
          </p:nvGrpSpPr>
          <p:grpSpPr>
            <a:xfrm>
              <a:off x="1352040" y="1392375"/>
              <a:ext cx="6773187" cy="5275689"/>
              <a:chOff x="1352040" y="1392375"/>
              <a:chExt cx="6773187" cy="5275689"/>
            </a:xfrm>
          </p:grpSpPr>
          <p:cxnSp>
            <p:nvCxnSpPr>
              <p:cNvPr id="22" name="Прямая со стрелкой 21">
                <a:extLst>
                  <a:ext uri="{FF2B5EF4-FFF2-40B4-BE49-F238E27FC236}">
                    <a16:creationId xmlns="" xmlns:a16="http://schemas.microsoft.com/office/drawing/2014/main" id="{DFEE6067-BEDE-463A-8E20-459EFC23A9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18021" y="5797598"/>
                <a:ext cx="5807206" cy="6243"/>
              </a:xfrm>
              <a:prstGeom prst="straightConnector1">
                <a:avLst/>
              </a:prstGeom>
              <a:ln w="63500" cap="rnd">
                <a:solidFill>
                  <a:srgbClr val="43ACA5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 стрелкой 26">
                <a:extLst>
                  <a:ext uri="{FF2B5EF4-FFF2-40B4-BE49-F238E27FC236}">
                    <a16:creationId xmlns="" xmlns:a16="http://schemas.microsoft.com/office/drawing/2014/main" id="{9B803E2C-552A-4088-AF39-3A31104C316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303674" y="1392375"/>
                <a:ext cx="1" cy="4399197"/>
              </a:xfrm>
              <a:prstGeom prst="straightConnector1">
                <a:avLst/>
              </a:prstGeom>
              <a:ln w="63500" cap="rnd">
                <a:solidFill>
                  <a:srgbClr val="43ACA5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Группа 11">
                <a:extLst>
                  <a:ext uri="{FF2B5EF4-FFF2-40B4-BE49-F238E27FC236}">
                    <a16:creationId xmlns="" xmlns:a16="http://schemas.microsoft.com/office/drawing/2014/main" id="{E863B767-6E88-47F7-BE59-AD450FAFF12B}"/>
                  </a:ext>
                </a:extLst>
              </p:cNvPr>
              <p:cNvGrpSpPr/>
              <p:nvPr/>
            </p:nvGrpSpPr>
            <p:grpSpPr>
              <a:xfrm>
                <a:off x="1352040" y="1601376"/>
                <a:ext cx="6559832" cy="5066688"/>
                <a:chOff x="1352040" y="1601376"/>
                <a:chExt cx="6559832" cy="5066688"/>
              </a:xfrm>
            </p:grpSpPr>
            <p:sp>
              <p:nvSpPr>
                <p:cNvPr id="21" name="TextBox 20">
                  <a:extLst>
                    <a:ext uri="{FF2B5EF4-FFF2-40B4-BE49-F238E27FC236}">
                      <a16:creationId xmlns="" xmlns:a16="http://schemas.microsoft.com/office/drawing/2014/main" id="{36370E87-11C4-4E9F-A29B-9B009B34A501}"/>
                    </a:ext>
                  </a:extLst>
                </p:cNvPr>
                <p:cNvSpPr txBox="1"/>
                <p:nvPr/>
              </p:nvSpPr>
              <p:spPr>
                <a:xfrm>
                  <a:off x="1974024" y="5801227"/>
                  <a:ext cx="417663" cy="2555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/>
                  <a:r>
                    <a:rPr lang="ru-RU" sz="1200" b="1" dirty="0">
                      <a:solidFill>
                        <a:srgbClr val="2A9196"/>
                      </a:solidFill>
                      <a:latin typeface="Montserrat ExtraBold" panose="00000900000000000000" pitchFamily="2" charset="-52"/>
                      <a:cs typeface="Times New Roman" panose="02020603050405020304" pitchFamily="18" charset="0"/>
                    </a:rPr>
                    <a:t>0</a:t>
                  </a:r>
                  <a:endParaRPr lang="ru-RU" sz="1600" dirty="0">
                    <a:solidFill>
                      <a:srgbClr val="2A9196"/>
                    </a:solidFill>
                  </a:endParaRPr>
                </a:p>
              </p:txBody>
            </p:sp>
            <p:sp>
              <p:nvSpPr>
                <p:cNvPr id="23" name="Полилиния: фигура 22">
                  <a:extLst>
                    <a:ext uri="{FF2B5EF4-FFF2-40B4-BE49-F238E27FC236}">
                      <a16:creationId xmlns="" xmlns:a16="http://schemas.microsoft.com/office/drawing/2014/main" id="{1A26642F-D8FC-4B0C-AC98-B0A2D6EA98D2}"/>
                    </a:ext>
                  </a:extLst>
                </p:cNvPr>
                <p:cNvSpPr/>
                <p:nvPr/>
              </p:nvSpPr>
              <p:spPr>
                <a:xfrm rot="10800000" flipV="1">
                  <a:off x="3162213" y="5672408"/>
                  <a:ext cx="37065" cy="250380"/>
                </a:xfrm>
                <a:custGeom>
                  <a:avLst/>
                  <a:gdLst>
                    <a:gd name="connsiteX0" fmla="*/ 0 w 21134"/>
                    <a:gd name="connsiteY0" fmla="*/ 0 h 188520"/>
                    <a:gd name="connsiteX1" fmla="*/ 0 w 21134"/>
                    <a:gd name="connsiteY1" fmla="*/ 188520 h 188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134" h="188520">
                      <a:moveTo>
                        <a:pt x="0" y="0"/>
                      </a:moveTo>
                      <a:lnTo>
                        <a:pt x="0" y="188520"/>
                      </a:lnTo>
                    </a:path>
                  </a:pathLst>
                </a:custGeom>
                <a:ln w="63500" cap="rnd">
                  <a:solidFill>
                    <a:srgbClr val="2A919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24" name="Полилиния: фигура 23">
                  <a:extLst>
                    <a:ext uri="{FF2B5EF4-FFF2-40B4-BE49-F238E27FC236}">
                      <a16:creationId xmlns="" xmlns:a16="http://schemas.microsoft.com/office/drawing/2014/main" id="{2DDB1DC1-1DBC-49F9-82EC-958C9C39AEBD}"/>
                    </a:ext>
                  </a:extLst>
                </p:cNvPr>
                <p:cNvSpPr/>
                <p:nvPr/>
              </p:nvSpPr>
              <p:spPr>
                <a:xfrm rot="10800000" flipV="1">
                  <a:off x="4060437" y="5688401"/>
                  <a:ext cx="37065" cy="250380"/>
                </a:xfrm>
                <a:custGeom>
                  <a:avLst/>
                  <a:gdLst>
                    <a:gd name="connsiteX0" fmla="*/ 0 w 21134"/>
                    <a:gd name="connsiteY0" fmla="*/ 0 h 188520"/>
                    <a:gd name="connsiteX1" fmla="*/ 0 w 21134"/>
                    <a:gd name="connsiteY1" fmla="*/ 188520 h 188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134" h="188520">
                      <a:moveTo>
                        <a:pt x="0" y="0"/>
                      </a:moveTo>
                      <a:lnTo>
                        <a:pt x="0" y="188520"/>
                      </a:lnTo>
                    </a:path>
                  </a:pathLst>
                </a:custGeom>
                <a:ln w="63500" cap="rnd">
                  <a:solidFill>
                    <a:srgbClr val="2A919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25" name="Полилиния: фигура 24">
                  <a:extLst>
                    <a:ext uri="{FF2B5EF4-FFF2-40B4-BE49-F238E27FC236}">
                      <a16:creationId xmlns="" xmlns:a16="http://schemas.microsoft.com/office/drawing/2014/main" id="{531164BD-EDB0-4836-89E8-B7CD4020FD4F}"/>
                    </a:ext>
                  </a:extLst>
                </p:cNvPr>
                <p:cNvSpPr/>
                <p:nvPr/>
              </p:nvSpPr>
              <p:spPr>
                <a:xfrm rot="10800000" flipV="1">
                  <a:off x="4940128" y="5688401"/>
                  <a:ext cx="37065" cy="250380"/>
                </a:xfrm>
                <a:custGeom>
                  <a:avLst/>
                  <a:gdLst>
                    <a:gd name="connsiteX0" fmla="*/ 0 w 21134"/>
                    <a:gd name="connsiteY0" fmla="*/ 0 h 188520"/>
                    <a:gd name="connsiteX1" fmla="*/ 0 w 21134"/>
                    <a:gd name="connsiteY1" fmla="*/ 188520 h 188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134" h="188520">
                      <a:moveTo>
                        <a:pt x="0" y="0"/>
                      </a:moveTo>
                      <a:lnTo>
                        <a:pt x="0" y="188520"/>
                      </a:lnTo>
                    </a:path>
                  </a:pathLst>
                </a:custGeom>
                <a:ln w="63500" cap="rnd">
                  <a:solidFill>
                    <a:srgbClr val="2A919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26" name="Полилиния: фигура 25">
                  <a:extLst>
                    <a:ext uri="{FF2B5EF4-FFF2-40B4-BE49-F238E27FC236}">
                      <a16:creationId xmlns="" xmlns:a16="http://schemas.microsoft.com/office/drawing/2014/main" id="{89AE6824-D401-4669-A49C-E78F15047774}"/>
                    </a:ext>
                  </a:extLst>
                </p:cNvPr>
                <p:cNvSpPr/>
                <p:nvPr/>
              </p:nvSpPr>
              <p:spPr>
                <a:xfrm rot="10800000" flipV="1">
                  <a:off x="5839920" y="5672408"/>
                  <a:ext cx="37065" cy="250380"/>
                </a:xfrm>
                <a:custGeom>
                  <a:avLst/>
                  <a:gdLst>
                    <a:gd name="connsiteX0" fmla="*/ 0 w 21134"/>
                    <a:gd name="connsiteY0" fmla="*/ 0 h 188520"/>
                    <a:gd name="connsiteX1" fmla="*/ 0 w 21134"/>
                    <a:gd name="connsiteY1" fmla="*/ 188520 h 188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134" h="188520">
                      <a:moveTo>
                        <a:pt x="0" y="0"/>
                      </a:moveTo>
                      <a:lnTo>
                        <a:pt x="0" y="188520"/>
                      </a:lnTo>
                    </a:path>
                  </a:pathLst>
                </a:custGeom>
                <a:ln w="63500" cap="rnd">
                  <a:solidFill>
                    <a:srgbClr val="2A919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28" name="Полилиния: фигура 27">
                  <a:extLst>
                    <a:ext uri="{FF2B5EF4-FFF2-40B4-BE49-F238E27FC236}">
                      <a16:creationId xmlns="" xmlns:a16="http://schemas.microsoft.com/office/drawing/2014/main" id="{4AD21976-01E9-49F3-B748-5C6A1E1B08EA}"/>
                    </a:ext>
                  </a:extLst>
                </p:cNvPr>
                <p:cNvSpPr/>
                <p:nvPr/>
              </p:nvSpPr>
              <p:spPr>
                <a:xfrm rot="5400000" flipV="1">
                  <a:off x="2289640" y="4928508"/>
                  <a:ext cx="28069" cy="330630"/>
                </a:xfrm>
                <a:custGeom>
                  <a:avLst/>
                  <a:gdLst>
                    <a:gd name="connsiteX0" fmla="*/ 0 w 21134"/>
                    <a:gd name="connsiteY0" fmla="*/ 0 h 188520"/>
                    <a:gd name="connsiteX1" fmla="*/ 0 w 21134"/>
                    <a:gd name="connsiteY1" fmla="*/ 188520 h 188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134" h="188520">
                      <a:moveTo>
                        <a:pt x="0" y="0"/>
                      </a:moveTo>
                      <a:lnTo>
                        <a:pt x="0" y="188520"/>
                      </a:lnTo>
                    </a:path>
                  </a:pathLst>
                </a:custGeom>
                <a:ln w="63500" cap="rnd">
                  <a:solidFill>
                    <a:srgbClr val="2A919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29" name="Полилиния: фигура 28">
                  <a:extLst>
                    <a:ext uri="{FF2B5EF4-FFF2-40B4-BE49-F238E27FC236}">
                      <a16:creationId xmlns="" xmlns:a16="http://schemas.microsoft.com/office/drawing/2014/main" id="{82808CD5-E77B-41C1-8447-57D76014DBB2}"/>
                    </a:ext>
                  </a:extLst>
                </p:cNvPr>
                <p:cNvSpPr/>
                <p:nvPr/>
              </p:nvSpPr>
              <p:spPr>
                <a:xfrm rot="5400000" flipV="1">
                  <a:off x="2289641" y="2943102"/>
                  <a:ext cx="28069" cy="330630"/>
                </a:xfrm>
                <a:custGeom>
                  <a:avLst/>
                  <a:gdLst>
                    <a:gd name="connsiteX0" fmla="*/ 0 w 21134"/>
                    <a:gd name="connsiteY0" fmla="*/ 0 h 188520"/>
                    <a:gd name="connsiteX1" fmla="*/ 0 w 21134"/>
                    <a:gd name="connsiteY1" fmla="*/ 188520 h 188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134" h="188520">
                      <a:moveTo>
                        <a:pt x="0" y="0"/>
                      </a:moveTo>
                      <a:lnTo>
                        <a:pt x="0" y="188520"/>
                      </a:lnTo>
                    </a:path>
                  </a:pathLst>
                </a:custGeom>
                <a:ln w="63500" cap="rnd">
                  <a:solidFill>
                    <a:srgbClr val="2A919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0" name="Полилиния: фигура 29">
                  <a:extLst>
                    <a:ext uri="{FF2B5EF4-FFF2-40B4-BE49-F238E27FC236}">
                      <a16:creationId xmlns="" xmlns:a16="http://schemas.microsoft.com/office/drawing/2014/main" id="{153772C4-A8EA-4E7D-8C59-298B6CE31934}"/>
                    </a:ext>
                  </a:extLst>
                </p:cNvPr>
                <p:cNvSpPr/>
                <p:nvPr/>
              </p:nvSpPr>
              <p:spPr>
                <a:xfrm rot="5400000" flipV="1">
                  <a:off x="2289641" y="3596019"/>
                  <a:ext cx="28069" cy="330630"/>
                </a:xfrm>
                <a:custGeom>
                  <a:avLst/>
                  <a:gdLst>
                    <a:gd name="connsiteX0" fmla="*/ 0 w 21134"/>
                    <a:gd name="connsiteY0" fmla="*/ 0 h 188520"/>
                    <a:gd name="connsiteX1" fmla="*/ 0 w 21134"/>
                    <a:gd name="connsiteY1" fmla="*/ 188520 h 188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134" h="188520">
                      <a:moveTo>
                        <a:pt x="0" y="0"/>
                      </a:moveTo>
                      <a:lnTo>
                        <a:pt x="0" y="188520"/>
                      </a:lnTo>
                    </a:path>
                  </a:pathLst>
                </a:custGeom>
                <a:ln w="63500" cap="rnd">
                  <a:solidFill>
                    <a:srgbClr val="2A919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31" name="Полилиния: фигура 30">
                  <a:extLst>
                    <a:ext uri="{FF2B5EF4-FFF2-40B4-BE49-F238E27FC236}">
                      <a16:creationId xmlns="" xmlns:a16="http://schemas.microsoft.com/office/drawing/2014/main" id="{A32569EE-3F93-4796-82A9-4EC25BB65DEB}"/>
                    </a:ext>
                  </a:extLst>
                </p:cNvPr>
                <p:cNvSpPr/>
                <p:nvPr/>
              </p:nvSpPr>
              <p:spPr>
                <a:xfrm rot="5400000" flipV="1">
                  <a:off x="2289641" y="4275591"/>
                  <a:ext cx="28069" cy="330630"/>
                </a:xfrm>
                <a:custGeom>
                  <a:avLst/>
                  <a:gdLst>
                    <a:gd name="connsiteX0" fmla="*/ 0 w 21134"/>
                    <a:gd name="connsiteY0" fmla="*/ 0 h 188520"/>
                    <a:gd name="connsiteX1" fmla="*/ 0 w 21134"/>
                    <a:gd name="connsiteY1" fmla="*/ 188520 h 188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134" h="188520">
                      <a:moveTo>
                        <a:pt x="0" y="0"/>
                      </a:moveTo>
                      <a:lnTo>
                        <a:pt x="0" y="188520"/>
                      </a:lnTo>
                    </a:path>
                  </a:pathLst>
                </a:custGeom>
                <a:ln w="63500" cap="rnd">
                  <a:solidFill>
                    <a:srgbClr val="2A919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57" name="Полилиния: фигура 56">
                  <a:extLst>
                    <a:ext uri="{FF2B5EF4-FFF2-40B4-BE49-F238E27FC236}">
                      <a16:creationId xmlns="" xmlns:a16="http://schemas.microsoft.com/office/drawing/2014/main" id="{CBCE2558-D2EE-4C27-A6EA-A586F817F838}"/>
                    </a:ext>
                  </a:extLst>
                </p:cNvPr>
                <p:cNvSpPr/>
                <p:nvPr/>
              </p:nvSpPr>
              <p:spPr>
                <a:xfrm rot="5400000" flipV="1">
                  <a:off x="2303987" y="2293937"/>
                  <a:ext cx="28069" cy="330630"/>
                </a:xfrm>
                <a:custGeom>
                  <a:avLst/>
                  <a:gdLst>
                    <a:gd name="connsiteX0" fmla="*/ 0 w 21134"/>
                    <a:gd name="connsiteY0" fmla="*/ 0 h 188520"/>
                    <a:gd name="connsiteX1" fmla="*/ 0 w 21134"/>
                    <a:gd name="connsiteY1" fmla="*/ 188520 h 188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134" h="188520">
                      <a:moveTo>
                        <a:pt x="0" y="0"/>
                      </a:moveTo>
                      <a:lnTo>
                        <a:pt x="0" y="188520"/>
                      </a:lnTo>
                    </a:path>
                  </a:pathLst>
                </a:custGeom>
                <a:ln w="63500" cap="rnd">
                  <a:solidFill>
                    <a:srgbClr val="2A919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58" name="Полилиния: фигура 57">
                  <a:extLst>
                    <a:ext uri="{FF2B5EF4-FFF2-40B4-BE49-F238E27FC236}">
                      <a16:creationId xmlns="" xmlns:a16="http://schemas.microsoft.com/office/drawing/2014/main" id="{7C560F5C-8835-4257-BFA2-406AEBA4B5DB}"/>
                    </a:ext>
                  </a:extLst>
                </p:cNvPr>
                <p:cNvSpPr/>
                <p:nvPr/>
              </p:nvSpPr>
              <p:spPr>
                <a:xfrm rot="5400000" flipV="1">
                  <a:off x="2289641" y="1612707"/>
                  <a:ext cx="28069" cy="330630"/>
                </a:xfrm>
                <a:custGeom>
                  <a:avLst/>
                  <a:gdLst>
                    <a:gd name="connsiteX0" fmla="*/ 0 w 21134"/>
                    <a:gd name="connsiteY0" fmla="*/ 0 h 188520"/>
                    <a:gd name="connsiteX1" fmla="*/ 0 w 21134"/>
                    <a:gd name="connsiteY1" fmla="*/ 188520 h 188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134" h="188520">
                      <a:moveTo>
                        <a:pt x="0" y="0"/>
                      </a:moveTo>
                      <a:lnTo>
                        <a:pt x="0" y="188520"/>
                      </a:lnTo>
                    </a:path>
                  </a:pathLst>
                </a:custGeom>
                <a:ln w="63500" cap="rnd">
                  <a:solidFill>
                    <a:srgbClr val="2A919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0" name="Полилиния: фигура 59">
                  <a:extLst>
                    <a:ext uri="{FF2B5EF4-FFF2-40B4-BE49-F238E27FC236}">
                      <a16:creationId xmlns="" xmlns:a16="http://schemas.microsoft.com/office/drawing/2014/main" id="{E7A0123A-4E6F-485F-8D69-0749C5F400A4}"/>
                    </a:ext>
                  </a:extLst>
                </p:cNvPr>
                <p:cNvSpPr/>
                <p:nvPr/>
              </p:nvSpPr>
              <p:spPr>
                <a:xfrm rot="10800000" flipV="1">
                  <a:off x="6719611" y="5658699"/>
                  <a:ext cx="37065" cy="250380"/>
                </a:xfrm>
                <a:custGeom>
                  <a:avLst/>
                  <a:gdLst>
                    <a:gd name="connsiteX0" fmla="*/ 0 w 21134"/>
                    <a:gd name="connsiteY0" fmla="*/ 0 h 188520"/>
                    <a:gd name="connsiteX1" fmla="*/ 0 w 21134"/>
                    <a:gd name="connsiteY1" fmla="*/ 188520 h 188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134" h="188520">
                      <a:moveTo>
                        <a:pt x="0" y="0"/>
                      </a:moveTo>
                      <a:lnTo>
                        <a:pt x="0" y="188520"/>
                      </a:lnTo>
                    </a:path>
                  </a:pathLst>
                </a:custGeom>
                <a:ln w="63500" cap="rnd">
                  <a:solidFill>
                    <a:srgbClr val="2A919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61" name="Полилиния: фигура 60">
                  <a:extLst>
                    <a:ext uri="{FF2B5EF4-FFF2-40B4-BE49-F238E27FC236}">
                      <a16:creationId xmlns="" xmlns:a16="http://schemas.microsoft.com/office/drawing/2014/main" id="{97C08044-AF8C-41D9-B51A-D53AA949F369}"/>
                    </a:ext>
                  </a:extLst>
                </p:cNvPr>
                <p:cNvSpPr/>
                <p:nvPr/>
              </p:nvSpPr>
              <p:spPr>
                <a:xfrm rot="10800000" flipV="1">
                  <a:off x="7616831" y="5644990"/>
                  <a:ext cx="37065" cy="250380"/>
                </a:xfrm>
                <a:custGeom>
                  <a:avLst/>
                  <a:gdLst>
                    <a:gd name="connsiteX0" fmla="*/ 0 w 21134"/>
                    <a:gd name="connsiteY0" fmla="*/ 0 h 188520"/>
                    <a:gd name="connsiteX1" fmla="*/ 0 w 21134"/>
                    <a:gd name="connsiteY1" fmla="*/ 188520 h 188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134" h="188520">
                      <a:moveTo>
                        <a:pt x="0" y="0"/>
                      </a:moveTo>
                      <a:lnTo>
                        <a:pt x="0" y="188520"/>
                      </a:lnTo>
                    </a:path>
                  </a:pathLst>
                </a:custGeom>
                <a:ln w="63500" cap="rnd">
                  <a:solidFill>
                    <a:srgbClr val="2A919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grpSp>
              <p:nvGrpSpPr>
                <p:cNvPr id="3" name="Группа 2">
                  <a:extLst>
                    <a:ext uri="{FF2B5EF4-FFF2-40B4-BE49-F238E27FC236}">
                      <a16:creationId xmlns="" xmlns:a16="http://schemas.microsoft.com/office/drawing/2014/main" id="{959B584E-0705-49DA-BA0A-90CD4E7E2CAB}"/>
                    </a:ext>
                  </a:extLst>
                </p:cNvPr>
                <p:cNvGrpSpPr/>
                <p:nvPr/>
              </p:nvGrpSpPr>
              <p:grpSpPr>
                <a:xfrm>
                  <a:off x="1352040" y="1601376"/>
                  <a:ext cx="6559832" cy="5066688"/>
                  <a:chOff x="3341240" y="1388270"/>
                  <a:chExt cx="6559832" cy="5066688"/>
                </a:xfrm>
              </p:grpSpPr>
              <p:pic>
                <p:nvPicPr>
                  <p:cNvPr id="59" name="Рисунок 58">
                    <a:extLst>
                      <a:ext uri="{FF2B5EF4-FFF2-40B4-BE49-F238E27FC236}">
                        <a16:creationId xmlns="" xmlns:a16="http://schemas.microsoft.com/office/drawing/2014/main" id="{7E259375-BABB-4031-A180-02C7F637DFD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12" cstate="print"/>
                  <a:srcRect l="20813" t="38667" r="71978" b="48140"/>
                  <a:stretch/>
                </p:blipFill>
                <p:spPr>
                  <a:xfrm flipH="1">
                    <a:off x="4836194" y="5851244"/>
                    <a:ext cx="648783" cy="516491"/>
                  </a:xfrm>
                  <a:prstGeom prst="rect">
                    <a:avLst/>
                  </a:prstGeom>
                </p:spPr>
              </p:pic>
              <p:pic>
                <p:nvPicPr>
                  <p:cNvPr id="62" name="Рисунок 61">
                    <a:extLst>
                      <a:ext uri="{FF2B5EF4-FFF2-40B4-BE49-F238E27FC236}">
                        <a16:creationId xmlns="" xmlns:a16="http://schemas.microsoft.com/office/drawing/2014/main" id="{A460F6D5-C92B-44F2-B820-65284E85920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12" cstate="print"/>
                  <a:srcRect l="54371" t="60994" r="38588" b="26939"/>
                  <a:stretch/>
                </p:blipFill>
                <p:spPr>
                  <a:xfrm flipH="1">
                    <a:off x="5782223" y="5885711"/>
                    <a:ext cx="594606" cy="500906"/>
                  </a:xfrm>
                  <a:prstGeom prst="rect">
                    <a:avLst/>
                  </a:prstGeom>
                </p:spPr>
              </p:pic>
              <p:pic>
                <p:nvPicPr>
                  <p:cNvPr id="63" name="Рисунок 62">
                    <a:extLst>
                      <a:ext uri="{FF2B5EF4-FFF2-40B4-BE49-F238E27FC236}">
                        <a16:creationId xmlns="" xmlns:a16="http://schemas.microsoft.com/office/drawing/2014/main" id="{E4D8B155-14BD-40CB-8694-731EDCE7E5A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12" cstate="print"/>
                  <a:srcRect l="71172" t="40370" r="22078" b="48518"/>
                  <a:stretch/>
                </p:blipFill>
                <p:spPr>
                  <a:xfrm flipH="1">
                    <a:off x="6610133" y="5864890"/>
                    <a:ext cx="678899" cy="590068"/>
                  </a:xfrm>
                  <a:prstGeom prst="rect">
                    <a:avLst/>
                  </a:prstGeom>
                </p:spPr>
              </p:pic>
              <p:pic>
                <p:nvPicPr>
                  <p:cNvPr id="64" name="Рисунок 63">
                    <a:extLst>
                      <a:ext uri="{FF2B5EF4-FFF2-40B4-BE49-F238E27FC236}">
                        <a16:creationId xmlns="" xmlns:a16="http://schemas.microsoft.com/office/drawing/2014/main" id="{AE07A9E4-0ABD-40A1-86CD-E9CE52A0498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12" cstate="print"/>
                  <a:srcRect l="38086" t="39278" r="55445" b="48703"/>
                  <a:stretch/>
                </p:blipFill>
                <p:spPr>
                  <a:xfrm flipH="1">
                    <a:off x="7566883" y="5897977"/>
                    <a:ext cx="542819" cy="526409"/>
                  </a:xfrm>
                  <a:prstGeom prst="rect">
                    <a:avLst/>
                  </a:prstGeom>
                </p:spPr>
              </p:pic>
              <p:pic>
                <p:nvPicPr>
                  <p:cNvPr id="66" name="Рисунок 65">
                    <a:extLst>
                      <a:ext uri="{FF2B5EF4-FFF2-40B4-BE49-F238E27FC236}">
                        <a16:creationId xmlns="" xmlns:a16="http://schemas.microsoft.com/office/drawing/2014/main" id="{84C6653A-96CB-4A03-89F6-FAA86270FA9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3" cstate="print">
                    <a:extLst>
                      <a:ext uri="{96DAC541-7B7A-43D3-8B79-37D633B846F1}">
                        <asvg:svgBlip xmlns="" xmlns:asvg="http://schemas.microsoft.com/office/drawing/2016/SVG/main" r:embed="rId14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355653" y="3368425"/>
                    <a:ext cx="564982" cy="453262"/>
                  </a:xfrm>
                  <a:prstGeom prst="rect">
                    <a:avLst/>
                  </a:prstGeom>
                </p:spPr>
              </p:pic>
              <p:pic>
                <p:nvPicPr>
                  <p:cNvPr id="70" name="Рисунок 69">
                    <a:extLst>
                      <a:ext uri="{FF2B5EF4-FFF2-40B4-BE49-F238E27FC236}">
                        <a16:creationId xmlns="" xmlns:a16="http://schemas.microsoft.com/office/drawing/2014/main" id="{F15695E3-8372-4DB4-BC79-F5059BD051B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5" cstate="print">
                    <a:extLst>
                      <a:ext uri="{96DAC541-7B7A-43D3-8B79-37D633B846F1}">
                        <asvg:svgBlip xmlns="" xmlns:asvg="http://schemas.microsoft.com/office/drawing/2016/SVG/main" r:embed="rId16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341240" y="4704603"/>
                    <a:ext cx="589415" cy="504715"/>
                  </a:xfrm>
                  <a:prstGeom prst="rect">
                    <a:avLst/>
                  </a:prstGeom>
                </p:spPr>
              </p:pic>
              <p:pic>
                <p:nvPicPr>
                  <p:cNvPr id="71" name="Рисунок 70">
                    <a:extLst>
                      <a:ext uri="{FF2B5EF4-FFF2-40B4-BE49-F238E27FC236}">
                        <a16:creationId xmlns="" xmlns:a16="http://schemas.microsoft.com/office/drawing/2014/main" id="{16E611B7-07F6-4E89-8088-A0C1678B340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7" cstate="print">
                    <a:extLst>
                      <a:ext uri="{96DAC541-7B7A-43D3-8B79-37D633B846F1}">
                        <asvg:svgBlip xmlns="" xmlns:asvg="http://schemas.microsoft.com/office/drawing/2016/SVG/main" r:embed="rId18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355653" y="4067973"/>
                    <a:ext cx="564982" cy="483793"/>
                  </a:xfrm>
                  <a:prstGeom prst="rect">
                    <a:avLst/>
                  </a:prstGeom>
                </p:spPr>
              </p:pic>
              <p:pic>
                <p:nvPicPr>
                  <p:cNvPr id="72" name="Рисунок 71">
                    <a:extLst>
                      <a:ext uri="{FF2B5EF4-FFF2-40B4-BE49-F238E27FC236}">
                        <a16:creationId xmlns="" xmlns:a16="http://schemas.microsoft.com/office/drawing/2014/main" id="{7C0AC572-42BE-4BA3-8E01-7F01C1F1C73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9" cstate="print">
                    <a:extLst>
                      <a:ext uri="{96DAC541-7B7A-43D3-8B79-37D633B846F1}">
                        <asvg:svgBlip xmlns="" xmlns:asvg="http://schemas.microsoft.com/office/drawing/2016/SVG/main" r:embed="rId2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369381" y="1985358"/>
                    <a:ext cx="564983" cy="533115"/>
                  </a:xfrm>
                  <a:prstGeom prst="rect">
                    <a:avLst/>
                  </a:prstGeom>
                </p:spPr>
              </p:pic>
              <p:pic>
                <p:nvPicPr>
                  <p:cNvPr id="73" name="Рисунок 72">
                    <a:extLst>
                      <a:ext uri="{FF2B5EF4-FFF2-40B4-BE49-F238E27FC236}">
                        <a16:creationId xmlns="" xmlns:a16="http://schemas.microsoft.com/office/drawing/2014/main" id="{B2381CDA-EBFB-46E7-ACA1-FE333193B1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21" cstate="print"/>
                  <a:srcRect l="55238" t="56929" r="35543" b="26657"/>
                  <a:stretch/>
                </p:blipFill>
                <p:spPr>
                  <a:xfrm>
                    <a:off x="9344624" y="5823379"/>
                    <a:ext cx="556448" cy="556996"/>
                  </a:xfrm>
                  <a:prstGeom prst="rect">
                    <a:avLst/>
                  </a:prstGeom>
                </p:spPr>
              </p:pic>
              <p:pic>
                <p:nvPicPr>
                  <p:cNvPr id="75" name="Рисунок 74">
                    <a:extLst>
                      <a:ext uri="{FF2B5EF4-FFF2-40B4-BE49-F238E27FC236}">
                        <a16:creationId xmlns="" xmlns:a16="http://schemas.microsoft.com/office/drawing/2014/main" id="{0631FBD9-4338-4AA2-9535-882DE27D399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21" cstate="print"/>
                  <a:srcRect l="55623" t="29909" r="35763" b="53340"/>
                  <a:stretch/>
                </p:blipFill>
                <p:spPr>
                  <a:xfrm>
                    <a:off x="8473637" y="5836903"/>
                    <a:ext cx="542819" cy="593441"/>
                  </a:xfrm>
                  <a:prstGeom prst="rect">
                    <a:avLst/>
                  </a:prstGeom>
                </p:spPr>
              </p:pic>
              <p:pic>
                <p:nvPicPr>
                  <p:cNvPr id="79" name="Рисунок 78">
                    <a:extLst>
                      <a:ext uri="{FF2B5EF4-FFF2-40B4-BE49-F238E27FC236}">
                        <a16:creationId xmlns="" xmlns:a16="http://schemas.microsoft.com/office/drawing/2014/main" id="{7E3E61CB-6465-4759-BF71-19C01828676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2" cstate="print">
                    <a:extLst>
                      <a:ext uri="{96DAC541-7B7A-43D3-8B79-37D633B846F1}">
                        <asvg:svgBlip xmlns="" xmlns:asvg="http://schemas.microsoft.com/office/drawing/2016/SVG/main" r:embed="rId23"/>
                      </a:ext>
                    </a:extLst>
                  </a:blip>
                  <a:stretch>
                    <a:fillRect/>
                  </a:stretch>
                </p:blipFill>
                <p:spPr>
                  <a:xfrm rot="10800000">
                    <a:off x="3343565" y="2688298"/>
                    <a:ext cx="587090" cy="496270"/>
                  </a:xfrm>
                  <a:prstGeom prst="rect">
                    <a:avLst/>
                  </a:prstGeom>
                </p:spPr>
              </p:pic>
              <p:pic>
                <p:nvPicPr>
                  <p:cNvPr id="80" name="Рисунок 79">
                    <a:extLst>
                      <a:ext uri="{FF2B5EF4-FFF2-40B4-BE49-F238E27FC236}">
                        <a16:creationId xmlns="" xmlns:a16="http://schemas.microsoft.com/office/drawing/2014/main" id="{02F1A364-68C2-4434-ADB5-A401CE8F2B5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4" cstate="print">
                    <a:extLst>
                      <a:ext uri="{96DAC541-7B7A-43D3-8B79-37D633B846F1}">
                        <asvg:svgBlip xmlns="" xmlns:asvg="http://schemas.microsoft.com/office/drawing/2016/SVG/main" r:embed="rId25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420419" y="1388270"/>
                    <a:ext cx="462906" cy="413232"/>
                  </a:xfrm>
                  <a:prstGeom prst="rect">
                    <a:avLst/>
                  </a:prstGeom>
                </p:spPr>
              </p:pic>
            </p:grpSp>
          </p:grpSp>
        </p:grpSp>
        <p:pic>
          <p:nvPicPr>
            <p:cNvPr id="81" name="Рисунок 80">
              <a:extLst>
                <a:ext uri="{FF2B5EF4-FFF2-40B4-BE49-F238E27FC236}">
                  <a16:creationId xmlns="" xmlns:a16="http://schemas.microsoft.com/office/drawing/2014/main" id="{8CBAD013-4E02-42FF-9599-83CCB7B9905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777882" y="4172386"/>
              <a:ext cx="565110" cy="565110"/>
            </a:xfrm>
            <a:prstGeom prst="rect">
              <a:avLst/>
            </a:prstGeom>
          </p:spPr>
        </p:pic>
        <p:pic>
          <p:nvPicPr>
            <p:cNvPr id="82" name="Рисунок 81">
              <a:extLst>
                <a:ext uri="{FF2B5EF4-FFF2-40B4-BE49-F238E27FC236}">
                  <a16:creationId xmlns="" xmlns:a16="http://schemas.microsoft.com/office/drawing/2014/main" id="{220195A7-CEA1-4453-86C4-430BA3EF30B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701264" y="3492814"/>
              <a:ext cx="565110" cy="565110"/>
            </a:xfrm>
            <a:prstGeom prst="rect">
              <a:avLst/>
            </a:prstGeom>
          </p:spPr>
        </p:pic>
        <p:pic>
          <p:nvPicPr>
            <p:cNvPr id="83" name="Рисунок 82">
              <a:extLst>
                <a:ext uri="{FF2B5EF4-FFF2-40B4-BE49-F238E27FC236}">
                  <a16:creationId xmlns="" xmlns:a16="http://schemas.microsoft.com/office/drawing/2014/main" id="{C0C7E2DA-A2B1-4054-85CD-31B3D33DE32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94429" y="2839897"/>
              <a:ext cx="565110" cy="565110"/>
            </a:xfrm>
            <a:prstGeom prst="rect">
              <a:avLst/>
            </a:prstGeom>
          </p:spPr>
        </p:pic>
        <p:pic>
          <p:nvPicPr>
            <p:cNvPr id="84" name="Рисунок 83">
              <a:extLst>
                <a:ext uri="{FF2B5EF4-FFF2-40B4-BE49-F238E27FC236}">
                  <a16:creationId xmlns="" xmlns:a16="http://schemas.microsoft.com/office/drawing/2014/main" id="{CCF2A2AD-BE13-4BE6-AEFF-65C04D9285D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505086" y="2182466"/>
              <a:ext cx="565110" cy="565110"/>
            </a:xfrm>
            <a:prstGeom prst="rect">
              <a:avLst/>
            </a:prstGeom>
          </p:spPr>
        </p:pic>
        <p:pic>
          <p:nvPicPr>
            <p:cNvPr id="85" name="Рисунок 84">
              <a:extLst>
                <a:ext uri="{FF2B5EF4-FFF2-40B4-BE49-F238E27FC236}">
                  <a16:creationId xmlns="" xmlns:a16="http://schemas.microsoft.com/office/drawing/2014/main" id="{123F4063-E328-457D-AD55-B27C72BD0DA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334275" y="1578097"/>
              <a:ext cx="565110" cy="565110"/>
            </a:xfrm>
            <a:prstGeom prst="rect">
              <a:avLst/>
            </a:prstGeom>
          </p:spPr>
        </p:pic>
      </p:grpSp>
      <p:sp>
        <p:nvSpPr>
          <p:cNvPr id="86" name="TextBox 85">
            <a:extLst>
              <a:ext uri="{FF2B5EF4-FFF2-40B4-BE49-F238E27FC236}">
                <a16:creationId xmlns="" xmlns:a16="http://schemas.microsoft.com/office/drawing/2014/main" id="{0C5CFFDB-90A3-49F4-9566-F2744AE0588F}"/>
              </a:ext>
            </a:extLst>
          </p:cNvPr>
          <p:cNvSpPr txBox="1"/>
          <p:nvPr/>
        </p:nvSpPr>
        <p:spPr>
          <a:xfrm>
            <a:off x="3781933" y="4392925"/>
            <a:ext cx="60983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2A9196"/>
                </a:solidFill>
                <a:latin typeface="Montserrat ExtraBold" panose="00000900000000000000" pitchFamily="2" charset="-52"/>
              </a:rPr>
              <a:t> Участие вузов и колледжей 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="" xmlns:a16="http://schemas.microsoft.com/office/drawing/2014/main" id="{84C6735D-F3B5-4DE4-9B9E-4C3ABF3AAF65}"/>
              </a:ext>
            </a:extLst>
          </p:cNvPr>
          <p:cNvSpPr txBox="1"/>
          <p:nvPr/>
        </p:nvSpPr>
        <p:spPr>
          <a:xfrm>
            <a:off x="7251969" y="1606929"/>
            <a:ext cx="48462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2A9196"/>
                </a:solidFill>
                <a:latin typeface="Montserrat ExtraBold" panose="00000900000000000000" pitchFamily="2" charset="-52"/>
              </a:rPr>
              <a:t>Новые форматы интеграции общего </a:t>
            </a:r>
          </a:p>
          <a:p>
            <a:r>
              <a:rPr lang="ru-RU" sz="1400" dirty="0">
                <a:solidFill>
                  <a:srgbClr val="2A9196"/>
                </a:solidFill>
                <a:latin typeface="Montserrat ExtraBold" panose="00000900000000000000" pitchFamily="2" charset="-52"/>
              </a:rPr>
              <a:t>и дополнительного образования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="" xmlns:a16="http://schemas.microsoft.com/office/drawing/2014/main" id="{3ACF4CE3-CF7E-412D-BBB7-F110CE5F55FF}"/>
              </a:ext>
            </a:extLst>
          </p:cNvPr>
          <p:cNvSpPr txBox="1"/>
          <p:nvPr/>
        </p:nvSpPr>
        <p:spPr>
          <a:xfrm>
            <a:off x="6535518" y="2367370"/>
            <a:ext cx="76490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2A9196"/>
                </a:solidFill>
                <a:latin typeface="Montserrat ExtraBold" panose="00000900000000000000" pitchFamily="2" charset="-52"/>
              </a:rPr>
              <a:t>Внешние источники финансирования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="" xmlns:a16="http://schemas.microsoft.com/office/drawing/2014/main" id="{5ACC21E4-2670-4316-A59E-F0794268CEE4}"/>
              </a:ext>
            </a:extLst>
          </p:cNvPr>
          <p:cNvSpPr txBox="1"/>
          <p:nvPr/>
        </p:nvSpPr>
        <p:spPr>
          <a:xfrm>
            <a:off x="5535656" y="3034389"/>
            <a:ext cx="76490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2A9196"/>
                </a:solidFill>
                <a:latin typeface="Montserrat ExtraBold" panose="00000900000000000000" pitchFamily="2" charset="-52"/>
              </a:rPr>
              <a:t>Социальная и воспитательная направленность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="" xmlns:a16="http://schemas.microsoft.com/office/drawing/2014/main" id="{313253CB-8EBE-492D-A6C3-FDA3021AB88D}"/>
              </a:ext>
            </a:extLst>
          </p:cNvPr>
          <p:cNvSpPr txBox="1"/>
          <p:nvPr/>
        </p:nvSpPr>
        <p:spPr>
          <a:xfrm>
            <a:off x="4663839" y="3674684"/>
            <a:ext cx="770708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2A9196"/>
                </a:solidFill>
                <a:latin typeface="Montserrat ExtraBold" panose="00000900000000000000" pitchFamily="2" charset="-52"/>
              </a:rPr>
              <a:t>Профессиональный выбор дополнительного образования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="" xmlns:a16="http://schemas.microsoft.com/office/drawing/2014/main" id="{A0915393-51BC-4314-9A8E-F18BE4256B15}"/>
              </a:ext>
            </a:extLst>
          </p:cNvPr>
          <p:cNvSpPr txBox="1"/>
          <p:nvPr/>
        </p:nvSpPr>
        <p:spPr>
          <a:xfrm>
            <a:off x="2160485" y="4904733"/>
            <a:ext cx="6130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bg1"/>
                </a:solidFill>
                <a:latin typeface="Montserrat ExtraBold" panose="00000900000000000000" pitchFamily="2" charset="-52"/>
              </a:rPr>
              <a:t>01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="" xmlns:a16="http://schemas.microsoft.com/office/drawing/2014/main" id="{FD6C6525-6229-4B4A-AA12-3E6BA979B13B}"/>
              </a:ext>
            </a:extLst>
          </p:cNvPr>
          <p:cNvSpPr txBox="1"/>
          <p:nvPr/>
        </p:nvSpPr>
        <p:spPr>
          <a:xfrm>
            <a:off x="3064681" y="4273210"/>
            <a:ext cx="6130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bg1"/>
                </a:solidFill>
                <a:latin typeface="Montserrat ExtraBold" panose="00000900000000000000" pitchFamily="2" charset="-52"/>
              </a:rPr>
              <a:t>02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="" xmlns:a16="http://schemas.microsoft.com/office/drawing/2014/main" id="{B31DD9FF-3684-465C-8DCC-B9B8938DB20E}"/>
              </a:ext>
            </a:extLst>
          </p:cNvPr>
          <p:cNvSpPr txBox="1"/>
          <p:nvPr/>
        </p:nvSpPr>
        <p:spPr>
          <a:xfrm>
            <a:off x="4024889" y="3591142"/>
            <a:ext cx="6130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bg1"/>
                </a:solidFill>
                <a:latin typeface="Montserrat ExtraBold" panose="00000900000000000000" pitchFamily="2" charset="-52"/>
              </a:rPr>
              <a:t>03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="" xmlns:a16="http://schemas.microsoft.com/office/drawing/2014/main" id="{0F8CDE70-5204-42D7-8B5D-473425860402}"/>
              </a:ext>
            </a:extLst>
          </p:cNvPr>
          <p:cNvSpPr txBox="1"/>
          <p:nvPr/>
        </p:nvSpPr>
        <p:spPr>
          <a:xfrm>
            <a:off x="4893566" y="2936947"/>
            <a:ext cx="6130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bg1"/>
                </a:solidFill>
                <a:latin typeface="Montserrat ExtraBold" panose="00000900000000000000" pitchFamily="2" charset="-52"/>
              </a:rPr>
              <a:t>04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="" xmlns:a16="http://schemas.microsoft.com/office/drawing/2014/main" id="{A91728CF-5A8A-44D7-873A-833B9C75DFA9}"/>
              </a:ext>
            </a:extLst>
          </p:cNvPr>
          <p:cNvSpPr txBox="1"/>
          <p:nvPr/>
        </p:nvSpPr>
        <p:spPr>
          <a:xfrm>
            <a:off x="5812559" y="2285548"/>
            <a:ext cx="6130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bg1"/>
                </a:solidFill>
                <a:latin typeface="Montserrat ExtraBold" panose="00000900000000000000" pitchFamily="2" charset="-52"/>
              </a:rPr>
              <a:t>05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="" xmlns:a16="http://schemas.microsoft.com/office/drawing/2014/main" id="{A913ADD3-8927-44DA-98D3-FE44B16F905C}"/>
              </a:ext>
            </a:extLst>
          </p:cNvPr>
          <p:cNvSpPr txBox="1"/>
          <p:nvPr/>
        </p:nvSpPr>
        <p:spPr>
          <a:xfrm>
            <a:off x="6638908" y="1674771"/>
            <a:ext cx="6130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bg1"/>
                </a:solidFill>
                <a:latin typeface="Montserrat ExtraBold" panose="00000900000000000000" pitchFamily="2" charset="-52"/>
              </a:rPr>
              <a:t>06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47647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5C615A1-DACC-4DD7-ACAA-33B166F81A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69160" y="1225598"/>
            <a:ext cx="6071721" cy="57781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625B7F2-6192-4EC3-BDE0-ED9A3CACEB3D}"/>
              </a:ext>
            </a:extLst>
          </p:cNvPr>
          <p:cNvSpPr txBox="1"/>
          <p:nvPr/>
        </p:nvSpPr>
        <p:spPr>
          <a:xfrm>
            <a:off x="7714434" y="3891155"/>
            <a:ext cx="22211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3ACA5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ЦЕЛЬ</a:t>
            </a:r>
            <a:endParaRPr lang="ru-RU" sz="2400" dirty="0">
              <a:solidFill>
                <a:srgbClr val="43ACA5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6A86A53-4C04-4502-A431-08DD8639E9F8}"/>
              </a:ext>
            </a:extLst>
          </p:cNvPr>
          <p:cNvSpPr txBox="1"/>
          <p:nvPr/>
        </p:nvSpPr>
        <p:spPr>
          <a:xfrm>
            <a:off x="9836742" y="1106796"/>
            <a:ext cx="22211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3ACA5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РАЗВИТИЕ</a:t>
            </a:r>
            <a:endParaRPr lang="ru-RU" sz="2400" dirty="0">
              <a:solidFill>
                <a:srgbClr val="43ACA5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7B9C079-660E-4989-B093-E10DA4E8CB2C}"/>
              </a:ext>
            </a:extLst>
          </p:cNvPr>
          <p:cNvSpPr txBox="1"/>
          <p:nvPr/>
        </p:nvSpPr>
        <p:spPr>
          <a:xfrm>
            <a:off x="8329183" y="3263681"/>
            <a:ext cx="22211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3ACA5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ВЫБОР</a:t>
            </a:r>
            <a:endParaRPr lang="ru-RU" sz="2400" dirty="0">
              <a:solidFill>
                <a:srgbClr val="43ACA5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F1756AD-19B2-41A1-A886-9976E217F89E}"/>
              </a:ext>
            </a:extLst>
          </p:cNvPr>
          <p:cNvSpPr txBox="1"/>
          <p:nvPr/>
        </p:nvSpPr>
        <p:spPr>
          <a:xfrm>
            <a:off x="9355636" y="1834010"/>
            <a:ext cx="28363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3ACA5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ТВОРЧЕСТВО</a:t>
            </a:r>
            <a:endParaRPr lang="ru-RU" sz="2400" dirty="0">
              <a:solidFill>
                <a:srgbClr val="43ACA5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5883591B-7663-4BB8-892D-F9611ECFC74D}"/>
              </a:ext>
            </a:extLst>
          </p:cNvPr>
          <p:cNvSpPr txBox="1"/>
          <p:nvPr/>
        </p:nvSpPr>
        <p:spPr>
          <a:xfrm>
            <a:off x="8825004" y="2535040"/>
            <a:ext cx="28363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3ACA5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ЭКСПЕРИМЕНТ</a:t>
            </a:r>
            <a:endParaRPr lang="ru-RU" sz="2400" dirty="0">
              <a:solidFill>
                <a:srgbClr val="43ACA5"/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421C8BEB-3473-498C-9E4C-A828CDAC20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9799"/>
            <a:ext cx="7239000" cy="9048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5DAFC87F-973B-4F00-B523-BD4408BAA19D}"/>
              </a:ext>
            </a:extLst>
          </p:cNvPr>
          <p:cNvSpPr txBox="1"/>
          <p:nvPr/>
        </p:nvSpPr>
        <p:spPr>
          <a:xfrm>
            <a:off x="835379" y="180325"/>
            <a:ext cx="60940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Школа всевозможного выбора</a:t>
            </a:r>
            <a:endParaRPr lang="ru-RU" sz="2400" dirty="0"/>
          </a:p>
        </p:txBody>
      </p:sp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E34383C2-71A3-4F11-9F7F-94640B44E0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691342" y="3432026"/>
            <a:ext cx="5001315" cy="4873022"/>
          </a:xfrm>
          <a:prstGeom prst="rect">
            <a:avLst/>
          </a:prstGeom>
        </p:spPr>
      </p:pic>
      <p:sp>
        <p:nvSpPr>
          <p:cNvPr id="18" name="Овал 17">
            <a:extLst>
              <a:ext uri="{FF2B5EF4-FFF2-40B4-BE49-F238E27FC236}">
                <a16:creationId xmlns="" xmlns:a16="http://schemas.microsoft.com/office/drawing/2014/main" id="{BDE7C4F7-B659-437F-9B98-E00C285B869C}"/>
              </a:ext>
            </a:extLst>
          </p:cNvPr>
          <p:cNvSpPr>
            <a:spLocks noChangeAspect="1"/>
          </p:cNvSpPr>
          <p:nvPr/>
        </p:nvSpPr>
        <p:spPr>
          <a:xfrm rot="10966590">
            <a:off x="821816" y="2805431"/>
            <a:ext cx="3518653" cy="3489825"/>
          </a:xfrm>
          <a:prstGeom prst="ellipse">
            <a:avLst/>
          </a:prstGeom>
          <a:noFill/>
          <a:ln w="28575">
            <a:solidFill>
              <a:srgbClr val="43AC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5" name="Группа 14">
            <a:extLst>
              <a:ext uri="{FF2B5EF4-FFF2-40B4-BE49-F238E27FC236}">
                <a16:creationId xmlns="" xmlns:a16="http://schemas.microsoft.com/office/drawing/2014/main" id="{0C0E9697-C92A-4641-8DBB-9348E7E076C8}"/>
              </a:ext>
            </a:extLst>
          </p:cNvPr>
          <p:cNvGrpSpPr/>
          <p:nvPr/>
        </p:nvGrpSpPr>
        <p:grpSpPr>
          <a:xfrm>
            <a:off x="282829" y="3055877"/>
            <a:ext cx="3666514" cy="3082246"/>
            <a:chOff x="1331018" y="3284782"/>
            <a:chExt cx="2127648" cy="1669205"/>
          </a:xfrm>
        </p:grpSpPr>
        <p:pic>
          <p:nvPicPr>
            <p:cNvPr id="16" name="Рисунок 15">
              <a:extLst>
                <a:ext uri="{FF2B5EF4-FFF2-40B4-BE49-F238E27FC236}">
                  <a16:creationId xmlns="" xmlns:a16="http://schemas.microsoft.com/office/drawing/2014/main" id="{CB43D11C-25A3-43E1-9673-DAD751E0199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flipH="1">
              <a:off x="1331018" y="3284782"/>
              <a:ext cx="2127648" cy="1669205"/>
            </a:xfrm>
            <a:prstGeom prst="rect">
              <a:avLst/>
            </a:prstGeom>
          </p:spPr>
        </p:pic>
        <p:pic>
          <p:nvPicPr>
            <p:cNvPr id="17" name="Рисунок 16">
              <a:extLst>
                <a:ext uri="{FF2B5EF4-FFF2-40B4-BE49-F238E27FC236}">
                  <a16:creationId xmlns="" xmlns:a16="http://schemas.microsoft.com/office/drawing/2014/main" id="{29904476-F880-4378-A709-21991CADA4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flipH="1">
              <a:off x="2624136" y="4281588"/>
              <a:ext cx="266701" cy="2329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3383757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: фигура 13">
            <a:extLst>
              <a:ext uri="{FF2B5EF4-FFF2-40B4-BE49-F238E27FC236}">
                <a16:creationId xmlns="" xmlns:a16="http://schemas.microsoft.com/office/drawing/2014/main" id="{9D7B73E4-DC4A-0C3C-5598-990B0DBB57F2}"/>
              </a:ext>
            </a:extLst>
          </p:cNvPr>
          <p:cNvSpPr/>
          <p:nvPr/>
        </p:nvSpPr>
        <p:spPr>
          <a:xfrm rot="1828460">
            <a:off x="293560" y="1253756"/>
            <a:ext cx="4675521" cy="4493223"/>
          </a:xfrm>
          <a:custGeom>
            <a:avLst/>
            <a:gdLst>
              <a:gd name="connsiteX0" fmla="*/ 6858003 w 6858002"/>
              <a:gd name="connsiteY0" fmla="*/ 2834641 h 5669281"/>
              <a:gd name="connsiteX1" fmla="*/ 3429002 w 6858002"/>
              <a:gd name="connsiteY1" fmla="*/ 5669282 h 5669281"/>
              <a:gd name="connsiteX2" fmla="*/ 0 w 6858002"/>
              <a:gd name="connsiteY2" fmla="*/ 2834641 h 5669281"/>
              <a:gd name="connsiteX3" fmla="*/ 3429002 w 6858002"/>
              <a:gd name="connsiteY3" fmla="*/ 0 h 5669281"/>
              <a:gd name="connsiteX4" fmla="*/ 6858003 w 6858002"/>
              <a:gd name="connsiteY4" fmla="*/ 2834641 h 5669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2" h="5669281">
                <a:moveTo>
                  <a:pt x="6858003" y="2834641"/>
                </a:moveTo>
                <a:cubicBezTo>
                  <a:pt x="6858003" y="4400170"/>
                  <a:pt x="5322787" y="5669282"/>
                  <a:pt x="3429002" y="5669282"/>
                </a:cubicBezTo>
                <a:cubicBezTo>
                  <a:pt x="1535217" y="5669282"/>
                  <a:pt x="0" y="4400170"/>
                  <a:pt x="0" y="2834641"/>
                </a:cubicBezTo>
                <a:cubicBezTo>
                  <a:pt x="0" y="1269112"/>
                  <a:pt x="1535217" y="0"/>
                  <a:pt x="3429002" y="0"/>
                </a:cubicBezTo>
                <a:cubicBezTo>
                  <a:pt x="5322787" y="0"/>
                  <a:pt x="6858003" y="1269112"/>
                  <a:pt x="6858003" y="2834641"/>
                </a:cubicBezTo>
                <a:close/>
              </a:path>
            </a:pathLst>
          </a:custGeom>
          <a:solidFill>
            <a:srgbClr val="43ACA5">
              <a:alpha val="15000"/>
            </a:srgbClr>
          </a:solidFill>
          <a:ln w="7694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>
              <a:solidFill>
                <a:srgbClr val="43ACA5"/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9A441DA8-FD3A-FE1C-0239-138C40A148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085" b="6923"/>
          <a:stretch/>
        </p:blipFill>
        <p:spPr bwMode="auto">
          <a:xfrm>
            <a:off x="281349" y="1468023"/>
            <a:ext cx="4331848" cy="4204958"/>
          </a:xfrm>
          <a:prstGeom prst="ellipse">
            <a:avLst/>
          </a:prstGeom>
          <a:ln w="190500" cap="rnd">
            <a:noFill/>
            <a:prstDash val="solid"/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>
            <a:extLst>
              <a:ext uri="{FF2B5EF4-FFF2-40B4-BE49-F238E27FC236}">
                <a16:creationId xmlns="" xmlns:a16="http://schemas.microsoft.com/office/drawing/2014/main" id="{74A5FA8A-5F1E-DB4A-5FD0-A36632A7AC75}"/>
              </a:ext>
            </a:extLst>
          </p:cNvPr>
          <p:cNvGrpSpPr/>
          <p:nvPr/>
        </p:nvGrpSpPr>
        <p:grpSpPr>
          <a:xfrm>
            <a:off x="5132738" y="1885959"/>
            <a:ext cx="6667982" cy="3688951"/>
            <a:chOff x="3563968" y="1802024"/>
            <a:chExt cx="8585200" cy="4613337"/>
          </a:xfrm>
        </p:grpSpPr>
        <p:pic>
          <p:nvPicPr>
            <p:cNvPr id="3" name="Рисунок 2">
              <a:extLst>
                <a:ext uri="{FF2B5EF4-FFF2-40B4-BE49-F238E27FC236}">
                  <a16:creationId xmlns="" xmlns:a16="http://schemas.microsoft.com/office/drawing/2014/main" id="{809AC761-0A06-C6EA-9553-9F1999FCB7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563968" y="1802024"/>
              <a:ext cx="8585200" cy="4613337"/>
            </a:xfrm>
            <a:prstGeom prst="rect">
              <a:avLst/>
            </a:prstGeom>
          </p:spPr>
        </p:pic>
        <p:pic>
          <p:nvPicPr>
            <p:cNvPr id="8" name="Рисунок 7">
              <a:extLst>
                <a:ext uri="{FF2B5EF4-FFF2-40B4-BE49-F238E27FC236}">
                  <a16:creationId xmlns="" xmlns:a16="http://schemas.microsoft.com/office/drawing/2014/main" id="{BE0CBFC2-8602-CEF1-4599-4F9B29AE4F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263390" y="3755390"/>
              <a:ext cx="266700" cy="285750"/>
            </a:xfrm>
            <a:prstGeom prst="rect">
              <a:avLst/>
            </a:prstGeom>
          </p:spPr>
        </p:pic>
        <p:pic>
          <p:nvPicPr>
            <p:cNvPr id="9" name="Рисунок 8">
              <a:extLst>
                <a:ext uri="{FF2B5EF4-FFF2-40B4-BE49-F238E27FC236}">
                  <a16:creationId xmlns="" xmlns:a16="http://schemas.microsoft.com/office/drawing/2014/main" id="{8A4C196F-8151-1D22-B9BA-CF01B68D9AD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4345056" y="3836670"/>
              <a:ext cx="59372" cy="59372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02EE0E7-B421-2EC2-2DA3-A858DC8E057E}"/>
              </a:ext>
            </a:extLst>
          </p:cNvPr>
          <p:cNvSpPr txBox="1"/>
          <p:nvPr/>
        </p:nvSpPr>
        <p:spPr>
          <a:xfrm>
            <a:off x="2862189" y="5748679"/>
            <a:ext cx="4012959" cy="797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КУРСК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Курская область   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E34E805C-F206-AED3-0949-16A45319DAEF}"/>
              </a:ext>
            </a:extLst>
          </p:cNvPr>
          <p:cNvGrpSpPr/>
          <p:nvPr/>
        </p:nvGrpSpPr>
        <p:grpSpPr>
          <a:xfrm>
            <a:off x="3668805" y="3383014"/>
            <a:ext cx="2165503" cy="2134241"/>
            <a:chOff x="1418911" y="2218536"/>
            <a:chExt cx="3345466" cy="3284605"/>
          </a:xfrm>
        </p:grpSpPr>
        <p:sp>
          <p:nvSpPr>
            <p:cNvPr id="2" name="Овал 1">
              <a:extLst>
                <a:ext uri="{FF2B5EF4-FFF2-40B4-BE49-F238E27FC236}">
                  <a16:creationId xmlns="" xmlns:a16="http://schemas.microsoft.com/office/drawing/2014/main" id="{A344DCC0-78AE-219A-4EAE-909ED76C58B4}"/>
                </a:ext>
              </a:extLst>
            </p:cNvPr>
            <p:cNvSpPr/>
            <p:nvPr/>
          </p:nvSpPr>
          <p:spPr>
            <a:xfrm>
              <a:off x="1418911" y="2218536"/>
              <a:ext cx="3345466" cy="328460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3AC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" name="Рисунок 4">
              <a:extLst>
                <a:ext uri="{FF2B5EF4-FFF2-40B4-BE49-F238E27FC236}">
                  <a16:creationId xmlns="" xmlns:a16="http://schemas.microsoft.com/office/drawing/2014/main" id="{9F21F7F9-6F67-2396-8951-83B324259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2338" r="3569" b="3319"/>
            <a:stretch/>
          </p:blipFill>
          <p:spPr>
            <a:xfrm>
              <a:off x="2192778" y="2665013"/>
              <a:ext cx="2008804" cy="2391652"/>
            </a:xfrm>
            <a:prstGeom prst="rect">
              <a:avLst/>
            </a:prstGeom>
          </p:spPr>
        </p:pic>
      </p:grp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F75BFA21-5B0B-B196-B39E-A426C0F67F4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0" y="-9799"/>
            <a:ext cx="7239000" cy="9048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CC3AA492-5957-E839-F121-E4E326BB7AB3}"/>
              </a:ext>
            </a:extLst>
          </p:cNvPr>
          <p:cNvSpPr txBox="1"/>
          <p:nvPr/>
        </p:nvSpPr>
        <p:spPr>
          <a:xfrm>
            <a:off x="835379" y="180325"/>
            <a:ext cx="60940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Школа всевозможного выбора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12958672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C23DEEF2-645E-0401-726C-1B596872988D}"/>
              </a:ext>
            </a:extLst>
          </p:cNvPr>
          <p:cNvSpPr txBox="1"/>
          <p:nvPr/>
        </p:nvSpPr>
        <p:spPr>
          <a:xfrm>
            <a:off x="5143785" y="5132684"/>
            <a:ext cx="6722032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>
                <a:solidFill>
                  <a:srgbClr val="43ACA5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СПАСИБО </a:t>
            </a:r>
          </a:p>
          <a:p>
            <a:pPr algn="ctr"/>
            <a:r>
              <a:rPr lang="ru-RU" sz="4400" b="1">
                <a:solidFill>
                  <a:srgbClr val="43ACA5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ЗА ВНИМАНИЕ!</a:t>
            </a:r>
            <a:endParaRPr lang="ru-RU" sz="6000" dirty="0">
              <a:solidFill>
                <a:srgbClr val="43ACA5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18B0CA74-D3B6-7D5A-506F-4E26B3F0BC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37" r="1222"/>
          <a:stretch/>
        </p:blipFill>
        <p:spPr>
          <a:xfrm>
            <a:off x="797902" y="170487"/>
            <a:ext cx="10814462" cy="484988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F87AF8FD-3121-4388-BF1A-F415B01C39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82288" y="-1347212"/>
            <a:ext cx="5820198" cy="567089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0A7A0C19-83D0-46B1-AAA2-3BCB91E01D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1241233" y="5101153"/>
            <a:ext cx="5580866" cy="558086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EC069E98-B240-429A-8771-C6C4BBF1EAD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35480" y="6053847"/>
            <a:ext cx="1608305" cy="160830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768FA1C1-89BD-4161-B6B3-FE1FD1AE0E6D}"/>
              </a:ext>
            </a:extLst>
          </p:cNvPr>
          <p:cNvSpPr txBox="1"/>
          <p:nvPr/>
        </p:nvSpPr>
        <p:spPr>
          <a:xfrm>
            <a:off x="-281003" y="8773569"/>
            <a:ext cx="553713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i="0" dirty="0">
                <a:solidFill>
                  <a:schemeClr val="bg1"/>
                </a:solidFill>
                <a:effectLst/>
                <a:latin typeface="Montserrat" panose="00000500000000000000" pitchFamily="2" charset="-52"/>
              </a:rPr>
              <a:t>Электронная почта:</a:t>
            </a:r>
            <a:r>
              <a:rPr lang="ru-RU" sz="1600" b="0" i="0" dirty="0">
                <a:solidFill>
                  <a:schemeClr val="bg1"/>
                </a:solidFill>
                <a:effectLst/>
                <a:latin typeface="Montserrat" panose="00000500000000000000" pitchFamily="2" charset="-52"/>
              </a:rPr>
              <a:t> </a:t>
            </a:r>
            <a:r>
              <a:rPr lang="ru-RU" sz="1600" b="0" i="0" u="none" strike="noStrike" dirty="0">
                <a:solidFill>
                  <a:schemeClr val="bg1"/>
                </a:solidFill>
                <a:effectLst/>
                <a:latin typeface="Montserrat" panose="00000500000000000000" pitchFamily="2" charset="-52"/>
                <a:hlinkClick r:id="rId8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kursk54@mail.ru</a:t>
            </a:r>
            <a:r>
              <a:rPr lang="ru-RU" sz="1600" dirty="0">
                <a:solidFill>
                  <a:schemeClr val="bg1"/>
                </a:solidFill>
              </a:rPr>
              <a:t/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b="1" i="0" dirty="0">
                <a:solidFill>
                  <a:schemeClr val="bg1"/>
                </a:solidFill>
                <a:effectLst/>
                <a:latin typeface="Montserrat" panose="00000500000000000000" pitchFamily="2" charset="-52"/>
              </a:rPr>
              <a:t>Адрес сайта:</a:t>
            </a:r>
            <a:r>
              <a:rPr lang="ru-RU" sz="1600" b="0" i="0" dirty="0">
                <a:solidFill>
                  <a:schemeClr val="bg1"/>
                </a:solidFill>
                <a:effectLst/>
                <a:latin typeface="Montserrat" panose="00000500000000000000" pitchFamily="2" charset="-52"/>
              </a:rPr>
              <a:t> </a:t>
            </a:r>
            <a:r>
              <a:rPr lang="ru-RU" sz="1600" b="0" i="0" u="none" strike="noStrike" dirty="0">
                <a:solidFill>
                  <a:schemeClr val="bg1"/>
                </a:solidFill>
                <a:effectLst/>
                <a:latin typeface="Montserrat" panose="00000500000000000000" pitchFamily="2" charset="-52"/>
                <a:hlinkClick r:id="rId9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www.shkola54.ru</a:t>
            </a:r>
            <a:endParaRPr lang="ru-RU" sz="1600" dirty="0">
              <a:solidFill>
                <a:schemeClr val="bg1"/>
              </a:solidFill>
            </a:endParaRPr>
          </a:p>
        </p:txBody>
      </p:sp>
      <p:grpSp>
        <p:nvGrpSpPr>
          <p:cNvPr id="20" name="Группа 19">
            <a:extLst>
              <a:ext uri="{FF2B5EF4-FFF2-40B4-BE49-F238E27FC236}">
                <a16:creationId xmlns="" xmlns:a16="http://schemas.microsoft.com/office/drawing/2014/main" id="{FF93FBFB-D878-466C-9222-84228C586995}"/>
              </a:ext>
            </a:extLst>
          </p:cNvPr>
          <p:cNvGrpSpPr/>
          <p:nvPr/>
        </p:nvGrpSpPr>
        <p:grpSpPr>
          <a:xfrm>
            <a:off x="326183" y="5640649"/>
            <a:ext cx="3102817" cy="462089"/>
            <a:chOff x="255105" y="5499773"/>
            <a:chExt cx="3675072" cy="547312"/>
          </a:xfrm>
        </p:grpSpPr>
        <p:pic>
          <p:nvPicPr>
            <p:cNvPr id="17" name="Рисунок 16">
              <a:extLst>
                <a:ext uri="{FF2B5EF4-FFF2-40B4-BE49-F238E27FC236}">
                  <a16:creationId xmlns="" xmlns:a16="http://schemas.microsoft.com/office/drawing/2014/main" id="{56072A0F-AF66-4463-ACA2-F50AE0CE0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105" y="5639803"/>
              <a:ext cx="531064" cy="407282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64CA5121-25B3-4361-8544-C752B0CD7CEE}"/>
                </a:ext>
              </a:extLst>
            </p:cNvPr>
            <p:cNvSpPr txBox="1"/>
            <p:nvPr/>
          </p:nvSpPr>
          <p:spPr>
            <a:xfrm>
              <a:off x="768460" y="5499773"/>
              <a:ext cx="3161717" cy="5019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Montserrat" panose="00000500000000000000" pitchFamily="2" charset="-52"/>
                </a:rPr>
                <a:t>kursk54@mail.ru</a:t>
              </a:r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="" xmlns:a16="http://schemas.microsoft.com/office/drawing/2014/main" id="{1D52EE7E-6E1E-4B1D-945D-01323A5B6B96}"/>
              </a:ext>
            </a:extLst>
          </p:cNvPr>
          <p:cNvGrpSpPr/>
          <p:nvPr/>
        </p:nvGrpSpPr>
        <p:grpSpPr>
          <a:xfrm>
            <a:off x="326183" y="6145203"/>
            <a:ext cx="2220350" cy="433487"/>
            <a:chOff x="278452" y="6191424"/>
            <a:chExt cx="2629848" cy="513435"/>
          </a:xfrm>
        </p:grpSpPr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718D3D48-1D49-447C-874E-D756B36BE4E4}"/>
                </a:ext>
              </a:extLst>
            </p:cNvPr>
            <p:cNvSpPr txBox="1"/>
            <p:nvPr/>
          </p:nvSpPr>
          <p:spPr>
            <a:xfrm>
              <a:off x="809516" y="6191424"/>
              <a:ext cx="2098784" cy="5019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b="1" dirty="0">
                  <a:solidFill>
                    <a:schemeClr val="bg1"/>
                  </a:solidFill>
                  <a:latin typeface="Montserrat" panose="00000500000000000000" pitchFamily="2" charset="-52"/>
                </a:rPr>
                <a:t>shkola54.ru </a:t>
              </a:r>
              <a:endParaRPr lang="ru-RU" sz="2000" dirty="0"/>
            </a:p>
          </p:txBody>
        </p:sp>
        <p:pic>
          <p:nvPicPr>
            <p:cNvPr id="22" name="Рисунок 21">
              <a:extLst>
                <a:ext uri="{FF2B5EF4-FFF2-40B4-BE49-F238E27FC236}">
                  <a16:creationId xmlns="" xmlns:a16="http://schemas.microsoft.com/office/drawing/2014/main" id="{E1FFFD63-CFAD-4686-80FF-C3B42BA45D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96DAC541-7B7A-43D3-8B79-37D633B846F1}">
                  <asvg:svgBlip xmlns=""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278452" y="6248795"/>
              <a:ext cx="456064" cy="4560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1671641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C3002A06-F571-473C-B129-274B79D638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67127" y="-2326255"/>
            <a:ext cx="7972044" cy="7227844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699ECF5B-E66D-06B0-492F-2F27FEF885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9799"/>
            <a:ext cx="7239000" cy="90487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883C35A1-9D5F-CCE4-5D4A-F61F9B41605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1843824" y="5598049"/>
            <a:ext cx="5580866" cy="558086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364BA3BE-CFD0-36DC-98CA-3EB1BA1FA97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660732" y="6405615"/>
            <a:ext cx="1608305" cy="160830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074A4C2E-AF0C-A79A-355A-CF34D37CEAF8}"/>
              </a:ext>
            </a:extLst>
          </p:cNvPr>
          <p:cNvSpPr txBox="1"/>
          <p:nvPr/>
        </p:nvSpPr>
        <p:spPr>
          <a:xfrm>
            <a:off x="479169" y="4605817"/>
            <a:ext cx="243885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Победитель Приоритетного национального проекта «ОБРАЗОВАНИЕ»</a:t>
            </a:r>
            <a:endParaRPr lang="ru-RU" sz="1400" dirty="0">
              <a:solidFill>
                <a:srgbClr val="2A9196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B4CDE1B4-DC24-51B8-FC9E-871044EBC03D}"/>
              </a:ext>
            </a:extLst>
          </p:cNvPr>
          <p:cNvSpPr txBox="1"/>
          <p:nvPr/>
        </p:nvSpPr>
        <p:spPr>
          <a:xfrm>
            <a:off x="2851196" y="4670368"/>
            <a:ext cx="28356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Победитель Всероссийского конкурса </a:t>
            </a:r>
          </a:p>
          <a:p>
            <a:pPr algn="ctr"/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«МОЙ ЛУЧШИЙ УРОК»</a:t>
            </a:r>
            <a:endParaRPr lang="ru-RU" sz="1200" dirty="0">
              <a:solidFill>
                <a:srgbClr val="2A9196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7A02ADC9-CD19-4A4A-AD13-992172BAD72F}"/>
              </a:ext>
            </a:extLst>
          </p:cNvPr>
          <p:cNvSpPr txBox="1"/>
          <p:nvPr/>
        </p:nvSpPr>
        <p:spPr>
          <a:xfrm>
            <a:off x="835379" y="180325"/>
            <a:ext cx="60940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Школа всевозможного выбора</a:t>
            </a:r>
            <a:endParaRPr lang="ru-RU" sz="2400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D9C739C0-429D-4942-A858-511F031CB59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7" r="1277" b="1094"/>
          <a:stretch/>
        </p:blipFill>
        <p:spPr>
          <a:xfrm>
            <a:off x="359058" y="1075554"/>
            <a:ext cx="2679074" cy="3433579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="" xmlns:a16="http://schemas.microsoft.com/office/drawing/2014/main" id="{7B5A0928-407D-4E29-A7F6-5AA44A7DAAA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583" y="1085200"/>
            <a:ext cx="1850915" cy="2395301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="" xmlns:a16="http://schemas.microsoft.com/office/drawing/2014/main" id="{781B985D-EFE6-4A71-A337-344580594C9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88" r="2835"/>
          <a:stretch/>
        </p:blipFill>
        <p:spPr>
          <a:xfrm>
            <a:off x="3150917" y="1087430"/>
            <a:ext cx="2499909" cy="3433579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1581B66B-B4D3-4455-83A0-300D19790717}"/>
              </a:ext>
            </a:extLst>
          </p:cNvPr>
          <p:cNvSpPr txBox="1"/>
          <p:nvPr/>
        </p:nvSpPr>
        <p:spPr>
          <a:xfrm>
            <a:off x="5615628" y="4548948"/>
            <a:ext cx="29583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Награды </a:t>
            </a:r>
          </a:p>
          <a:p>
            <a:pPr algn="ctr"/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Профсоюза работников </a:t>
            </a:r>
          </a:p>
          <a:p>
            <a:pPr algn="ctr"/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народного образования </a:t>
            </a:r>
          </a:p>
          <a:p>
            <a:pPr algn="ctr"/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 и науки РФ</a:t>
            </a:r>
            <a:endParaRPr lang="ru-RU" sz="1200" dirty="0">
              <a:solidFill>
                <a:srgbClr val="2A9196"/>
              </a:solidFill>
            </a:endParaRPr>
          </a:p>
        </p:txBody>
      </p:sp>
      <p:pic>
        <p:nvPicPr>
          <p:cNvPr id="32" name="Рисунок 31">
            <a:extLst>
              <a:ext uri="{FF2B5EF4-FFF2-40B4-BE49-F238E27FC236}">
                <a16:creationId xmlns="" xmlns:a16="http://schemas.microsoft.com/office/drawing/2014/main" id="{1DE2DE7C-D747-4572-A721-6F76C6F04B0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714" y="2268005"/>
            <a:ext cx="1704429" cy="2234068"/>
          </a:xfrm>
          <a:prstGeom prst="rect">
            <a:avLst/>
          </a:prstGeom>
        </p:spPr>
      </p:pic>
      <p:pic>
        <p:nvPicPr>
          <p:cNvPr id="28" name="Рисунок 27"/>
          <p:cNvPicPr/>
          <p:nvPr/>
        </p:nvPicPr>
        <p:blipFill>
          <a:blip r:embed="rId13" cstate="print"/>
          <a:srcRect l="46377" t="18066" r="28376" b="31386"/>
          <a:stretch>
            <a:fillRect/>
          </a:stretch>
        </p:blipFill>
        <p:spPr bwMode="auto">
          <a:xfrm>
            <a:off x="10267961" y="1085200"/>
            <a:ext cx="1773385" cy="2284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/>
          <p:cNvPicPr/>
          <p:nvPr/>
        </p:nvPicPr>
        <p:blipFill>
          <a:blip r:embed="rId14" cstate="print"/>
          <a:srcRect l="46174" t="18432" r="28874" b="23353"/>
          <a:stretch>
            <a:fillRect/>
          </a:stretch>
        </p:blipFill>
        <p:spPr bwMode="auto">
          <a:xfrm>
            <a:off x="8308688" y="1060357"/>
            <a:ext cx="1773384" cy="23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9"/>
          <p:cNvPicPr/>
          <p:nvPr/>
        </p:nvPicPr>
        <p:blipFill>
          <a:blip r:embed="rId15" cstate="print"/>
          <a:srcRect l="46373" t="30110" r="28581" b="11860"/>
          <a:stretch>
            <a:fillRect/>
          </a:stretch>
        </p:blipFill>
        <p:spPr bwMode="auto">
          <a:xfrm>
            <a:off x="9980801" y="2268005"/>
            <a:ext cx="1773384" cy="2243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30"/>
          <p:cNvPicPr/>
          <p:nvPr/>
        </p:nvPicPr>
        <p:blipFill>
          <a:blip r:embed="rId16" cstate="print"/>
          <a:srcRect l="46065" t="37044" r="28581" b="5291"/>
          <a:stretch>
            <a:fillRect/>
          </a:stretch>
        </p:blipFill>
        <p:spPr bwMode="auto">
          <a:xfrm>
            <a:off x="7998067" y="2277078"/>
            <a:ext cx="1704429" cy="2234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2162629" y="5515206"/>
            <a:ext cx="86505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С 2013 года – заместитель Председателя Курской городской профсоюзной организации работников образования</a:t>
            </a:r>
            <a:endParaRPr lang="ru-RU" sz="2000" dirty="0">
              <a:solidFill>
                <a:srgbClr val="2A9196"/>
              </a:solidFill>
            </a:endParaRPr>
          </a:p>
        </p:txBody>
      </p:sp>
      <p:sp>
        <p:nvSpPr>
          <p:cNvPr id="21506" name="AutoShape 2" descr="data:image/png;base64,iVBORw0KGgoAAAANSUhEUgAAAMYAAADGCAYAAACJm/9dAAAAAXNSR0IArs4c6QAADdpJREFUeF7tndFu4zoMRNv//+i9WNjAbZDI1mGGkd09faYpajhDUnKafH99ff35usHfnz8szO/vb7SrlP+RHxrPKHga58jPKJ5U/Ck/KIlB47/sYYwLLk5cUUJQIqb8dxOCxqkwCMv+t1UYOxaUcN0V145RI3TqKYWhMB64lOp4KT8polM/CkNhKIwXqlEYCkNhEGHQmZu2qtSh8Grr0kN/Kn46utD80jPV1fJL4xl2DApcKsGpBNB4UusqjGPkUzjT/CqMImKphCkMhVGk4DWBUxifyUsK5xT5RvE4Su0IpxJmx/iMwBRG8daIAqcwPkPoFM40v+1njFRFvMstCk1AKvHUD7WnRBnZ00saGucqvuFRalWg3QmgAqDE6o6fEo7GrzBORheFcc2RQ2Ec54VOKHaMVKv40CGeJjjVqewYdoy3pNJduRVGLT0UNztGDefhUwojO2quGt0VxokwrkZ0quPuUYqOWBRPhbF4Rqe3NCnC0RavMCgCmz3F2Y5hx3hAYFWFpsSl8qD+FYbCUBgvOKAwFIbCUBjjWdMzxoaAo9SOw+jrc+hM1j3z0XhSh2N660IFlvJP16V4Xi2/3fHcfpSi13+UQCni0kpMhU33pTCOO6TCOLkmVhi0NteuR68mVIWhMDx8/8bDt6PUcUWn+NCRj3bUu8Rjx7Bj2DESHaM2cc4/RSvKvOfsdSRdl87Q9PC9CrerxUnz4pchFDsDBbp7tEjdPtF9pYSX8kPjp7jhUSoVEA2UVibqv3tfdozjjp3KL82jHcOOQTkzdfaghLZjFNPQDVzq1oVuz45hx6CcaalMjlIbArSiU9yo/+7CR8mHRym6QLd9quLSxGh/LLAUPt38of5v//sYqcQovNqok8KfErfbXmHsCCsMhfFTbApDYbx1xrNjdPeuE/9W9LUVvRv/xfR6Wt6OYcewY7xQ5fcfet92MWnTVk6vI0f2qQpK4aTvYWh6KZ7Unu53lb3C2JFPEa6bKKk4aYFYVQgURhGBFBFThEvFQ4lLOxv1rzCKBF31WIqICuMzh/tVPKHrOko5Sn308E0JuspeYSgMhZG4lUqNHHTGTVUOOit3z+7UP8U/hVu3H5oXettG48cdgyaGboD6pxumCaDETQk+FSfFZ5U93S/lFd2XwgiPUgqDUnCzVxgnuNkxakSp0fE6TykMhTHFRkqUKacXNqL7dZQKJ5MmwDNGOAEDdzQv7cKg33aemqFThEulLfWikMZDR8cUIeh+U/apvFPccF4UxgYZTTwFOlVQFMZxvmJ5URgK4yeZUiMNrehU8NQ/FUzsC9dSgVKA6IZp5e6Oh+KWiod2yJS9o1SRsanE0+Vp4ql/KsgUgei6dox9gnCUcpRylHouH/jN910qJR1R7l6hU50h5ae7A6fyO9zvqn9tpRujIxb1rzCOSx4lOrWnBTeVX4VBkd/tqSCvVnFTBKV+qD1Nj8IoEjQFnMKoncEUBpX6bk+JSwlK/TtKOUr9RMDD94mwqSAdpWodhtbXVOEb5ote19IWSTdAiUj9085A/afiX+WnW9hUANQ+hRt+860wjlOVSswqPwpj73h2jA0I+saXdp4U4br9pPzTTks7Qzf+doyTWy+a4FWVnnZySkTqn+JG41EYJ4ilEmDH+MytVEoACkNhTHGJVvQppz+MqP9UwaJxpjo2/hmA1MJ0w7RCdCeG4kBn9xQ+1E/3vlL+6b6wsEeHb0rEVYlPjUAU6FSCuwV8tX2lcKP7Uhg7Yt2ESyW4O05KoO59pfzTfSkMhUE582CfIi4l4ltBTzxM4/GMMQHqK5NuAhXDevux7n2l/NONKgw7BuWMHeMFYvgFX+qQTStH9yxOD/HUftVlRnectBK/pdofD3evqzB2sCmBqL3CSEli86MwFo9GNAG0s3V3zm4BU3xS8uhe145hx5jiKhUYFfxUEI5SzzDRSkyBTiWexkkJlPLf7Yfui+bLjuEo9cCZbkLTs1A3QellT0qQ+F9baWJSQNOKQtel/lcRgsbZTSzKB9qZ6X4VBkXs5CxB3SmM49shWpiowKh/nF/6hWvdG0j5bwfu+++9xfNfqmLRRFL7lLBpvuwYJ5nqBkhhHCdAYZzgY8egtfZ4hLBjHOPZXRBT+Hv4rumi/c1rMazpx+wYxY6RAm46UyeGqXhSflL7ordG3eum/Kc6A+0AsTPPaJS6GoFS8aT8pAikMGqjVwq3oYAVxgYxrUwKo0boVEVXGDsCqUqf8qMwFMYDAqsqa4rQKT8KQ2EojG4VvPBPR44FIR4uefvDd+rrc2glTiWeJoB2vFVxjljXHX/KP80LFTaNk/qPfRmCwvjdowU97CqM4uF4VSWmlWZVnHaMWqGhnWEoeEepYygVRg0fO4YdY6pIpYjS3fFS/lP7TXXOqST9MPKMcYKYHeMf7RipT9d2VxqqeGpPLw/oYZTGQytutz2t3KmC0r0u/kgITbzC2BBLEaKb6NR/N0G7CweO345xTOiU4LsTT4lO7TGxBv/hSHHoXteOUTxLKIzatWmqcyqMHQFKxFQF8oxRGwVTnYfmMbWuHcOO8YBAO7F+6yh1tVZIE7nKnl5a0EpJR4uUf+rnavzB8dN/VKIL0ETSkeZq9gqjNpJRXtHCR/0PvwzhaoqnQKyyVxgKg4rwrRl3FdFpR1IYCkNhAARWdWAQYtR01X5T6zpKnVwT2zFqekkRNHVGpbvAHyKkC1B7+h6DEpcmjI5wdL/UPhUPxZnGeXd7hXGSwRQRU0RJxaMwjjOiMBRGSrO/yo/CUBi/itCpzSgMhZHi0q/yozAUxq8idGoz+OeMU7dAqUMkvc6jwNFbLBoPxXPkn/qh9ndZN4W/wjhRisI4ub2BP7nWLUiFURyB7BgbAt0EpRMBvT6mBYvGY8ewYzwgkCIoJWJqXTuGHeMBAdoBqL1njB2BlOJpAmiLpBXCUcpR6icHRnxbNkpRQqcERgVP46TCo/bdOHTH0915aL4URrETUqApsai9wjjueDRfCkNhvHXITlX6lB86ctNJwVFqz1QKaNoBqL0dw47x0VsXhUEles1DvKNUcTSiLZUCXaPX/FN2jA91DPrdtfMprFWUVOJpnFQAtMOk4qFx0pk+FWeqANH9pvIy/J/vFEAponcDvSoBKZy73xzTOLvz1e1fYZxkvDsBlHBUwHaMGsIKQ2HUmLMYt+6CpTAWJzjFSkep2qF82FE9fB9Ts7syKYwaAt15wV+41l2ZUhumfqh9LZ3zT1Gc6Vki5T+1buo2ie5r+JEQ+m3nqYXpIZICR4lO7ecpXrOkOKcIWov2+anUbSSNh+KmMHaEVyWsO8EKY0NAYYQPzXYMKt1j+1UFSGEojCkmU4JOOZ0wouvSUZmO4rSjevjeEbNjTLAdmNxeGH/Hslf7vQtRaKWhrZZWGsCdw5k4ta+Un24cKG60Y1AcYv+PkdpY94YVxnGmKD6UcHfhicIoZipFiFRn7vZjx7jZzE0JSitiNyG6Cd2ND/VfrEPTj6XwtGNMQ/5omCJEKpHdfroLRDENT4+lcFAYxYwojA24FA7FNPQJo/tDhKkN04pFK8fVRqwUbt040GtZui/qnwp1iI/C2FKlMGo4UOIqDIpA0Z4mhtrTsGjFov6pvR3jGDE7xo6Pwjg+G9DOuQpPKviRPBSGwnjgRorQKT/dZ0iFsSNAKwqtlDSRdARK2Xfj8GuFMfqsVCoxKT80wd3rUmGkhEf3Rc88KZypH2pPcaD4X+5XW3HLG/wGHAWOrqswiofa0G/20fwqDIrYiT0GFCY+HO6TOzvGBgnOo6NUrfLZMWq40TMJFXas8yuMWoIVRg03hRGeEboPZ7FK4yh1OLrcXhh0JkvpgAJHK3cqTiqk1L7oflN5pCPNqnVT+cWfrk0t3J1gmsjUvmhn6yZQt39aICjOq/KoMGimirdYdowa0Apjxy1FoFWA2jFq16N0gqjJbP4pO8Y8VlOWCkNhTBGFGtkxKGKbfQq3VOVedbapoff8FO4YqRHlapU1BSjd16p1V8WZ2m/KzxCHVV+4RhNzlwpE99WeYPheJVX4Uvvq9qMwTg73qQQojBSSn/GjMBTGA9NWCfgzdJ9fRWEoDIXxQi8KQ2EojH9JGKnDIj3cX+16dDQ8pEYm6qcbT5p3HM/db6UoQJRA9F6fJoD6n5+eN0tKaIpPqkBQPzTvNC+3f49BAaKJp8SlCaD+FcaGAM07zYvC2JmGgYPvByihaeKp4Kl/2nm68UzFPyxMjlLHIwet6JQQ1D8VGCV0SmAUB0epkwrdDRBNPCUuJQT1rzAcpR44sKryUSF1CzuFAxVYCgfqJxUn9fPPnTFSxKJ+qD0lEJ25KVG640l12tS+FMaOJCUWJTq17yZiikDd+0rFSf0oDIVBOfPREfet4N54WGEojDfo0/8C8a3g3nhYYSiMN+ijMN4CjzxMb3XodSedibvtCTZJW3rYpWcwGiuNpzvvuGPQDVN7hUERq9lTIiqMHWcKXC09z08pjBSSx35ofhWGwnjr1oWOXp+RwfMqCmPDZCR4R6mTwzclOrVXGBsCVKieMYodjI5kq+wVxs2EsSpho3VpRaFEp/tN+aezezcOq+Kh+FMcqP/b/wZfqqVi4EL/j7GKiKmRjxKU7jdVKHF+7/6LSgrjOOW0s1HiKgwqubB9KgHUT7fwVhHRjnFSUOwYNQXTSkwFlhohaJyrhEqzkCpww7woDJqSzZ4STmEc40az0C2M/wCqZHoQuE75BQ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data:image/png;base64,iVBORw0KGgoAAAANSUhEUgAAAMYAAADGCAYAAACJm/9dAAAAAXNSR0IArs4c6QAADdpJREFUeF7tndFu4zoMRNv//+i9WNjAbZDI1mGGkd09faYpajhDUnKafH99ff35usHfnz8szO/vb7SrlP+RHxrPKHga58jPKJ5U/Ck/KIlB47/sYYwLLk5cUUJQIqb8dxOCxqkwCMv+t1UYOxaUcN0V145RI3TqKYWhMB64lOp4KT8polM/CkNhKIwXqlEYCkNhEGHQmZu2qtSh8Grr0kN/Kn46utD80jPV1fJL4xl2DApcKsGpBNB4UusqjGPkUzjT/CqMImKphCkMhVGk4DWBUxifyUsK5xT5RvE4Su0IpxJmx/iMwBRG8daIAqcwPkPoFM40v+1njFRFvMstCk1AKvHUD7WnRBnZ00saGucqvuFRalWg3QmgAqDE6o6fEo7GrzBORheFcc2RQ2Ec54VOKHaMVKv40CGeJjjVqewYdoy3pNJduRVGLT0UNztGDefhUwojO2quGt0VxokwrkZ0quPuUYqOWBRPhbF4Rqe3NCnC0RavMCgCmz3F2Y5hx3hAYFWFpsSl8qD+FYbCUBgvOKAwFIbCUBjjWdMzxoaAo9SOw+jrc+hM1j3z0XhSh2N660IFlvJP16V4Xi2/3fHcfpSi13+UQCni0kpMhU33pTCOO6TCOLkmVhi0NteuR68mVIWhMDx8/8bDt6PUcUWn+NCRj3bUu8Rjx7Bj2DESHaM2cc4/RSvKvOfsdSRdl87Q9PC9CrerxUnz4pchFDsDBbp7tEjdPtF9pYSX8kPjp7jhUSoVEA2UVibqv3tfdozjjp3KL82jHcOOQTkzdfaghLZjFNPQDVzq1oVuz45hx6CcaalMjlIbArSiU9yo/+7CR8mHRym6QLd9quLSxGh/LLAUPt38of5v//sYqcQovNqok8KfErfbXmHsCCsMhfFTbApDYbx1xrNjdPeuE/9W9LUVvRv/xfR6Wt6OYcewY7xQ5fcfet92MWnTVk6vI0f2qQpK4aTvYWh6KZ7Unu53lb3C2JFPEa6bKKk4aYFYVQgURhGBFBFThEvFQ4lLOxv1rzCKBF31WIqICuMzh/tVPKHrOko5Sn308E0JuspeYSgMhZG4lUqNHHTGTVUOOit3z+7UP8U/hVu3H5oXettG48cdgyaGboD6pxumCaDETQk+FSfFZ5U93S/lFd2XwgiPUgqDUnCzVxgnuNkxakSp0fE6TykMhTHFRkqUKacXNqL7dZQKJ5MmwDNGOAEDdzQv7cKg33aemqFThEulLfWikMZDR8cUIeh+U/apvFPccF4UxgYZTTwFOlVQFMZxvmJ5URgK4yeZUiMNrehU8NQ/FUzsC9dSgVKA6IZp5e6Oh+KWiod2yJS9o1SRsanE0+Vp4ql/KsgUgei6dox9gnCUcpRylHouH/jN910qJR1R7l6hU50h5ae7A6fyO9zvqn9tpRujIxb1rzCOSx4lOrWnBTeVX4VBkd/tqSCvVnFTBKV+qD1Nj8IoEjQFnMKoncEUBpX6bk+JSwlK/TtKOUr9RMDD94mwqSAdpWodhtbXVOEb5ote19IWSTdAiUj9085A/afiX+WnW9hUANQ+hRt+860wjlOVSswqPwpj73h2jA0I+saXdp4U4br9pPzTTks7Qzf+doyTWy+a4FWVnnZySkTqn+JG41EYJ4ilEmDH+MytVEoACkNhTHGJVvQppz+MqP9UwaJxpjo2/hmA1MJ0w7RCdCeG4kBn9xQ+1E/3vlL+6b6wsEeHb0rEVYlPjUAU6FSCuwV8tX2lcKP7Uhg7Yt2ESyW4O05KoO59pfzTfSkMhUE582CfIi4l4ltBTzxM4/GMMQHqK5NuAhXDevux7n2l/NONKgw7BuWMHeMFYvgFX+qQTStH9yxOD/HUftVlRnectBK/pdofD3evqzB2sCmBqL3CSEli86MwFo9GNAG0s3V3zm4BU3xS8uhe145hx5jiKhUYFfxUEI5SzzDRSkyBTiWexkkJlPLf7Yfui+bLjuEo9cCZbkLTs1A3QellT0qQ+F9baWJSQNOKQtel/lcRgsbZTSzKB9qZ6X4VBkXs5CxB3SmM49shWpiowKh/nF/6hWvdG0j5bwfu+++9xfNfqmLRRFL7lLBpvuwYJ5nqBkhhHCdAYZzgY8egtfZ4hLBjHOPZXRBT+Hv4rumi/c1rMazpx+wYxY6RAm46UyeGqXhSflL7ordG3eum/Kc6A+0AsTPPaJS6GoFS8aT8pAikMGqjVwq3oYAVxgYxrUwKo0boVEVXGDsCqUqf8qMwFMYDAqsqa4rQKT8KQ2EojG4VvPBPR44FIR4uefvDd+rrc2glTiWeJoB2vFVxjljXHX/KP80LFTaNk/qPfRmCwvjdowU97CqM4uF4VSWmlWZVnHaMWqGhnWEoeEepYygVRg0fO4YdY6pIpYjS3fFS/lP7TXXOqST9MPKMcYKYHeMf7RipT9d2VxqqeGpPLw/oYZTGQytutz2t3KmC0r0u/kgITbzC2BBLEaKb6NR/N0G7CweO345xTOiU4LsTT4lO7TGxBv/hSHHoXteOUTxLKIzatWmqcyqMHQFKxFQF8oxRGwVTnYfmMbWuHcOO8YBAO7F+6yh1tVZIE7nKnl5a0EpJR4uUf+rnavzB8dN/VKIL0ETSkeZq9gqjNpJRXtHCR/0PvwzhaoqnQKyyVxgKg4rwrRl3FdFpR1IYCkNhAARWdWAQYtR01X5T6zpKnVwT2zFqekkRNHVGpbvAHyKkC1B7+h6DEpcmjI5wdL/UPhUPxZnGeXd7hXGSwRQRU0RJxaMwjjOiMBRGSrO/yo/CUBi/itCpzSgMhZHi0q/yozAUxq8idGoz+OeMU7dAqUMkvc6jwNFbLBoPxXPkn/qh9ndZN4W/wjhRisI4ub2BP7nWLUiFURyB7BgbAt0EpRMBvT6mBYvGY8ewYzwgkCIoJWJqXTuGHeMBAdoBqL1njB2BlOJpAmiLpBXCUcpR6icHRnxbNkpRQqcERgVP46TCo/bdOHTH0915aL4URrETUqApsai9wjjueDRfCkNhvHXITlX6lB86ctNJwVFqz1QKaNoBqL0dw47x0VsXhUEles1DvKNUcTSiLZUCXaPX/FN2jA91DPrdtfMprFWUVOJpnFQAtMOk4qFx0pk+FWeqANH9pvIy/J/vFEAponcDvSoBKZy73xzTOLvz1e1fYZxkvDsBlHBUwHaMGsIKQ2HUmLMYt+6CpTAWJzjFSkep2qF82FE9fB9Ts7syKYwaAt15wV+41l2ZUhumfqh9LZ3zT1Gc6Vki5T+1buo2ie5r+JEQ+m3nqYXpIZICR4lO7ecpXrOkOKcIWov2+anUbSSNh+KmMHaEVyWsO8EKY0NAYYQPzXYMKt1j+1UFSGEojCkmU4JOOZ0wouvSUZmO4rSjevjeEbNjTLAdmNxeGH/Hslf7vQtRaKWhrZZWGsCdw5k4ta+Un24cKG60Y1AcYv+PkdpY94YVxnGmKD6UcHfhicIoZipFiFRn7vZjx7jZzE0JSitiNyG6Cd2ND/VfrEPTj6XwtGNMQ/5omCJEKpHdfroLRDENT4+lcFAYxYwojA24FA7FNPQJo/tDhKkN04pFK8fVRqwUbt040GtZui/qnwp1iI/C2FKlMGo4UOIqDIpA0Z4mhtrTsGjFov6pvR3jGDE7xo6Pwjg+G9DOuQpPKviRPBSGwnjgRorQKT/dZ0iFsSNAKwqtlDSRdARK2Xfj8GuFMfqsVCoxKT80wd3rUmGkhEf3Rc88KZypH2pPcaD4X+5XW3HLG/wGHAWOrqswiofa0G/20fwqDIrYiT0GFCY+HO6TOzvGBgnOo6NUrfLZMWq40TMJFXas8yuMWoIVRg03hRGeEboPZ7FK4yh1OLrcXhh0JkvpgAJHK3cqTiqk1L7oflN5pCPNqnVT+cWfrk0t3J1gmsjUvmhn6yZQt39aICjOq/KoMGimirdYdowa0Apjxy1FoFWA2jFq16N0gqjJbP4pO8Y8VlOWCkNhTBGFGtkxKGKbfQq3VOVedbapoff8FO4YqRHlapU1BSjd16p1V8WZ2m/KzxCHVV+4RhNzlwpE99WeYPheJVX4Uvvq9qMwTg73qQQojBSSn/GjMBTGA9NWCfgzdJ9fRWEoDIXxQi8KQ2EojH9JGKnDIj3cX+16dDQ8pEYm6qcbT5p3HM/db6UoQJRA9F6fJoD6n5+eN0tKaIpPqkBQPzTvNC+3f49BAaKJp8SlCaD+FcaGAM07zYvC2JmGgYPvByihaeKp4Kl/2nm68UzFPyxMjlLHIwet6JQQ1D8VGCV0SmAUB0epkwrdDRBNPCUuJQT1rzAcpR44sKryUSF1CzuFAxVYCgfqJxUn9fPPnTFSxKJ+qD0lEJ25KVG640l12tS+FMaOJCUWJTq17yZiikDd+0rFSf0oDIVBOfPREfet4N54WGEojDfo0/8C8a3g3nhYYSiMN+ijMN4CjzxMb3XodSedibvtCTZJW3rYpWcwGiuNpzvvuGPQDVN7hUERq9lTIiqMHWcKXC09z08pjBSSx35ofhWGwnjr1oWOXp+RwfMqCmPDZCR4R6mTwzclOrVXGBsCVKieMYodjI5kq+wVxs2EsSpho3VpRaFEp/tN+aezezcOq+Kh+FMcqP/b/wZfqqVi4EL/j7GKiKmRjxKU7jdVKHF+7/6LSgrjOOW0s1HiKgwqubB9KgHUT7fwVhHRjnFSUOwYNQXTSkwFlhohaJyrhEqzkCpww7woDJqSzZ4STmEc40az0C2M/wCqZHoQuE75BQ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" name="Рисунок 21" descr="C:\Users\Учитель\Downloads\QR-Code.png"/>
          <p:cNvPicPr/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0874102" y="5631543"/>
            <a:ext cx="911498" cy="871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02772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04760093-5022-4248-A7D4-2CEE2E2BB4F9}"/>
              </a:ext>
            </a:extLst>
          </p:cNvPr>
          <p:cNvSpPr/>
          <p:nvPr/>
        </p:nvSpPr>
        <p:spPr>
          <a:xfrm>
            <a:off x="6189047" y="1185336"/>
            <a:ext cx="5266650" cy="461664"/>
          </a:xfrm>
          <a:prstGeom prst="rect">
            <a:avLst/>
          </a:prstGeom>
          <a:gradFill flip="none" rotWithShape="1">
            <a:gsLst>
              <a:gs pos="0">
                <a:srgbClr val="43ACA5">
                  <a:tint val="66000"/>
                  <a:satMod val="160000"/>
                </a:srgbClr>
              </a:gs>
              <a:gs pos="50000">
                <a:srgbClr val="43ACA5">
                  <a:tint val="44500"/>
                  <a:satMod val="160000"/>
                </a:srgbClr>
              </a:gs>
              <a:gs pos="100000">
                <a:srgbClr val="43ACA5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0AFF4D43-EB2F-4714-BA8E-6AEA36923ABB}"/>
              </a:ext>
            </a:extLst>
          </p:cNvPr>
          <p:cNvSpPr/>
          <p:nvPr/>
        </p:nvSpPr>
        <p:spPr>
          <a:xfrm>
            <a:off x="432122" y="1185336"/>
            <a:ext cx="5266650" cy="461664"/>
          </a:xfrm>
          <a:prstGeom prst="rect">
            <a:avLst/>
          </a:prstGeom>
          <a:gradFill flip="none" rotWithShape="1">
            <a:gsLst>
              <a:gs pos="0">
                <a:srgbClr val="43ACA5">
                  <a:tint val="66000"/>
                  <a:satMod val="160000"/>
                </a:srgbClr>
              </a:gs>
              <a:gs pos="50000">
                <a:srgbClr val="43ACA5">
                  <a:tint val="44500"/>
                  <a:satMod val="160000"/>
                </a:srgbClr>
              </a:gs>
              <a:gs pos="100000">
                <a:srgbClr val="43ACA5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699ECF5B-E66D-06B0-492F-2F27FEF885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9799"/>
            <a:ext cx="7239000" cy="90487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D6BE59C6-E6A7-434C-AE02-D1385896626C}"/>
              </a:ext>
            </a:extLst>
          </p:cNvPr>
          <p:cNvSpPr txBox="1"/>
          <p:nvPr/>
        </p:nvSpPr>
        <p:spPr>
          <a:xfrm>
            <a:off x="835379" y="180325"/>
            <a:ext cx="60940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Школа всевозможного выбора</a:t>
            </a:r>
            <a:endParaRPr lang="ru-RU" sz="2400" dirty="0"/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68B70E10-725C-4E21-9E52-D295A300D047}"/>
              </a:ext>
            </a:extLst>
          </p:cNvPr>
          <p:cNvSpPr txBox="1"/>
          <p:nvPr/>
        </p:nvSpPr>
        <p:spPr>
          <a:xfrm>
            <a:off x="391691" y="1195745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Лучшая школа России </a:t>
            </a:r>
          </a:p>
          <a:p>
            <a:r>
              <a:rPr lang="ru-RU" sz="24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2022 г.</a:t>
            </a:r>
            <a:endParaRPr lang="ru-RU" sz="2400" dirty="0"/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28BC7E17-6022-46B4-85AF-7904DFD1F77C}"/>
              </a:ext>
            </a:extLst>
          </p:cNvPr>
          <p:cNvSpPr txBox="1"/>
          <p:nvPr/>
        </p:nvSpPr>
        <p:spPr>
          <a:xfrm>
            <a:off x="6214510" y="1236377"/>
            <a:ext cx="554536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Лучшая школьная столовая 2021 г.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B8DB2083-B65E-48BB-BC10-65E64BE7562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30" t="1930"/>
          <a:stretch/>
        </p:blipFill>
        <p:spPr>
          <a:xfrm>
            <a:off x="391691" y="2108007"/>
            <a:ext cx="5266651" cy="3949988"/>
          </a:xfrm>
          <a:prstGeom prst="rect">
            <a:avLst/>
          </a:prstGeom>
        </p:spPr>
      </p:pic>
      <p:pic>
        <p:nvPicPr>
          <p:cNvPr id="12" name="Рисунок 11" descr="C:\Users\Учитель\Downloads\photo1684178679.jpeg"/>
          <p:cNvPicPr/>
          <p:nvPr/>
        </p:nvPicPr>
        <p:blipFill>
          <a:blip r:embed="rId5" cstate="print"/>
          <a:srcRect l="22669" r="16782"/>
          <a:stretch>
            <a:fillRect/>
          </a:stretch>
        </p:blipFill>
        <p:spPr bwMode="auto">
          <a:xfrm>
            <a:off x="6183527" y="2141315"/>
            <a:ext cx="5266651" cy="3916679"/>
          </a:xfrm>
          <a:prstGeom prst="rect">
            <a:avLst/>
          </a:prstGeom>
        </p:spPr>
      </p:pic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3800" y="1320347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86885" y="1324654"/>
            <a:ext cx="685801" cy="685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570800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Рисунок 105">
            <a:extLst>
              <a:ext uri="{FF2B5EF4-FFF2-40B4-BE49-F238E27FC236}">
                <a16:creationId xmlns="" xmlns:a16="http://schemas.microsoft.com/office/drawing/2014/main" id="{ACE1E161-C2AB-4461-AF7D-56D6A02B91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605393" y="3057554"/>
            <a:ext cx="5001315" cy="487302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699ECF5B-E66D-06B0-492F-2F27FEF885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9799"/>
            <a:ext cx="7239000" cy="904875"/>
          </a:xfrm>
          <a:prstGeom prst="rect">
            <a:avLst/>
          </a:prstGeom>
        </p:spPr>
      </p:pic>
      <p:cxnSp>
        <p:nvCxnSpPr>
          <p:cNvPr id="36" name="Прямая со стрелкой 35">
            <a:extLst>
              <a:ext uri="{FF2B5EF4-FFF2-40B4-BE49-F238E27FC236}">
                <a16:creationId xmlns="" xmlns:a16="http://schemas.microsoft.com/office/drawing/2014/main" id="{F3D5A4E1-87CE-2697-3720-B870ED184E48}"/>
              </a:ext>
            </a:extLst>
          </p:cNvPr>
          <p:cNvCxnSpPr>
            <a:cxnSpLocks/>
          </p:cNvCxnSpPr>
          <p:nvPr/>
        </p:nvCxnSpPr>
        <p:spPr>
          <a:xfrm>
            <a:off x="4487865" y="3653343"/>
            <a:ext cx="7102616" cy="0"/>
          </a:xfrm>
          <a:prstGeom prst="straightConnector1">
            <a:avLst/>
          </a:prstGeom>
          <a:ln w="63500" cap="rnd">
            <a:solidFill>
              <a:srgbClr val="43ACA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68FF01BB-60D5-435D-BAEF-86AB0FDC48D3}"/>
              </a:ext>
            </a:extLst>
          </p:cNvPr>
          <p:cNvSpPr txBox="1"/>
          <p:nvPr/>
        </p:nvSpPr>
        <p:spPr>
          <a:xfrm>
            <a:off x="4208140" y="3657240"/>
            <a:ext cx="339627" cy="274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0</a:t>
            </a:r>
            <a:endParaRPr lang="ru-RU" sz="1600" dirty="0">
              <a:solidFill>
                <a:srgbClr val="2A9196"/>
              </a:solidFill>
            </a:endParaRPr>
          </a:p>
        </p:txBody>
      </p:sp>
      <p:sp>
        <p:nvSpPr>
          <p:cNvPr id="42" name="Полилиния: фигура 41">
            <a:extLst>
              <a:ext uri="{FF2B5EF4-FFF2-40B4-BE49-F238E27FC236}">
                <a16:creationId xmlns="" xmlns:a16="http://schemas.microsoft.com/office/drawing/2014/main" id="{E8EE1FEA-0CD1-413E-83EE-3704B36F7D27}"/>
              </a:ext>
            </a:extLst>
          </p:cNvPr>
          <p:cNvSpPr/>
          <p:nvPr/>
        </p:nvSpPr>
        <p:spPr>
          <a:xfrm rot="10800000" flipV="1">
            <a:off x="5203914" y="3536089"/>
            <a:ext cx="30140" cy="268855"/>
          </a:xfrm>
          <a:custGeom>
            <a:avLst/>
            <a:gdLst>
              <a:gd name="connsiteX0" fmla="*/ 0 w 21134"/>
              <a:gd name="connsiteY0" fmla="*/ 0 h 188520"/>
              <a:gd name="connsiteX1" fmla="*/ 0 w 21134"/>
              <a:gd name="connsiteY1" fmla="*/ 188520 h 18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134" h="188520">
                <a:moveTo>
                  <a:pt x="0" y="0"/>
                </a:moveTo>
                <a:lnTo>
                  <a:pt x="0" y="188520"/>
                </a:lnTo>
              </a:path>
            </a:pathLst>
          </a:custGeom>
          <a:ln w="63500" cap="rnd">
            <a:solidFill>
              <a:srgbClr val="2A9196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3" name="Полилиния: фигура 42">
            <a:extLst>
              <a:ext uri="{FF2B5EF4-FFF2-40B4-BE49-F238E27FC236}">
                <a16:creationId xmlns="" xmlns:a16="http://schemas.microsoft.com/office/drawing/2014/main" id="{BE308CBA-62B8-494A-AED6-A33121C74DC7}"/>
              </a:ext>
            </a:extLst>
          </p:cNvPr>
          <p:cNvSpPr/>
          <p:nvPr/>
        </p:nvSpPr>
        <p:spPr>
          <a:xfrm rot="10800000" flipV="1">
            <a:off x="6338131" y="3536088"/>
            <a:ext cx="30140" cy="268855"/>
          </a:xfrm>
          <a:custGeom>
            <a:avLst/>
            <a:gdLst>
              <a:gd name="connsiteX0" fmla="*/ 0 w 21134"/>
              <a:gd name="connsiteY0" fmla="*/ 0 h 188520"/>
              <a:gd name="connsiteX1" fmla="*/ 0 w 21134"/>
              <a:gd name="connsiteY1" fmla="*/ 188520 h 18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134" h="188520">
                <a:moveTo>
                  <a:pt x="0" y="0"/>
                </a:moveTo>
                <a:lnTo>
                  <a:pt x="0" y="188520"/>
                </a:lnTo>
              </a:path>
            </a:pathLst>
          </a:custGeom>
          <a:ln w="63500" cap="rnd">
            <a:solidFill>
              <a:srgbClr val="2A9196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4" name="Полилиния: фигура 43">
            <a:extLst>
              <a:ext uri="{FF2B5EF4-FFF2-40B4-BE49-F238E27FC236}">
                <a16:creationId xmlns="" xmlns:a16="http://schemas.microsoft.com/office/drawing/2014/main" id="{B5153748-F296-4E45-8EA3-EED338E0E93C}"/>
              </a:ext>
            </a:extLst>
          </p:cNvPr>
          <p:cNvSpPr/>
          <p:nvPr/>
        </p:nvSpPr>
        <p:spPr>
          <a:xfrm rot="10800000" flipV="1">
            <a:off x="7479288" y="3536088"/>
            <a:ext cx="30140" cy="268855"/>
          </a:xfrm>
          <a:custGeom>
            <a:avLst/>
            <a:gdLst>
              <a:gd name="connsiteX0" fmla="*/ 0 w 21134"/>
              <a:gd name="connsiteY0" fmla="*/ 0 h 188520"/>
              <a:gd name="connsiteX1" fmla="*/ 0 w 21134"/>
              <a:gd name="connsiteY1" fmla="*/ 188520 h 18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134" h="188520">
                <a:moveTo>
                  <a:pt x="0" y="0"/>
                </a:moveTo>
                <a:lnTo>
                  <a:pt x="0" y="188520"/>
                </a:lnTo>
              </a:path>
            </a:pathLst>
          </a:custGeom>
          <a:ln w="63500" cap="rnd">
            <a:solidFill>
              <a:srgbClr val="2A9196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5" name="Полилиния: фигура 44">
            <a:extLst>
              <a:ext uri="{FF2B5EF4-FFF2-40B4-BE49-F238E27FC236}">
                <a16:creationId xmlns="" xmlns:a16="http://schemas.microsoft.com/office/drawing/2014/main" id="{3E1FDE38-F0AC-48B5-A194-619BE10CBFC0}"/>
              </a:ext>
            </a:extLst>
          </p:cNvPr>
          <p:cNvSpPr/>
          <p:nvPr/>
        </p:nvSpPr>
        <p:spPr>
          <a:xfrm rot="10800000" flipV="1">
            <a:off x="8670901" y="3518915"/>
            <a:ext cx="30140" cy="268855"/>
          </a:xfrm>
          <a:custGeom>
            <a:avLst/>
            <a:gdLst>
              <a:gd name="connsiteX0" fmla="*/ 0 w 21134"/>
              <a:gd name="connsiteY0" fmla="*/ 0 h 188520"/>
              <a:gd name="connsiteX1" fmla="*/ 0 w 21134"/>
              <a:gd name="connsiteY1" fmla="*/ 188520 h 18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134" h="188520">
                <a:moveTo>
                  <a:pt x="0" y="0"/>
                </a:moveTo>
                <a:lnTo>
                  <a:pt x="0" y="188520"/>
                </a:lnTo>
              </a:path>
            </a:pathLst>
          </a:custGeom>
          <a:ln w="63500" cap="rnd">
            <a:solidFill>
              <a:srgbClr val="2A9196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grpSp>
        <p:nvGrpSpPr>
          <p:cNvPr id="56" name="Группа 55">
            <a:extLst>
              <a:ext uri="{FF2B5EF4-FFF2-40B4-BE49-F238E27FC236}">
                <a16:creationId xmlns="" xmlns:a16="http://schemas.microsoft.com/office/drawing/2014/main" id="{72506255-285B-40DC-8F6F-DA1535C23227}"/>
              </a:ext>
            </a:extLst>
          </p:cNvPr>
          <p:cNvGrpSpPr/>
          <p:nvPr/>
        </p:nvGrpSpPr>
        <p:grpSpPr>
          <a:xfrm flipH="1">
            <a:off x="4561505" y="2068677"/>
            <a:ext cx="1345098" cy="1358203"/>
            <a:chOff x="806395" y="762586"/>
            <a:chExt cx="1005047" cy="1091018"/>
          </a:xfrm>
        </p:grpSpPr>
        <p:pic>
          <p:nvPicPr>
            <p:cNvPr id="88" name="Рисунок 87">
              <a:extLst>
                <a:ext uri="{FF2B5EF4-FFF2-40B4-BE49-F238E27FC236}">
                  <a16:creationId xmlns="" xmlns:a16="http://schemas.microsoft.com/office/drawing/2014/main" id="{3C84B066-E4FC-4FA0-9781-ACAE559B19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/>
            <a:srcRect l="20813" t="38667" r="71978" b="48140"/>
            <a:stretch/>
          </p:blipFill>
          <p:spPr>
            <a:xfrm>
              <a:off x="850842" y="762586"/>
              <a:ext cx="878840" cy="904774"/>
            </a:xfrm>
            <a:prstGeom prst="rect">
              <a:avLst/>
            </a:prstGeom>
          </p:spPr>
        </p:pic>
        <p:sp>
          <p:nvSpPr>
            <p:cNvPr id="89" name="TextBox 88">
              <a:extLst>
                <a:ext uri="{FF2B5EF4-FFF2-40B4-BE49-F238E27FC236}">
                  <a16:creationId xmlns="" xmlns:a16="http://schemas.microsoft.com/office/drawing/2014/main" id="{A73C478C-83DF-4FF7-AD16-24FDB9EE184B}"/>
                </a:ext>
              </a:extLst>
            </p:cNvPr>
            <p:cNvSpPr txBox="1"/>
            <p:nvPr/>
          </p:nvSpPr>
          <p:spPr>
            <a:xfrm>
              <a:off x="806395" y="1564954"/>
              <a:ext cx="1005047" cy="2886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solidFill>
                    <a:srgbClr val="2A9196"/>
                  </a:solidFill>
                  <a:latin typeface="Montserrat ExtraBold" panose="00000900000000000000" pitchFamily="2" charset="-52"/>
                  <a:cs typeface="Times New Roman" panose="02020603050405020304" pitchFamily="18" charset="0"/>
                </a:rPr>
                <a:t>СОВРЕМЕННАЯ </a:t>
              </a:r>
            </a:p>
            <a:p>
              <a:pPr algn="ctr"/>
              <a:r>
                <a:rPr lang="ru-RU" sz="1200" b="1" dirty="0">
                  <a:solidFill>
                    <a:srgbClr val="2A9196"/>
                  </a:solidFill>
                  <a:latin typeface="Montserrat ExtraBold" panose="00000900000000000000" pitchFamily="2" charset="-52"/>
                  <a:cs typeface="Times New Roman" panose="02020603050405020304" pitchFamily="18" charset="0"/>
                </a:rPr>
                <a:t>ШКОЛА</a:t>
              </a:r>
            </a:p>
          </p:txBody>
        </p:sp>
      </p:grpSp>
      <p:grpSp>
        <p:nvGrpSpPr>
          <p:cNvPr id="57" name="Группа 56">
            <a:extLst>
              <a:ext uri="{FF2B5EF4-FFF2-40B4-BE49-F238E27FC236}">
                <a16:creationId xmlns="" xmlns:a16="http://schemas.microsoft.com/office/drawing/2014/main" id="{179ACCCC-D8BB-4676-8921-992C12381626}"/>
              </a:ext>
            </a:extLst>
          </p:cNvPr>
          <p:cNvGrpSpPr/>
          <p:nvPr/>
        </p:nvGrpSpPr>
        <p:grpSpPr>
          <a:xfrm flipH="1">
            <a:off x="5445005" y="3879807"/>
            <a:ext cx="1991251" cy="1875481"/>
            <a:chOff x="1976777" y="275841"/>
            <a:chExt cx="1231051" cy="1057753"/>
          </a:xfrm>
        </p:grpSpPr>
        <p:pic>
          <p:nvPicPr>
            <p:cNvPr id="86" name="Рисунок 85">
              <a:extLst>
                <a:ext uri="{FF2B5EF4-FFF2-40B4-BE49-F238E27FC236}">
                  <a16:creationId xmlns="" xmlns:a16="http://schemas.microsoft.com/office/drawing/2014/main" id="{A9C96AFD-1265-4474-B659-E7E3B159E0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/>
            <a:srcRect l="71172" t="40370" r="22078" b="48518"/>
            <a:stretch/>
          </p:blipFill>
          <p:spPr>
            <a:xfrm>
              <a:off x="2195987" y="620000"/>
              <a:ext cx="882102" cy="713594"/>
            </a:xfrm>
            <a:prstGeom prst="rect">
              <a:avLst/>
            </a:prstGeom>
          </p:spPr>
        </p:pic>
        <p:sp>
          <p:nvSpPr>
            <p:cNvPr id="87" name="TextBox 86">
              <a:extLst>
                <a:ext uri="{FF2B5EF4-FFF2-40B4-BE49-F238E27FC236}">
                  <a16:creationId xmlns="" xmlns:a16="http://schemas.microsoft.com/office/drawing/2014/main" id="{AEDAB1AD-86C9-4BE2-A66A-89F579B4597F}"/>
                </a:ext>
              </a:extLst>
            </p:cNvPr>
            <p:cNvSpPr txBox="1"/>
            <p:nvPr/>
          </p:nvSpPr>
          <p:spPr>
            <a:xfrm>
              <a:off x="1976777" y="275841"/>
              <a:ext cx="1231051" cy="364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>
                  <a:solidFill>
                    <a:srgbClr val="2A9196"/>
                  </a:solidFill>
                  <a:latin typeface="Montserrat ExtraBold" panose="00000900000000000000" pitchFamily="2" charset="-52"/>
                  <a:cs typeface="Times New Roman" panose="02020603050405020304" pitchFamily="18" charset="0"/>
                </a:rPr>
                <a:t>ЦИФРОВАЯ </a:t>
              </a:r>
            </a:p>
            <a:p>
              <a:pPr algn="ctr"/>
              <a:r>
                <a:rPr lang="ru-RU" sz="1200" b="1" dirty="0">
                  <a:solidFill>
                    <a:srgbClr val="2A9196"/>
                  </a:solidFill>
                  <a:latin typeface="Montserrat ExtraBold" panose="00000900000000000000" pitchFamily="2" charset="-52"/>
                  <a:cs typeface="Times New Roman" panose="02020603050405020304" pitchFamily="18" charset="0"/>
                </a:rPr>
                <a:t>ОБРАЗОВАТЕЛЬНАЯ </a:t>
              </a:r>
            </a:p>
            <a:p>
              <a:pPr algn="ctr"/>
              <a:r>
                <a:rPr lang="ru-RU" sz="1200" b="1" dirty="0">
                  <a:solidFill>
                    <a:srgbClr val="2A9196"/>
                  </a:solidFill>
                  <a:latin typeface="Montserrat ExtraBold" panose="00000900000000000000" pitchFamily="2" charset="-52"/>
                  <a:cs typeface="Times New Roman" panose="02020603050405020304" pitchFamily="18" charset="0"/>
                </a:rPr>
                <a:t>СРЕДА</a:t>
              </a:r>
            </a:p>
          </p:txBody>
        </p:sp>
      </p:grpSp>
      <p:grpSp>
        <p:nvGrpSpPr>
          <p:cNvPr id="58" name="Группа 57">
            <a:extLst>
              <a:ext uri="{FF2B5EF4-FFF2-40B4-BE49-F238E27FC236}">
                <a16:creationId xmlns="" xmlns:a16="http://schemas.microsoft.com/office/drawing/2014/main" id="{BBD63669-2452-43BC-992A-7F449F76BDC6}"/>
              </a:ext>
            </a:extLst>
          </p:cNvPr>
          <p:cNvGrpSpPr/>
          <p:nvPr/>
        </p:nvGrpSpPr>
        <p:grpSpPr>
          <a:xfrm flipH="1">
            <a:off x="8169728" y="3879807"/>
            <a:ext cx="1124026" cy="1704656"/>
            <a:chOff x="3560549" y="-201320"/>
            <a:chExt cx="1181430" cy="1653403"/>
          </a:xfrm>
        </p:grpSpPr>
        <p:pic>
          <p:nvPicPr>
            <p:cNvPr id="84" name="Рисунок 83">
              <a:extLst>
                <a:ext uri="{FF2B5EF4-FFF2-40B4-BE49-F238E27FC236}">
                  <a16:creationId xmlns="" xmlns:a16="http://schemas.microsoft.com/office/drawing/2014/main" id="{8FBF8ECB-3D56-4475-95EC-9EE1E35A86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/>
            <a:srcRect l="38086" t="39278" r="55445" b="48703"/>
            <a:stretch/>
          </p:blipFill>
          <p:spPr>
            <a:xfrm>
              <a:off x="3583185" y="425577"/>
              <a:ext cx="1130411" cy="1026506"/>
            </a:xfrm>
            <a:prstGeom prst="rect">
              <a:avLst/>
            </a:prstGeom>
          </p:spPr>
        </p:pic>
        <p:sp>
          <p:nvSpPr>
            <p:cNvPr id="85" name="TextBox 84">
              <a:extLst>
                <a:ext uri="{FF2B5EF4-FFF2-40B4-BE49-F238E27FC236}">
                  <a16:creationId xmlns="" xmlns:a16="http://schemas.microsoft.com/office/drawing/2014/main" id="{679B3D9A-7B5A-412C-AFD1-9F7DBC0FE6F5}"/>
                </a:ext>
              </a:extLst>
            </p:cNvPr>
            <p:cNvSpPr txBox="1"/>
            <p:nvPr/>
          </p:nvSpPr>
          <p:spPr>
            <a:xfrm>
              <a:off x="3560549" y="-201320"/>
              <a:ext cx="1181430" cy="6268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>
                  <a:solidFill>
                    <a:srgbClr val="2A9196"/>
                  </a:solidFill>
                  <a:latin typeface="Montserrat ExtraBold" panose="00000900000000000000" pitchFamily="2" charset="-52"/>
                  <a:cs typeface="Times New Roman" panose="02020603050405020304" pitchFamily="18" charset="0"/>
                </a:rPr>
                <a:t>УСПЕХ </a:t>
              </a:r>
            </a:p>
            <a:p>
              <a:pPr algn="ctr"/>
              <a:r>
                <a:rPr lang="ru-RU" sz="1200" b="1" dirty="0">
                  <a:solidFill>
                    <a:srgbClr val="2A9196"/>
                  </a:solidFill>
                  <a:latin typeface="Montserrat ExtraBold" panose="00000900000000000000" pitchFamily="2" charset="-52"/>
                  <a:cs typeface="Times New Roman" panose="02020603050405020304" pitchFamily="18" charset="0"/>
                </a:rPr>
                <a:t>КАЖДОГО </a:t>
              </a:r>
            </a:p>
            <a:p>
              <a:pPr algn="ctr"/>
              <a:r>
                <a:rPr lang="ru-RU" sz="1200" b="1" dirty="0">
                  <a:solidFill>
                    <a:srgbClr val="2A9196"/>
                  </a:solidFill>
                  <a:latin typeface="Montserrat ExtraBold" panose="00000900000000000000" pitchFamily="2" charset="-52"/>
                  <a:cs typeface="Times New Roman" panose="02020603050405020304" pitchFamily="18" charset="0"/>
                </a:rPr>
                <a:t>РЕБЕНКА</a:t>
              </a:r>
            </a:p>
          </p:txBody>
        </p:sp>
      </p:grpSp>
      <p:grpSp>
        <p:nvGrpSpPr>
          <p:cNvPr id="69" name="Группа 68">
            <a:extLst>
              <a:ext uri="{FF2B5EF4-FFF2-40B4-BE49-F238E27FC236}">
                <a16:creationId xmlns="" xmlns:a16="http://schemas.microsoft.com/office/drawing/2014/main" id="{DDA0F26B-D626-4AEC-B49B-0D380764DD29}"/>
              </a:ext>
            </a:extLst>
          </p:cNvPr>
          <p:cNvGrpSpPr/>
          <p:nvPr/>
        </p:nvGrpSpPr>
        <p:grpSpPr>
          <a:xfrm flipH="1">
            <a:off x="6999933" y="2111011"/>
            <a:ext cx="1157689" cy="1379194"/>
            <a:chOff x="9926643" y="5612217"/>
            <a:chExt cx="1062207" cy="1239944"/>
          </a:xfrm>
        </p:grpSpPr>
        <p:pic>
          <p:nvPicPr>
            <p:cNvPr id="70" name="Рисунок 69">
              <a:extLst>
                <a:ext uri="{FF2B5EF4-FFF2-40B4-BE49-F238E27FC236}">
                  <a16:creationId xmlns="" xmlns:a16="http://schemas.microsoft.com/office/drawing/2014/main" id="{F329071F-35AA-4500-AD9A-5BB8215C92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/>
            <a:srcRect l="54371" t="60994" r="38588" b="26939"/>
            <a:stretch/>
          </p:blipFill>
          <p:spPr>
            <a:xfrm>
              <a:off x="10040414" y="5612217"/>
              <a:ext cx="935690" cy="901971"/>
            </a:xfrm>
            <a:prstGeom prst="rect">
              <a:avLst/>
            </a:prstGeom>
          </p:spPr>
        </p:pic>
        <p:sp>
          <p:nvSpPr>
            <p:cNvPr id="71" name="TextBox 70">
              <a:extLst>
                <a:ext uri="{FF2B5EF4-FFF2-40B4-BE49-F238E27FC236}">
                  <a16:creationId xmlns="" xmlns:a16="http://schemas.microsoft.com/office/drawing/2014/main" id="{C0FF7791-D909-45E2-B12B-FDEE1A5E63FA}"/>
                </a:ext>
              </a:extLst>
            </p:cNvPr>
            <p:cNvSpPr txBox="1"/>
            <p:nvPr/>
          </p:nvSpPr>
          <p:spPr>
            <a:xfrm>
              <a:off x="9926643" y="6437108"/>
              <a:ext cx="1062207" cy="4150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b="1" dirty="0">
                  <a:solidFill>
                    <a:srgbClr val="2A9196"/>
                  </a:solidFill>
                  <a:latin typeface="Montserrat ExtraBold" panose="00000900000000000000" pitchFamily="2" charset="-52"/>
                  <a:cs typeface="Times New Roman" panose="02020603050405020304" pitchFamily="18" charset="0"/>
                </a:rPr>
                <a:t>УЧИТЕЛЬ </a:t>
              </a:r>
            </a:p>
            <a:p>
              <a:pPr algn="ctr"/>
              <a:r>
                <a:rPr lang="ru-RU" sz="1200" b="1" dirty="0">
                  <a:solidFill>
                    <a:srgbClr val="2A9196"/>
                  </a:solidFill>
                  <a:latin typeface="Montserrat ExtraBold" panose="00000900000000000000" pitchFamily="2" charset="-52"/>
                  <a:cs typeface="Times New Roman" panose="02020603050405020304" pitchFamily="18" charset="0"/>
                </a:rPr>
                <a:t>БУДУЩЕГО</a:t>
              </a:r>
            </a:p>
          </p:txBody>
        </p:sp>
      </p:grpSp>
      <p:sp>
        <p:nvSpPr>
          <p:cNvPr id="92" name="Овал 91">
            <a:extLst>
              <a:ext uri="{FF2B5EF4-FFF2-40B4-BE49-F238E27FC236}">
                <a16:creationId xmlns="" xmlns:a16="http://schemas.microsoft.com/office/drawing/2014/main" id="{BDE7C4F7-B659-437F-9B98-E00C285B869C}"/>
              </a:ext>
            </a:extLst>
          </p:cNvPr>
          <p:cNvSpPr>
            <a:spLocks noChangeAspect="1"/>
          </p:cNvSpPr>
          <p:nvPr/>
        </p:nvSpPr>
        <p:spPr>
          <a:xfrm rot="10966590">
            <a:off x="821816" y="2805431"/>
            <a:ext cx="3518653" cy="3489825"/>
          </a:xfrm>
          <a:prstGeom prst="ellipse">
            <a:avLst/>
          </a:prstGeom>
          <a:noFill/>
          <a:ln w="28575">
            <a:solidFill>
              <a:srgbClr val="43AC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>
            <a:extLst>
              <a:ext uri="{FF2B5EF4-FFF2-40B4-BE49-F238E27FC236}">
                <a16:creationId xmlns="" xmlns:a16="http://schemas.microsoft.com/office/drawing/2014/main" id="{53406679-7447-4A65-A3D9-BF4605CE8200}"/>
              </a:ext>
            </a:extLst>
          </p:cNvPr>
          <p:cNvGrpSpPr/>
          <p:nvPr/>
        </p:nvGrpSpPr>
        <p:grpSpPr>
          <a:xfrm>
            <a:off x="318732" y="3270445"/>
            <a:ext cx="3740498" cy="3419093"/>
            <a:chOff x="1331018" y="3284782"/>
            <a:chExt cx="2127648" cy="1669205"/>
          </a:xfrm>
        </p:grpSpPr>
        <p:pic>
          <p:nvPicPr>
            <p:cNvPr id="90" name="Рисунок 89">
              <a:extLst>
                <a:ext uri="{FF2B5EF4-FFF2-40B4-BE49-F238E27FC236}">
                  <a16:creationId xmlns="" xmlns:a16="http://schemas.microsoft.com/office/drawing/2014/main" id="{02907C28-60B7-C7BA-26BC-7CBEE4F0D40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1331018" y="3284782"/>
              <a:ext cx="2127648" cy="1669205"/>
            </a:xfrm>
            <a:prstGeom prst="rect">
              <a:avLst/>
            </a:prstGeom>
          </p:spPr>
        </p:pic>
        <p:pic>
          <p:nvPicPr>
            <p:cNvPr id="8" name="Рисунок 7">
              <a:extLst>
                <a:ext uri="{FF2B5EF4-FFF2-40B4-BE49-F238E27FC236}">
                  <a16:creationId xmlns="" xmlns:a16="http://schemas.microsoft.com/office/drawing/2014/main" id="{B053B733-4317-4AC1-BC75-47FD6073EB1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flipH="1">
              <a:off x="2624136" y="4281588"/>
              <a:ext cx="266701" cy="232962"/>
            </a:xfrm>
            <a:prstGeom prst="rect">
              <a:avLst/>
            </a:prstGeom>
          </p:spPr>
        </p:pic>
      </p:grpSp>
      <p:sp>
        <p:nvSpPr>
          <p:cNvPr id="107" name="TextBox 106">
            <a:extLst>
              <a:ext uri="{FF2B5EF4-FFF2-40B4-BE49-F238E27FC236}">
                <a16:creationId xmlns="" xmlns:a16="http://schemas.microsoft.com/office/drawing/2014/main" id="{BEEA3C25-B80B-4FFD-A001-C223A4D4B023}"/>
              </a:ext>
            </a:extLst>
          </p:cNvPr>
          <p:cNvSpPr txBox="1"/>
          <p:nvPr/>
        </p:nvSpPr>
        <p:spPr>
          <a:xfrm>
            <a:off x="835379" y="180325"/>
            <a:ext cx="60940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Школа всевозможного выбора</a:t>
            </a:r>
            <a:endParaRPr lang="ru-RU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3D36CC7-AEAE-4B50-A6C0-F50C032C8C1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/>
          <a:srcRect l="55238" t="56929" r="35543" b="26657"/>
          <a:stretch/>
        </p:blipFill>
        <p:spPr>
          <a:xfrm>
            <a:off x="10424590" y="4437280"/>
            <a:ext cx="1165891" cy="1167040"/>
          </a:xfrm>
          <a:prstGeom prst="rect">
            <a:avLst/>
          </a:prstGeom>
        </p:spPr>
      </p:pic>
      <p:sp>
        <p:nvSpPr>
          <p:cNvPr id="30" name="Полилиния: фигура 29">
            <a:extLst>
              <a:ext uri="{FF2B5EF4-FFF2-40B4-BE49-F238E27FC236}">
                <a16:creationId xmlns="" xmlns:a16="http://schemas.microsoft.com/office/drawing/2014/main" id="{124FE3C4-D4EA-48DC-9F33-755AEE27EEA9}"/>
              </a:ext>
            </a:extLst>
          </p:cNvPr>
          <p:cNvSpPr/>
          <p:nvPr/>
        </p:nvSpPr>
        <p:spPr>
          <a:xfrm rot="10800000" flipV="1">
            <a:off x="9753117" y="3536088"/>
            <a:ext cx="30140" cy="268855"/>
          </a:xfrm>
          <a:custGeom>
            <a:avLst/>
            <a:gdLst>
              <a:gd name="connsiteX0" fmla="*/ 0 w 21134"/>
              <a:gd name="connsiteY0" fmla="*/ 0 h 188520"/>
              <a:gd name="connsiteX1" fmla="*/ 0 w 21134"/>
              <a:gd name="connsiteY1" fmla="*/ 188520 h 18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134" h="188520">
                <a:moveTo>
                  <a:pt x="0" y="0"/>
                </a:moveTo>
                <a:lnTo>
                  <a:pt x="0" y="188520"/>
                </a:lnTo>
              </a:path>
            </a:pathLst>
          </a:custGeom>
          <a:ln w="63500" cap="rnd">
            <a:solidFill>
              <a:srgbClr val="2A9196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1" name="Полилиния: фигура 30">
            <a:extLst>
              <a:ext uri="{FF2B5EF4-FFF2-40B4-BE49-F238E27FC236}">
                <a16:creationId xmlns="" xmlns:a16="http://schemas.microsoft.com/office/drawing/2014/main" id="{C3350FBD-522A-4F7E-82B6-5C9B320FE6F6}"/>
              </a:ext>
            </a:extLst>
          </p:cNvPr>
          <p:cNvSpPr/>
          <p:nvPr/>
        </p:nvSpPr>
        <p:spPr>
          <a:xfrm rot="10800000" flipV="1">
            <a:off x="10894274" y="3518915"/>
            <a:ext cx="30140" cy="268855"/>
          </a:xfrm>
          <a:custGeom>
            <a:avLst/>
            <a:gdLst>
              <a:gd name="connsiteX0" fmla="*/ 0 w 21134"/>
              <a:gd name="connsiteY0" fmla="*/ 0 h 188520"/>
              <a:gd name="connsiteX1" fmla="*/ 0 w 21134"/>
              <a:gd name="connsiteY1" fmla="*/ 188520 h 18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134" h="188520">
                <a:moveTo>
                  <a:pt x="0" y="0"/>
                </a:moveTo>
                <a:lnTo>
                  <a:pt x="0" y="188520"/>
                </a:lnTo>
              </a:path>
            </a:pathLst>
          </a:custGeom>
          <a:ln w="63500" cap="rnd">
            <a:solidFill>
              <a:srgbClr val="2A9196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pic>
        <p:nvPicPr>
          <p:cNvPr id="32" name="Рисунок 31">
            <a:extLst>
              <a:ext uri="{FF2B5EF4-FFF2-40B4-BE49-F238E27FC236}">
                <a16:creationId xmlns="" xmlns:a16="http://schemas.microsoft.com/office/drawing/2014/main" id="{E302B8F2-BE7E-4602-8231-10A7D115C52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/>
          <a:srcRect l="55623" t="29909" r="35763" b="53340"/>
          <a:stretch/>
        </p:blipFill>
        <p:spPr>
          <a:xfrm>
            <a:off x="9174272" y="1981559"/>
            <a:ext cx="1157689" cy="1265651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BCDC24C6-79B6-438B-9F97-CF1C0E3A93AA}"/>
              </a:ext>
            </a:extLst>
          </p:cNvPr>
          <p:cNvSpPr txBox="1"/>
          <p:nvPr/>
        </p:nvSpPr>
        <p:spPr>
          <a:xfrm flipH="1">
            <a:off x="8913296" y="3023142"/>
            <a:ext cx="1821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МОЛОДЫЕ </a:t>
            </a:r>
          </a:p>
          <a:p>
            <a:pPr algn="ctr"/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ПРОФЕССИОНАЛЫ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35C45726-0A84-42C7-84CB-884971B795C8}"/>
              </a:ext>
            </a:extLst>
          </p:cNvPr>
          <p:cNvSpPr txBox="1"/>
          <p:nvPr/>
        </p:nvSpPr>
        <p:spPr>
          <a:xfrm flipH="1">
            <a:off x="10058348" y="3862531"/>
            <a:ext cx="1814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ПАТРИОТИЧЕСКОЕ</a:t>
            </a:r>
          </a:p>
          <a:p>
            <a:pPr algn="ctr"/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 ВОСПИТАНИЕ</a:t>
            </a:r>
          </a:p>
        </p:txBody>
      </p:sp>
    </p:spTree>
    <p:extLst>
      <p:ext uri="{BB962C8B-B14F-4D97-AF65-F5344CB8AC3E}">
        <p14:creationId xmlns="" xmlns:p14="http://schemas.microsoft.com/office/powerpoint/2010/main" val="2433030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>
            <a:extLst>
              <a:ext uri="{FF2B5EF4-FFF2-40B4-BE49-F238E27FC236}">
                <a16:creationId xmlns="" xmlns:a16="http://schemas.microsoft.com/office/drawing/2014/main" id="{97EE09C5-0D0F-4362-8A18-1BA080F4A5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26099" y="1336574"/>
            <a:ext cx="5174347" cy="5041615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699ECF5B-E66D-06B0-492F-2F27FEF885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9799"/>
            <a:ext cx="7239000" cy="90487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421F1F1D-757B-4F4B-9B05-57F72F81AE07}"/>
              </a:ext>
            </a:extLst>
          </p:cNvPr>
          <p:cNvSpPr txBox="1"/>
          <p:nvPr/>
        </p:nvSpPr>
        <p:spPr>
          <a:xfrm>
            <a:off x="835379" y="180325"/>
            <a:ext cx="60940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Школа всевозможного выбора</a:t>
            </a:r>
            <a:endParaRPr lang="ru-RU" sz="2400" dirty="0"/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5F264993-FEDF-4463-B406-470DD1F46001}"/>
              </a:ext>
            </a:extLst>
          </p:cNvPr>
          <p:cNvSpPr txBox="1"/>
          <p:nvPr/>
        </p:nvSpPr>
        <p:spPr>
          <a:xfrm>
            <a:off x="4602480" y="6011768"/>
            <a:ext cx="339627" cy="274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0</a:t>
            </a:r>
            <a:endParaRPr lang="ru-RU" sz="1600" dirty="0">
              <a:solidFill>
                <a:srgbClr val="2A9196"/>
              </a:solidFill>
            </a:endParaRPr>
          </a:p>
        </p:txBody>
      </p:sp>
      <p:pic>
        <p:nvPicPr>
          <p:cNvPr id="40" name="Рисунок 39">
            <a:extLst>
              <a:ext uri="{FF2B5EF4-FFF2-40B4-BE49-F238E27FC236}">
                <a16:creationId xmlns="" xmlns:a16="http://schemas.microsoft.com/office/drawing/2014/main" id="{620B82EB-407F-4725-816A-8B97CE2FE50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72308" y="4574208"/>
            <a:ext cx="1144790" cy="1144790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="" xmlns:a16="http://schemas.microsoft.com/office/drawing/2014/main" id="{AF21C91A-87C9-4500-B0AC-DB9D56444D6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089643" y="5343493"/>
            <a:ext cx="1143463" cy="11434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D5EE44B0-0FF2-4594-8EB1-DFDA5B4C12BD}"/>
              </a:ext>
            </a:extLst>
          </p:cNvPr>
          <p:cNvSpPr txBox="1"/>
          <p:nvPr/>
        </p:nvSpPr>
        <p:spPr>
          <a:xfrm>
            <a:off x="1819948" y="5616625"/>
            <a:ext cx="2764028" cy="29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ХАРАКТЕР</a:t>
            </a:r>
            <a:endParaRPr lang="ru-RU" dirty="0">
              <a:solidFill>
                <a:srgbClr val="2A9196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1DC38C10-9ED2-4062-ADF3-F8BC30EE6AF3}"/>
              </a:ext>
            </a:extLst>
          </p:cNvPr>
          <p:cNvSpPr txBox="1"/>
          <p:nvPr/>
        </p:nvSpPr>
        <p:spPr>
          <a:xfrm>
            <a:off x="5222477" y="4848003"/>
            <a:ext cx="2764028" cy="29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ЦЕЛОСТНОСТЬ</a:t>
            </a:r>
            <a:endParaRPr lang="ru-RU" dirty="0">
              <a:solidFill>
                <a:srgbClr val="2A9196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BEE620E-E113-4D5C-A555-63E551207DA0}"/>
              </a:ext>
            </a:extLst>
          </p:cNvPr>
          <p:cNvSpPr txBox="1"/>
          <p:nvPr/>
        </p:nvSpPr>
        <p:spPr>
          <a:xfrm>
            <a:off x="1819948" y="4127007"/>
            <a:ext cx="2764028" cy="29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ЦЕННОСТИ</a:t>
            </a:r>
            <a:endParaRPr lang="ru-RU" dirty="0">
              <a:solidFill>
                <a:srgbClr val="2A9196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0760ABC-06E2-493E-9D20-37012E6F6379}"/>
              </a:ext>
            </a:extLst>
          </p:cNvPr>
          <p:cNvSpPr txBox="1"/>
          <p:nvPr/>
        </p:nvSpPr>
        <p:spPr>
          <a:xfrm>
            <a:off x="5222477" y="3363141"/>
            <a:ext cx="27640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ВЕРА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0A1A9629-679D-4471-AE28-1A47CFF918B0}"/>
              </a:ext>
            </a:extLst>
          </p:cNvPr>
          <p:cNvSpPr txBox="1"/>
          <p:nvPr/>
        </p:nvSpPr>
        <p:spPr>
          <a:xfrm>
            <a:off x="1819948" y="2630254"/>
            <a:ext cx="2764028" cy="29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ПОВЕДЕНИЕ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B3DCFD6A-434F-46B7-8945-67490191375C}"/>
              </a:ext>
            </a:extLst>
          </p:cNvPr>
          <p:cNvSpPr txBox="1"/>
          <p:nvPr/>
        </p:nvSpPr>
        <p:spPr>
          <a:xfrm>
            <a:off x="5014378" y="1869269"/>
            <a:ext cx="1596264" cy="29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КУЛЬТУРА</a:t>
            </a:r>
          </a:p>
        </p:txBody>
      </p:sp>
      <p:grpSp>
        <p:nvGrpSpPr>
          <p:cNvPr id="31" name="Группа 30">
            <a:extLst>
              <a:ext uri="{FF2B5EF4-FFF2-40B4-BE49-F238E27FC236}">
                <a16:creationId xmlns="" xmlns:a16="http://schemas.microsoft.com/office/drawing/2014/main" id="{6C33EC1E-888F-4358-9778-19915702F504}"/>
              </a:ext>
            </a:extLst>
          </p:cNvPr>
          <p:cNvGrpSpPr/>
          <p:nvPr/>
        </p:nvGrpSpPr>
        <p:grpSpPr>
          <a:xfrm>
            <a:off x="4772294" y="1283232"/>
            <a:ext cx="260839" cy="4797595"/>
            <a:chOff x="4548975" y="1026942"/>
            <a:chExt cx="268856" cy="4945045"/>
          </a:xfrm>
        </p:grpSpPr>
        <p:cxnSp>
          <p:nvCxnSpPr>
            <p:cNvPr id="7" name="Прямая со стрелкой 6">
              <a:extLst>
                <a:ext uri="{FF2B5EF4-FFF2-40B4-BE49-F238E27FC236}">
                  <a16:creationId xmlns="" xmlns:a16="http://schemas.microsoft.com/office/drawing/2014/main" id="{AA348F70-093A-4A79-B075-8BAD237E65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94496" y="1026942"/>
              <a:ext cx="0" cy="4945045"/>
            </a:xfrm>
            <a:prstGeom prst="straightConnector1">
              <a:avLst/>
            </a:prstGeom>
            <a:ln w="63500" cap="rnd">
              <a:solidFill>
                <a:srgbClr val="43ACA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Группа 29">
              <a:extLst>
                <a:ext uri="{FF2B5EF4-FFF2-40B4-BE49-F238E27FC236}">
                  <a16:creationId xmlns="" xmlns:a16="http://schemas.microsoft.com/office/drawing/2014/main" id="{2EE948DC-F269-41A9-ACBE-26B0F7AFC2CF}"/>
                </a:ext>
              </a:extLst>
            </p:cNvPr>
            <p:cNvGrpSpPr/>
            <p:nvPr/>
          </p:nvGrpSpPr>
          <p:grpSpPr>
            <a:xfrm>
              <a:off x="4548975" y="1768111"/>
              <a:ext cx="268856" cy="3916980"/>
              <a:chOff x="4560067" y="1505921"/>
              <a:chExt cx="268856" cy="3916980"/>
            </a:xfrm>
          </p:grpSpPr>
          <p:sp>
            <p:nvSpPr>
              <p:cNvPr id="23" name="Полилиния: фигура 22">
                <a:extLst>
                  <a:ext uri="{FF2B5EF4-FFF2-40B4-BE49-F238E27FC236}">
                    <a16:creationId xmlns="" xmlns:a16="http://schemas.microsoft.com/office/drawing/2014/main" id="{8797BF59-BC9A-4D06-ACC0-6C5053F6024D}"/>
                  </a:ext>
                </a:extLst>
              </p:cNvPr>
              <p:cNvSpPr/>
              <p:nvPr/>
            </p:nvSpPr>
            <p:spPr>
              <a:xfrm rot="5400000" flipV="1">
                <a:off x="4679425" y="5273403"/>
                <a:ext cx="30140" cy="268855"/>
              </a:xfrm>
              <a:custGeom>
                <a:avLst/>
                <a:gdLst>
                  <a:gd name="connsiteX0" fmla="*/ 0 w 21134"/>
                  <a:gd name="connsiteY0" fmla="*/ 0 h 188520"/>
                  <a:gd name="connsiteX1" fmla="*/ 0 w 21134"/>
                  <a:gd name="connsiteY1" fmla="*/ 188520 h 188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134" h="188520">
                    <a:moveTo>
                      <a:pt x="0" y="0"/>
                    </a:moveTo>
                    <a:lnTo>
                      <a:pt x="0" y="188520"/>
                    </a:lnTo>
                  </a:path>
                </a:pathLst>
              </a:custGeom>
              <a:ln w="63500" cap="rnd">
                <a:solidFill>
                  <a:srgbClr val="2A919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4" name="Полилиния: фигура 23">
                <a:extLst>
                  <a:ext uri="{FF2B5EF4-FFF2-40B4-BE49-F238E27FC236}">
                    <a16:creationId xmlns="" xmlns:a16="http://schemas.microsoft.com/office/drawing/2014/main" id="{10978F8D-91B6-4D0D-A3BC-7A6C860E79F1}"/>
                  </a:ext>
                </a:extLst>
              </p:cNvPr>
              <p:cNvSpPr/>
              <p:nvPr/>
            </p:nvSpPr>
            <p:spPr>
              <a:xfrm rot="5400000" flipV="1">
                <a:off x="4679426" y="2175277"/>
                <a:ext cx="30140" cy="268855"/>
              </a:xfrm>
              <a:custGeom>
                <a:avLst/>
                <a:gdLst>
                  <a:gd name="connsiteX0" fmla="*/ 0 w 21134"/>
                  <a:gd name="connsiteY0" fmla="*/ 0 h 188520"/>
                  <a:gd name="connsiteX1" fmla="*/ 0 w 21134"/>
                  <a:gd name="connsiteY1" fmla="*/ 188520 h 188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134" h="188520">
                    <a:moveTo>
                      <a:pt x="0" y="0"/>
                    </a:moveTo>
                    <a:lnTo>
                      <a:pt x="0" y="188520"/>
                    </a:lnTo>
                  </a:path>
                </a:pathLst>
              </a:custGeom>
              <a:ln w="63500" cap="rnd">
                <a:solidFill>
                  <a:srgbClr val="2A919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5" name="Полилиния: фигура 24">
                <a:extLst>
                  <a:ext uri="{FF2B5EF4-FFF2-40B4-BE49-F238E27FC236}">
                    <a16:creationId xmlns="" xmlns:a16="http://schemas.microsoft.com/office/drawing/2014/main" id="{8FCB7B55-229A-4212-BFDD-A65027845420}"/>
                  </a:ext>
                </a:extLst>
              </p:cNvPr>
              <p:cNvSpPr/>
              <p:nvPr/>
            </p:nvSpPr>
            <p:spPr>
              <a:xfrm rot="5400000" flipV="1">
                <a:off x="4679426" y="2920428"/>
                <a:ext cx="30140" cy="268855"/>
              </a:xfrm>
              <a:custGeom>
                <a:avLst/>
                <a:gdLst>
                  <a:gd name="connsiteX0" fmla="*/ 0 w 21134"/>
                  <a:gd name="connsiteY0" fmla="*/ 0 h 188520"/>
                  <a:gd name="connsiteX1" fmla="*/ 0 w 21134"/>
                  <a:gd name="connsiteY1" fmla="*/ 188520 h 188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134" h="188520">
                    <a:moveTo>
                      <a:pt x="0" y="0"/>
                    </a:moveTo>
                    <a:lnTo>
                      <a:pt x="0" y="188520"/>
                    </a:lnTo>
                  </a:path>
                </a:pathLst>
              </a:custGeom>
              <a:ln w="63500" cap="rnd">
                <a:solidFill>
                  <a:srgbClr val="2A919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6" name="Полилиния: фигура 25">
                <a:extLst>
                  <a:ext uri="{FF2B5EF4-FFF2-40B4-BE49-F238E27FC236}">
                    <a16:creationId xmlns="" xmlns:a16="http://schemas.microsoft.com/office/drawing/2014/main" id="{D6DBEC64-4A3A-4893-92D3-375DD07AEBC5}"/>
                  </a:ext>
                </a:extLst>
              </p:cNvPr>
              <p:cNvSpPr/>
              <p:nvPr/>
            </p:nvSpPr>
            <p:spPr>
              <a:xfrm rot="5400000" flipV="1">
                <a:off x="4679425" y="3717215"/>
                <a:ext cx="30140" cy="268855"/>
              </a:xfrm>
              <a:custGeom>
                <a:avLst/>
                <a:gdLst>
                  <a:gd name="connsiteX0" fmla="*/ 0 w 21134"/>
                  <a:gd name="connsiteY0" fmla="*/ 0 h 188520"/>
                  <a:gd name="connsiteX1" fmla="*/ 0 w 21134"/>
                  <a:gd name="connsiteY1" fmla="*/ 188520 h 188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134" h="188520">
                    <a:moveTo>
                      <a:pt x="0" y="0"/>
                    </a:moveTo>
                    <a:lnTo>
                      <a:pt x="0" y="188520"/>
                    </a:lnTo>
                  </a:path>
                </a:pathLst>
              </a:custGeom>
              <a:ln w="63500" cap="rnd">
                <a:solidFill>
                  <a:srgbClr val="2A919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7" name="Полилиния: фигура 26">
                <a:extLst>
                  <a:ext uri="{FF2B5EF4-FFF2-40B4-BE49-F238E27FC236}">
                    <a16:creationId xmlns="" xmlns:a16="http://schemas.microsoft.com/office/drawing/2014/main" id="{CF1D97A4-CB16-4496-B0E8-F183E93BE416}"/>
                  </a:ext>
                </a:extLst>
              </p:cNvPr>
              <p:cNvSpPr/>
              <p:nvPr/>
            </p:nvSpPr>
            <p:spPr>
              <a:xfrm rot="5400000" flipV="1">
                <a:off x="4679426" y="4477436"/>
                <a:ext cx="30140" cy="268855"/>
              </a:xfrm>
              <a:custGeom>
                <a:avLst/>
                <a:gdLst>
                  <a:gd name="connsiteX0" fmla="*/ 0 w 21134"/>
                  <a:gd name="connsiteY0" fmla="*/ 0 h 188520"/>
                  <a:gd name="connsiteX1" fmla="*/ 0 w 21134"/>
                  <a:gd name="connsiteY1" fmla="*/ 188520 h 188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134" h="188520">
                    <a:moveTo>
                      <a:pt x="0" y="0"/>
                    </a:moveTo>
                    <a:lnTo>
                      <a:pt x="0" y="188520"/>
                    </a:lnTo>
                  </a:path>
                </a:pathLst>
              </a:custGeom>
              <a:ln w="63500" cap="rnd">
                <a:solidFill>
                  <a:srgbClr val="2A919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8" name="Полилиния: фигура 27">
                <a:extLst>
                  <a:ext uri="{FF2B5EF4-FFF2-40B4-BE49-F238E27FC236}">
                    <a16:creationId xmlns="" xmlns:a16="http://schemas.microsoft.com/office/drawing/2014/main" id="{B51CE50F-C6D6-4F16-BC2D-AC281F71F99A}"/>
                  </a:ext>
                </a:extLst>
              </p:cNvPr>
              <p:cNvSpPr/>
              <p:nvPr/>
            </p:nvSpPr>
            <p:spPr>
              <a:xfrm rot="5400000" flipV="1">
                <a:off x="4679426" y="1386563"/>
                <a:ext cx="30140" cy="268855"/>
              </a:xfrm>
              <a:custGeom>
                <a:avLst/>
                <a:gdLst>
                  <a:gd name="connsiteX0" fmla="*/ 0 w 21134"/>
                  <a:gd name="connsiteY0" fmla="*/ 0 h 188520"/>
                  <a:gd name="connsiteX1" fmla="*/ 0 w 21134"/>
                  <a:gd name="connsiteY1" fmla="*/ 188520 h 188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134" h="188520">
                    <a:moveTo>
                      <a:pt x="0" y="0"/>
                    </a:moveTo>
                    <a:lnTo>
                      <a:pt x="0" y="188520"/>
                    </a:lnTo>
                  </a:path>
                </a:pathLst>
              </a:custGeom>
              <a:ln w="63500" cap="rnd">
                <a:solidFill>
                  <a:srgbClr val="2A919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pic>
        <p:nvPicPr>
          <p:cNvPr id="44" name="Рисунок 43">
            <a:extLst>
              <a:ext uri="{FF2B5EF4-FFF2-40B4-BE49-F238E27FC236}">
                <a16:creationId xmlns="" xmlns:a16="http://schemas.microsoft.com/office/drawing/2014/main" id="{6997DD64-2838-49C2-934F-C18D4F53916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172636" y="3745619"/>
            <a:ext cx="977476" cy="91579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2B8DF8F-C04F-43AC-A918-DF1559CEE8C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967266" y="2129856"/>
            <a:ext cx="1182846" cy="118284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8D5FB960-600C-4925-B4B5-FCB7C675CBC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623764" y="3102711"/>
            <a:ext cx="3370711" cy="375528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CEFF9831-BC2A-440F-ADE3-01739983FDCB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0800000">
            <a:off x="5961883" y="3080427"/>
            <a:ext cx="919141" cy="77695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62052384-A418-49D1-B965-32A682FEC03A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496413" y="1406163"/>
            <a:ext cx="919142" cy="9262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1181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699ECF5B-E66D-06B0-492F-2F27FEF885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23762" y="5700"/>
            <a:ext cx="7239000" cy="904875"/>
          </a:xfrm>
          <a:prstGeom prst="rect">
            <a:avLst/>
          </a:prstGeom>
        </p:spPr>
      </p:pic>
      <p:sp>
        <p:nvSpPr>
          <p:cNvPr id="85" name="TextBox 84">
            <a:extLst>
              <a:ext uri="{FF2B5EF4-FFF2-40B4-BE49-F238E27FC236}">
                <a16:creationId xmlns="" xmlns:a16="http://schemas.microsoft.com/office/drawing/2014/main" id="{21DCB888-551E-4B9D-8828-8AA48E8936D6}"/>
              </a:ext>
            </a:extLst>
          </p:cNvPr>
          <p:cNvSpPr txBox="1"/>
          <p:nvPr/>
        </p:nvSpPr>
        <p:spPr>
          <a:xfrm>
            <a:off x="811617" y="195824"/>
            <a:ext cx="60940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Школа всевозможного выбора</a:t>
            </a:r>
            <a:endParaRPr lang="ru-RU" sz="2400" dirty="0"/>
          </a:p>
        </p:txBody>
      </p:sp>
      <p:cxnSp>
        <p:nvCxnSpPr>
          <p:cNvPr id="103" name="Прямая соединительная линия 102">
            <a:extLst>
              <a:ext uri="{FF2B5EF4-FFF2-40B4-BE49-F238E27FC236}">
                <a16:creationId xmlns="" xmlns:a16="http://schemas.microsoft.com/office/drawing/2014/main" id="{E2096526-D92B-4C13-8FBC-CFE323C8B8C0}"/>
              </a:ext>
            </a:extLst>
          </p:cNvPr>
          <p:cNvCxnSpPr>
            <a:cxnSpLocks/>
          </p:cNvCxnSpPr>
          <p:nvPr/>
        </p:nvCxnSpPr>
        <p:spPr>
          <a:xfrm>
            <a:off x="5160586" y="4977634"/>
            <a:ext cx="0" cy="466442"/>
          </a:xfrm>
          <a:prstGeom prst="line">
            <a:avLst/>
          </a:prstGeom>
          <a:ln w="57150">
            <a:solidFill>
              <a:srgbClr val="43ACA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DC7AD1B9-F12E-48BC-AEB9-08D340A8A810}"/>
              </a:ext>
            </a:extLst>
          </p:cNvPr>
          <p:cNvCxnSpPr>
            <a:cxnSpLocks/>
          </p:cNvCxnSpPr>
          <p:nvPr/>
        </p:nvCxnSpPr>
        <p:spPr>
          <a:xfrm flipV="1">
            <a:off x="4594457" y="4956961"/>
            <a:ext cx="617032" cy="245"/>
          </a:xfrm>
          <a:prstGeom prst="line">
            <a:avLst/>
          </a:prstGeom>
          <a:ln w="57150">
            <a:solidFill>
              <a:srgbClr val="43ACA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="" xmlns:a16="http://schemas.microsoft.com/office/drawing/2014/main" id="{28C03EEF-740C-4B6D-BD2E-3F4EB95F1D67}"/>
              </a:ext>
            </a:extLst>
          </p:cNvPr>
          <p:cNvSpPr txBox="1"/>
          <p:nvPr/>
        </p:nvSpPr>
        <p:spPr>
          <a:xfrm>
            <a:off x="3935332" y="5678644"/>
            <a:ext cx="417663" cy="2555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2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0</a:t>
            </a:r>
            <a:endParaRPr lang="ru-RU" sz="1600" dirty="0">
              <a:solidFill>
                <a:srgbClr val="2A9196"/>
              </a:solidFill>
            </a:endParaRPr>
          </a:p>
        </p:txBody>
      </p:sp>
      <p:cxnSp>
        <p:nvCxnSpPr>
          <p:cNvPr id="87" name="Прямая со стрелкой 86">
            <a:extLst>
              <a:ext uri="{FF2B5EF4-FFF2-40B4-BE49-F238E27FC236}">
                <a16:creationId xmlns="" xmlns:a16="http://schemas.microsoft.com/office/drawing/2014/main" id="{2F2662D9-ABE8-4729-9CF9-D9E2C0EC4A30}"/>
              </a:ext>
            </a:extLst>
          </p:cNvPr>
          <p:cNvCxnSpPr>
            <a:cxnSpLocks/>
          </p:cNvCxnSpPr>
          <p:nvPr/>
        </p:nvCxnSpPr>
        <p:spPr>
          <a:xfrm>
            <a:off x="4279329" y="5675015"/>
            <a:ext cx="5807206" cy="6243"/>
          </a:xfrm>
          <a:prstGeom prst="straightConnector1">
            <a:avLst/>
          </a:prstGeom>
          <a:ln w="63500" cap="rnd">
            <a:solidFill>
              <a:srgbClr val="43ACA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Полилиния: фигура 88">
            <a:extLst>
              <a:ext uri="{FF2B5EF4-FFF2-40B4-BE49-F238E27FC236}">
                <a16:creationId xmlns="" xmlns:a16="http://schemas.microsoft.com/office/drawing/2014/main" id="{269416F3-8550-42AB-8444-1B4E66A4BD45}"/>
              </a:ext>
            </a:extLst>
          </p:cNvPr>
          <p:cNvSpPr/>
          <p:nvPr/>
        </p:nvSpPr>
        <p:spPr>
          <a:xfrm rot="10800000" flipV="1">
            <a:off x="5123521" y="5549825"/>
            <a:ext cx="37065" cy="250380"/>
          </a:xfrm>
          <a:custGeom>
            <a:avLst/>
            <a:gdLst>
              <a:gd name="connsiteX0" fmla="*/ 0 w 21134"/>
              <a:gd name="connsiteY0" fmla="*/ 0 h 188520"/>
              <a:gd name="connsiteX1" fmla="*/ 0 w 21134"/>
              <a:gd name="connsiteY1" fmla="*/ 188520 h 18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134" h="188520">
                <a:moveTo>
                  <a:pt x="0" y="0"/>
                </a:moveTo>
                <a:lnTo>
                  <a:pt x="0" y="188520"/>
                </a:lnTo>
              </a:path>
            </a:pathLst>
          </a:custGeom>
          <a:ln w="63500" cap="rnd">
            <a:solidFill>
              <a:srgbClr val="2A9196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0" name="Полилиния: фигура 89">
            <a:extLst>
              <a:ext uri="{FF2B5EF4-FFF2-40B4-BE49-F238E27FC236}">
                <a16:creationId xmlns="" xmlns:a16="http://schemas.microsoft.com/office/drawing/2014/main" id="{C0F93427-0F9B-4A84-B4B6-4F73D74DB15A}"/>
              </a:ext>
            </a:extLst>
          </p:cNvPr>
          <p:cNvSpPr/>
          <p:nvPr/>
        </p:nvSpPr>
        <p:spPr>
          <a:xfrm rot="10800000" flipV="1">
            <a:off x="6021745" y="5565819"/>
            <a:ext cx="37065" cy="250380"/>
          </a:xfrm>
          <a:custGeom>
            <a:avLst/>
            <a:gdLst>
              <a:gd name="connsiteX0" fmla="*/ 0 w 21134"/>
              <a:gd name="connsiteY0" fmla="*/ 0 h 188520"/>
              <a:gd name="connsiteX1" fmla="*/ 0 w 21134"/>
              <a:gd name="connsiteY1" fmla="*/ 188520 h 18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134" h="188520">
                <a:moveTo>
                  <a:pt x="0" y="0"/>
                </a:moveTo>
                <a:lnTo>
                  <a:pt x="0" y="188520"/>
                </a:lnTo>
              </a:path>
            </a:pathLst>
          </a:custGeom>
          <a:ln w="63500" cap="rnd">
            <a:solidFill>
              <a:srgbClr val="2A9196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1" name="Полилиния: фигура 90">
            <a:extLst>
              <a:ext uri="{FF2B5EF4-FFF2-40B4-BE49-F238E27FC236}">
                <a16:creationId xmlns="" xmlns:a16="http://schemas.microsoft.com/office/drawing/2014/main" id="{5E945DCD-A208-4E34-9DC1-AAD49DAEDC49}"/>
              </a:ext>
            </a:extLst>
          </p:cNvPr>
          <p:cNvSpPr/>
          <p:nvPr/>
        </p:nvSpPr>
        <p:spPr>
          <a:xfrm rot="10800000" flipV="1">
            <a:off x="6901436" y="5565819"/>
            <a:ext cx="37065" cy="250380"/>
          </a:xfrm>
          <a:custGeom>
            <a:avLst/>
            <a:gdLst>
              <a:gd name="connsiteX0" fmla="*/ 0 w 21134"/>
              <a:gd name="connsiteY0" fmla="*/ 0 h 188520"/>
              <a:gd name="connsiteX1" fmla="*/ 0 w 21134"/>
              <a:gd name="connsiteY1" fmla="*/ 188520 h 18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134" h="188520">
                <a:moveTo>
                  <a:pt x="0" y="0"/>
                </a:moveTo>
                <a:lnTo>
                  <a:pt x="0" y="188520"/>
                </a:lnTo>
              </a:path>
            </a:pathLst>
          </a:custGeom>
          <a:ln w="63500" cap="rnd">
            <a:solidFill>
              <a:srgbClr val="2A9196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2" name="Полилиния: фигура 91">
            <a:extLst>
              <a:ext uri="{FF2B5EF4-FFF2-40B4-BE49-F238E27FC236}">
                <a16:creationId xmlns="" xmlns:a16="http://schemas.microsoft.com/office/drawing/2014/main" id="{7D51A5BB-29AA-47C8-AB10-A4EFC8698017}"/>
              </a:ext>
            </a:extLst>
          </p:cNvPr>
          <p:cNvSpPr/>
          <p:nvPr/>
        </p:nvSpPr>
        <p:spPr>
          <a:xfrm rot="10800000" flipV="1">
            <a:off x="7801228" y="5549825"/>
            <a:ext cx="37065" cy="250380"/>
          </a:xfrm>
          <a:custGeom>
            <a:avLst/>
            <a:gdLst>
              <a:gd name="connsiteX0" fmla="*/ 0 w 21134"/>
              <a:gd name="connsiteY0" fmla="*/ 0 h 188520"/>
              <a:gd name="connsiteX1" fmla="*/ 0 w 21134"/>
              <a:gd name="connsiteY1" fmla="*/ 188520 h 18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134" h="188520">
                <a:moveTo>
                  <a:pt x="0" y="0"/>
                </a:moveTo>
                <a:lnTo>
                  <a:pt x="0" y="188520"/>
                </a:lnTo>
              </a:path>
            </a:pathLst>
          </a:custGeom>
          <a:ln w="63500" cap="rnd">
            <a:solidFill>
              <a:srgbClr val="2A9196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cxnSp>
        <p:nvCxnSpPr>
          <p:cNvPr id="94" name="Прямая со стрелкой 93">
            <a:extLst>
              <a:ext uri="{FF2B5EF4-FFF2-40B4-BE49-F238E27FC236}">
                <a16:creationId xmlns="" xmlns:a16="http://schemas.microsoft.com/office/drawing/2014/main" id="{30D9F8F1-E907-4C50-8107-4A943218757D}"/>
              </a:ext>
            </a:extLst>
          </p:cNvPr>
          <p:cNvCxnSpPr>
            <a:cxnSpLocks/>
          </p:cNvCxnSpPr>
          <p:nvPr/>
        </p:nvCxnSpPr>
        <p:spPr>
          <a:xfrm flipH="1" flipV="1">
            <a:off x="4264982" y="1269792"/>
            <a:ext cx="1" cy="4399197"/>
          </a:xfrm>
          <a:prstGeom prst="straightConnector1">
            <a:avLst/>
          </a:prstGeom>
          <a:ln w="63500" cap="rnd">
            <a:solidFill>
              <a:srgbClr val="43ACA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Полилиния: фигура 95">
            <a:extLst>
              <a:ext uri="{FF2B5EF4-FFF2-40B4-BE49-F238E27FC236}">
                <a16:creationId xmlns="" xmlns:a16="http://schemas.microsoft.com/office/drawing/2014/main" id="{FE905029-FAAC-4C1C-B65D-9A7BB94C30F9}"/>
              </a:ext>
            </a:extLst>
          </p:cNvPr>
          <p:cNvSpPr/>
          <p:nvPr/>
        </p:nvSpPr>
        <p:spPr>
          <a:xfrm rot="5400000" flipV="1">
            <a:off x="4250948" y="4805925"/>
            <a:ext cx="28069" cy="330630"/>
          </a:xfrm>
          <a:custGeom>
            <a:avLst/>
            <a:gdLst>
              <a:gd name="connsiteX0" fmla="*/ 0 w 21134"/>
              <a:gd name="connsiteY0" fmla="*/ 0 h 188520"/>
              <a:gd name="connsiteX1" fmla="*/ 0 w 21134"/>
              <a:gd name="connsiteY1" fmla="*/ 188520 h 18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134" h="188520">
                <a:moveTo>
                  <a:pt x="0" y="0"/>
                </a:moveTo>
                <a:lnTo>
                  <a:pt x="0" y="188520"/>
                </a:lnTo>
              </a:path>
            </a:pathLst>
          </a:custGeom>
          <a:ln w="63500" cap="rnd">
            <a:solidFill>
              <a:srgbClr val="2A9196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8" name="Полилиния: фигура 97">
            <a:extLst>
              <a:ext uri="{FF2B5EF4-FFF2-40B4-BE49-F238E27FC236}">
                <a16:creationId xmlns="" xmlns:a16="http://schemas.microsoft.com/office/drawing/2014/main" id="{4B24B2D2-0A0D-47E6-A6A2-710B94AE5C9D}"/>
              </a:ext>
            </a:extLst>
          </p:cNvPr>
          <p:cNvSpPr/>
          <p:nvPr/>
        </p:nvSpPr>
        <p:spPr>
          <a:xfrm rot="5400000" flipV="1">
            <a:off x="4250949" y="2820520"/>
            <a:ext cx="28069" cy="330630"/>
          </a:xfrm>
          <a:custGeom>
            <a:avLst/>
            <a:gdLst>
              <a:gd name="connsiteX0" fmla="*/ 0 w 21134"/>
              <a:gd name="connsiteY0" fmla="*/ 0 h 188520"/>
              <a:gd name="connsiteX1" fmla="*/ 0 w 21134"/>
              <a:gd name="connsiteY1" fmla="*/ 188520 h 18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134" h="188520">
                <a:moveTo>
                  <a:pt x="0" y="0"/>
                </a:moveTo>
                <a:lnTo>
                  <a:pt x="0" y="188520"/>
                </a:lnTo>
              </a:path>
            </a:pathLst>
          </a:custGeom>
          <a:ln w="63500" cap="rnd">
            <a:solidFill>
              <a:srgbClr val="2A9196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9" name="Полилиния: фигура 98">
            <a:extLst>
              <a:ext uri="{FF2B5EF4-FFF2-40B4-BE49-F238E27FC236}">
                <a16:creationId xmlns="" xmlns:a16="http://schemas.microsoft.com/office/drawing/2014/main" id="{5027AFD6-63E6-44EF-9480-31476276B201}"/>
              </a:ext>
            </a:extLst>
          </p:cNvPr>
          <p:cNvSpPr/>
          <p:nvPr/>
        </p:nvSpPr>
        <p:spPr>
          <a:xfrm rot="5400000" flipV="1">
            <a:off x="4250949" y="3473436"/>
            <a:ext cx="28069" cy="330630"/>
          </a:xfrm>
          <a:custGeom>
            <a:avLst/>
            <a:gdLst>
              <a:gd name="connsiteX0" fmla="*/ 0 w 21134"/>
              <a:gd name="connsiteY0" fmla="*/ 0 h 188520"/>
              <a:gd name="connsiteX1" fmla="*/ 0 w 21134"/>
              <a:gd name="connsiteY1" fmla="*/ 188520 h 18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134" h="188520">
                <a:moveTo>
                  <a:pt x="0" y="0"/>
                </a:moveTo>
                <a:lnTo>
                  <a:pt x="0" y="188520"/>
                </a:lnTo>
              </a:path>
            </a:pathLst>
          </a:custGeom>
          <a:ln w="63500" cap="rnd">
            <a:solidFill>
              <a:srgbClr val="2A9196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0" name="Полилиния: фигура 99">
            <a:extLst>
              <a:ext uri="{FF2B5EF4-FFF2-40B4-BE49-F238E27FC236}">
                <a16:creationId xmlns="" xmlns:a16="http://schemas.microsoft.com/office/drawing/2014/main" id="{EE947124-00C7-4758-AC89-5BD4EACA62CB}"/>
              </a:ext>
            </a:extLst>
          </p:cNvPr>
          <p:cNvSpPr/>
          <p:nvPr/>
        </p:nvSpPr>
        <p:spPr>
          <a:xfrm rot="5400000" flipV="1">
            <a:off x="4250949" y="4153008"/>
            <a:ext cx="28069" cy="330630"/>
          </a:xfrm>
          <a:custGeom>
            <a:avLst/>
            <a:gdLst>
              <a:gd name="connsiteX0" fmla="*/ 0 w 21134"/>
              <a:gd name="connsiteY0" fmla="*/ 0 h 188520"/>
              <a:gd name="connsiteX1" fmla="*/ 0 w 21134"/>
              <a:gd name="connsiteY1" fmla="*/ 188520 h 18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134" h="188520">
                <a:moveTo>
                  <a:pt x="0" y="0"/>
                </a:moveTo>
                <a:lnTo>
                  <a:pt x="0" y="188520"/>
                </a:lnTo>
              </a:path>
            </a:pathLst>
          </a:custGeom>
          <a:ln w="63500" cap="rnd">
            <a:solidFill>
              <a:srgbClr val="2A9196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cxnSp>
        <p:nvCxnSpPr>
          <p:cNvPr id="102" name="Прямая соединительная линия 101">
            <a:extLst>
              <a:ext uri="{FF2B5EF4-FFF2-40B4-BE49-F238E27FC236}">
                <a16:creationId xmlns="" xmlns:a16="http://schemas.microsoft.com/office/drawing/2014/main" id="{3D549F91-0873-4522-8E5F-51C1BD3ACACE}"/>
              </a:ext>
            </a:extLst>
          </p:cNvPr>
          <p:cNvCxnSpPr>
            <a:cxnSpLocks/>
          </p:cNvCxnSpPr>
          <p:nvPr/>
        </p:nvCxnSpPr>
        <p:spPr>
          <a:xfrm>
            <a:off x="4536342" y="4298188"/>
            <a:ext cx="1211421" cy="6100"/>
          </a:xfrm>
          <a:prstGeom prst="line">
            <a:avLst/>
          </a:prstGeom>
          <a:ln w="57150">
            <a:solidFill>
              <a:srgbClr val="43ACA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>
            <a:extLst>
              <a:ext uri="{FF2B5EF4-FFF2-40B4-BE49-F238E27FC236}">
                <a16:creationId xmlns="" xmlns:a16="http://schemas.microsoft.com/office/drawing/2014/main" id="{52B76FDB-74E3-40DC-B5AF-E195FE7038D5}"/>
              </a:ext>
            </a:extLst>
          </p:cNvPr>
          <p:cNvCxnSpPr>
            <a:cxnSpLocks/>
          </p:cNvCxnSpPr>
          <p:nvPr/>
        </p:nvCxnSpPr>
        <p:spPr>
          <a:xfrm>
            <a:off x="6061380" y="4141373"/>
            <a:ext cx="0" cy="1408452"/>
          </a:xfrm>
          <a:prstGeom prst="line">
            <a:avLst/>
          </a:prstGeom>
          <a:ln w="57150">
            <a:solidFill>
              <a:srgbClr val="43ACA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>
            <a:extLst>
              <a:ext uri="{FF2B5EF4-FFF2-40B4-BE49-F238E27FC236}">
                <a16:creationId xmlns="" xmlns:a16="http://schemas.microsoft.com/office/drawing/2014/main" id="{FFF1B6B3-856F-4BDD-96CE-42012B6A6F36}"/>
              </a:ext>
            </a:extLst>
          </p:cNvPr>
          <p:cNvCxnSpPr>
            <a:cxnSpLocks/>
          </p:cNvCxnSpPr>
          <p:nvPr/>
        </p:nvCxnSpPr>
        <p:spPr>
          <a:xfrm>
            <a:off x="6938501" y="3624716"/>
            <a:ext cx="0" cy="1825380"/>
          </a:xfrm>
          <a:prstGeom prst="line">
            <a:avLst/>
          </a:prstGeom>
          <a:ln w="57150">
            <a:solidFill>
              <a:srgbClr val="43ACA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>
            <a:extLst>
              <a:ext uri="{FF2B5EF4-FFF2-40B4-BE49-F238E27FC236}">
                <a16:creationId xmlns="" xmlns:a16="http://schemas.microsoft.com/office/drawing/2014/main" id="{26EE347F-98F2-436D-830F-D506E5B2BB97}"/>
              </a:ext>
            </a:extLst>
          </p:cNvPr>
          <p:cNvCxnSpPr>
            <a:cxnSpLocks/>
          </p:cNvCxnSpPr>
          <p:nvPr/>
        </p:nvCxnSpPr>
        <p:spPr>
          <a:xfrm>
            <a:off x="4536342" y="3620015"/>
            <a:ext cx="2071188" cy="0"/>
          </a:xfrm>
          <a:prstGeom prst="line">
            <a:avLst/>
          </a:prstGeom>
          <a:ln w="57150">
            <a:solidFill>
              <a:srgbClr val="43ACA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8" name="Рисунок 107">
            <a:extLst>
              <a:ext uri="{FF2B5EF4-FFF2-40B4-BE49-F238E27FC236}">
                <a16:creationId xmlns="" xmlns:a16="http://schemas.microsoft.com/office/drawing/2014/main" id="{59907CD1-E556-40C4-A05F-D0403CAC8E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55437" y="3368798"/>
            <a:ext cx="579132" cy="502434"/>
          </a:xfrm>
          <a:prstGeom prst="rect">
            <a:avLst/>
          </a:prstGeom>
        </p:spPr>
      </p:pic>
      <p:cxnSp>
        <p:nvCxnSpPr>
          <p:cNvPr id="109" name="Прямая соединительная линия 108">
            <a:extLst>
              <a:ext uri="{FF2B5EF4-FFF2-40B4-BE49-F238E27FC236}">
                <a16:creationId xmlns="" xmlns:a16="http://schemas.microsoft.com/office/drawing/2014/main" id="{6FCC766B-7F5F-4358-AA92-3DD9CB6A1020}"/>
              </a:ext>
            </a:extLst>
          </p:cNvPr>
          <p:cNvCxnSpPr>
            <a:cxnSpLocks/>
          </p:cNvCxnSpPr>
          <p:nvPr/>
        </p:nvCxnSpPr>
        <p:spPr>
          <a:xfrm>
            <a:off x="7838293" y="2985834"/>
            <a:ext cx="0" cy="2505550"/>
          </a:xfrm>
          <a:prstGeom prst="line">
            <a:avLst/>
          </a:prstGeom>
          <a:ln w="57150">
            <a:solidFill>
              <a:srgbClr val="43ACA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>
            <a:extLst>
              <a:ext uri="{FF2B5EF4-FFF2-40B4-BE49-F238E27FC236}">
                <a16:creationId xmlns="" xmlns:a16="http://schemas.microsoft.com/office/drawing/2014/main" id="{9156C9B2-3396-47EB-BEE6-5D42E258D92F}"/>
              </a:ext>
            </a:extLst>
          </p:cNvPr>
          <p:cNvCxnSpPr>
            <a:cxnSpLocks/>
          </p:cNvCxnSpPr>
          <p:nvPr/>
        </p:nvCxnSpPr>
        <p:spPr>
          <a:xfrm flipV="1">
            <a:off x="4536342" y="2962645"/>
            <a:ext cx="3264885" cy="6571"/>
          </a:xfrm>
          <a:prstGeom prst="line">
            <a:avLst/>
          </a:prstGeom>
          <a:ln w="57150">
            <a:solidFill>
              <a:srgbClr val="43ACA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1" name="Рисунок 110">
            <a:extLst>
              <a:ext uri="{FF2B5EF4-FFF2-40B4-BE49-F238E27FC236}">
                <a16:creationId xmlns="" xmlns:a16="http://schemas.microsoft.com/office/drawing/2014/main" id="{1C0AF3F7-D7C2-47A7-ADF3-755A6C73D39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48727" y="2711428"/>
            <a:ext cx="579132" cy="502434"/>
          </a:xfrm>
          <a:prstGeom prst="rect">
            <a:avLst/>
          </a:prstGeom>
        </p:spPr>
      </p:pic>
      <p:pic>
        <p:nvPicPr>
          <p:cNvPr id="119" name="Рисунок 118">
            <a:extLst>
              <a:ext uri="{FF2B5EF4-FFF2-40B4-BE49-F238E27FC236}">
                <a16:creationId xmlns="" xmlns:a16="http://schemas.microsoft.com/office/drawing/2014/main" id="{8892666B-4FCC-42CB-8366-242963EE4D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13584" y="4099155"/>
            <a:ext cx="287091" cy="376505"/>
          </a:xfrm>
          <a:prstGeom prst="rect">
            <a:avLst/>
          </a:prstGeom>
        </p:spPr>
      </p:pic>
      <p:pic>
        <p:nvPicPr>
          <p:cNvPr id="126" name="Рисунок 125">
            <a:extLst>
              <a:ext uri="{FF2B5EF4-FFF2-40B4-BE49-F238E27FC236}">
                <a16:creationId xmlns="" xmlns:a16="http://schemas.microsoft.com/office/drawing/2014/main" id="{06046AD5-2260-4227-8377-E35E6531613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l="20813" t="38667" r="71978" b="48140"/>
          <a:stretch/>
        </p:blipFill>
        <p:spPr>
          <a:xfrm flipH="1">
            <a:off x="4836194" y="5851244"/>
            <a:ext cx="648783" cy="516491"/>
          </a:xfrm>
          <a:prstGeom prst="rect">
            <a:avLst/>
          </a:prstGeom>
        </p:spPr>
      </p:pic>
      <p:pic>
        <p:nvPicPr>
          <p:cNvPr id="137" name="Рисунок 136">
            <a:extLst>
              <a:ext uri="{FF2B5EF4-FFF2-40B4-BE49-F238E27FC236}">
                <a16:creationId xmlns="" xmlns:a16="http://schemas.microsoft.com/office/drawing/2014/main" id="{9D1DFFBA-EC75-4237-A789-FCA3817E8D6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l="54371" t="60994" r="38588" b="26939"/>
          <a:stretch/>
        </p:blipFill>
        <p:spPr>
          <a:xfrm flipH="1">
            <a:off x="5782223" y="5885711"/>
            <a:ext cx="594606" cy="500906"/>
          </a:xfrm>
          <a:prstGeom prst="rect">
            <a:avLst/>
          </a:prstGeom>
        </p:spPr>
      </p:pic>
      <p:pic>
        <p:nvPicPr>
          <p:cNvPr id="138" name="Рисунок 137">
            <a:extLst>
              <a:ext uri="{FF2B5EF4-FFF2-40B4-BE49-F238E27FC236}">
                <a16:creationId xmlns="" xmlns:a16="http://schemas.microsoft.com/office/drawing/2014/main" id="{2511E617-1BF0-49C8-8EEB-7148535123F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l="71172" t="40370" r="22078" b="48518"/>
          <a:stretch/>
        </p:blipFill>
        <p:spPr>
          <a:xfrm flipH="1">
            <a:off x="6610133" y="5864890"/>
            <a:ext cx="678899" cy="590068"/>
          </a:xfrm>
          <a:prstGeom prst="rect">
            <a:avLst/>
          </a:prstGeom>
        </p:spPr>
      </p:pic>
      <p:pic>
        <p:nvPicPr>
          <p:cNvPr id="139" name="Рисунок 138">
            <a:extLst>
              <a:ext uri="{FF2B5EF4-FFF2-40B4-BE49-F238E27FC236}">
                <a16:creationId xmlns="" xmlns:a16="http://schemas.microsoft.com/office/drawing/2014/main" id="{8E14CAFB-C010-4643-A511-946ECA602C8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l="38086" t="39278" r="55445" b="48703"/>
          <a:stretch/>
        </p:blipFill>
        <p:spPr>
          <a:xfrm flipH="1">
            <a:off x="7566883" y="5897977"/>
            <a:ext cx="542819" cy="526409"/>
          </a:xfrm>
          <a:prstGeom prst="rect">
            <a:avLst/>
          </a:prstGeom>
        </p:spPr>
      </p:pic>
      <p:pic>
        <p:nvPicPr>
          <p:cNvPr id="149" name="Рисунок 148">
            <a:extLst>
              <a:ext uri="{FF2B5EF4-FFF2-40B4-BE49-F238E27FC236}">
                <a16:creationId xmlns="" xmlns:a16="http://schemas.microsoft.com/office/drawing/2014/main" id="{27681C68-42AE-4526-8B8A-1B94C88EA78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355653" y="3368425"/>
            <a:ext cx="564982" cy="453262"/>
          </a:xfrm>
          <a:prstGeom prst="rect">
            <a:avLst/>
          </a:prstGeom>
        </p:spPr>
      </p:pic>
      <p:pic>
        <p:nvPicPr>
          <p:cNvPr id="150" name="Рисунок 149">
            <a:extLst>
              <a:ext uri="{FF2B5EF4-FFF2-40B4-BE49-F238E27FC236}">
                <a16:creationId xmlns="" xmlns:a16="http://schemas.microsoft.com/office/drawing/2014/main" id="{C179F53E-FF9E-4BD1-B7B1-89D4219345E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341240" y="4704603"/>
            <a:ext cx="589415" cy="504715"/>
          </a:xfrm>
          <a:prstGeom prst="rect">
            <a:avLst/>
          </a:prstGeom>
        </p:spPr>
      </p:pic>
      <p:pic>
        <p:nvPicPr>
          <p:cNvPr id="151" name="Рисунок 150">
            <a:extLst>
              <a:ext uri="{FF2B5EF4-FFF2-40B4-BE49-F238E27FC236}">
                <a16:creationId xmlns="" xmlns:a16="http://schemas.microsoft.com/office/drawing/2014/main" id="{21E156B6-88A4-4783-9F14-5790F5C549F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646870" y="2802989"/>
            <a:ext cx="382845" cy="291404"/>
          </a:xfrm>
          <a:prstGeom prst="rect">
            <a:avLst/>
          </a:prstGeom>
        </p:spPr>
      </p:pic>
      <p:pic>
        <p:nvPicPr>
          <p:cNvPr id="153" name="Рисунок 152">
            <a:extLst>
              <a:ext uri="{FF2B5EF4-FFF2-40B4-BE49-F238E27FC236}">
                <a16:creationId xmlns="" xmlns:a16="http://schemas.microsoft.com/office/drawing/2014/main" id="{6F4EF76C-DCCD-4571-8846-9D08361B95B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758415" y="3441632"/>
            <a:ext cx="382845" cy="291404"/>
          </a:xfrm>
          <a:prstGeom prst="rect">
            <a:avLst/>
          </a:prstGeom>
        </p:spPr>
      </p:pic>
      <p:pic>
        <p:nvPicPr>
          <p:cNvPr id="154" name="Рисунок 153">
            <a:extLst>
              <a:ext uri="{FF2B5EF4-FFF2-40B4-BE49-F238E27FC236}">
                <a16:creationId xmlns="" xmlns:a16="http://schemas.microsoft.com/office/drawing/2014/main" id="{D46B3DC5-EE10-4A2A-B417-D78A3100F9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51261" y="4080400"/>
            <a:ext cx="579132" cy="502434"/>
          </a:xfrm>
          <a:prstGeom prst="rect">
            <a:avLst/>
          </a:prstGeom>
        </p:spPr>
      </p:pic>
      <p:pic>
        <p:nvPicPr>
          <p:cNvPr id="155" name="Рисунок 154">
            <a:extLst>
              <a:ext uri="{FF2B5EF4-FFF2-40B4-BE49-F238E27FC236}">
                <a16:creationId xmlns="" xmlns:a16="http://schemas.microsoft.com/office/drawing/2014/main" id="{B6E674D3-B46F-4305-B64E-DD07C4C554D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749404" y="4171960"/>
            <a:ext cx="382845" cy="291404"/>
          </a:xfrm>
          <a:prstGeom prst="rect">
            <a:avLst/>
          </a:prstGeom>
        </p:spPr>
      </p:pic>
      <p:pic>
        <p:nvPicPr>
          <p:cNvPr id="156" name="Рисунок 155">
            <a:extLst>
              <a:ext uri="{FF2B5EF4-FFF2-40B4-BE49-F238E27FC236}">
                <a16:creationId xmlns="" xmlns:a16="http://schemas.microsoft.com/office/drawing/2014/main" id="{7F077230-7747-409C-AE5B-BB6798C2A7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99200" y="4750949"/>
            <a:ext cx="579132" cy="502434"/>
          </a:xfrm>
          <a:prstGeom prst="rect">
            <a:avLst/>
          </a:prstGeom>
        </p:spPr>
      </p:pic>
      <p:pic>
        <p:nvPicPr>
          <p:cNvPr id="157" name="Рисунок 156">
            <a:extLst>
              <a:ext uri="{FF2B5EF4-FFF2-40B4-BE49-F238E27FC236}">
                <a16:creationId xmlns="" xmlns:a16="http://schemas.microsoft.com/office/drawing/2014/main" id="{2B8AD50E-4A64-430E-B76F-8FE8E1004EC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897344" y="4842510"/>
            <a:ext cx="382845" cy="291404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="" xmlns:a16="http://schemas.microsoft.com/office/drawing/2014/main" id="{D05CE4C6-ED0F-4B21-9ADE-8BAADC58C8AD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355653" y="4067973"/>
            <a:ext cx="564982" cy="483793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="" xmlns:a16="http://schemas.microsoft.com/office/drawing/2014/main" id="{2C997B9E-B1C7-4EC5-99C8-807CA7759889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96DAC541-7B7A-43D3-8B79-37D633B846F1}">
                <asvg:svgBlip xmlns=""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3369381" y="1985358"/>
            <a:ext cx="564983" cy="533115"/>
          </a:xfrm>
          <a:prstGeom prst="rect">
            <a:avLst/>
          </a:prstGeom>
        </p:spPr>
      </p:pic>
      <p:sp>
        <p:nvSpPr>
          <p:cNvPr id="55" name="Полилиния: фигура 54">
            <a:extLst>
              <a:ext uri="{FF2B5EF4-FFF2-40B4-BE49-F238E27FC236}">
                <a16:creationId xmlns="" xmlns:a16="http://schemas.microsoft.com/office/drawing/2014/main" id="{9F6A03DE-372B-4F0E-8A26-8CF7C39418FB}"/>
              </a:ext>
            </a:extLst>
          </p:cNvPr>
          <p:cNvSpPr/>
          <p:nvPr/>
        </p:nvSpPr>
        <p:spPr>
          <a:xfrm rot="5400000" flipV="1">
            <a:off x="4265295" y="2171354"/>
            <a:ext cx="28069" cy="330630"/>
          </a:xfrm>
          <a:custGeom>
            <a:avLst/>
            <a:gdLst>
              <a:gd name="connsiteX0" fmla="*/ 0 w 21134"/>
              <a:gd name="connsiteY0" fmla="*/ 0 h 188520"/>
              <a:gd name="connsiteX1" fmla="*/ 0 w 21134"/>
              <a:gd name="connsiteY1" fmla="*/ 188520 h 18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134" h="188520">
                <a:moveTo>
                  <a:pt x="0" y="0"/>
                </a:moveTo>
                <a:lnTo>
                  <a:pt x="0" y="188520"/>
                </a:lnTo>
              </a:path>
            </a:pathLst>
          </a:custGeom>
          <a:ln w="63500" cap="rnd">
            <a:solidFill>
              <a:srgbClr val="2A9196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6" name="Полилиния: фигура 55">
            <a:extLst>
              <a:ext uri="{FF2B5EF4-FFF2-40B4-BE49-F238E27FC236}">
                <a16:creationId xmlns="" xmlns:a16="http://schemas.microsoft.com/office/drawing/2014/main" id="{26079F4D-05B2-4C12-A567-189E773170CF}"/>
              </a:ext>
            </a:extLst>
          </p:cNvPr>
          <p:cNvSpPr/>
          <p:nvPr/>
        </p:nvSpPr>
        <p:spPr>
          <a:xfrm rot="5400000" flipV="1">
            <a:off x="4250949" y="1490124"/>
            <a:ext cx="28069" cy="330630"/>
          </a:xfrm>
          <a:custGeom>
            <a:avLst/>
            <a:gdLst>
              <a:gd name="connsiteX0" fmla="*/ 0 w 21134"/>
              <a:gd name="connsiteY0" fmla="*/ 0 h 188520"/>
              <a:gd name="connsiteX1" fmla="*/ 0 w 21134"/>
              <a:gd name="connsiteY1" fmla="*/ 188520 h 18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134" h="188520">
                <a:moveTo>
                  <a:pt x="0" y="0"/>
                </a:moveTo>
                <a:lnTo>
                  <a:pt x="0" y="188520"/>
                </a:lnTo>
              </a:path>
            </a:pathLst>
          </a:custGeom>
          <a:ln w="63500" cap="rnd">
            <a:solidFill>
              <a:srgbClr val="2A9196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cxnSp>
        <p:nvCxnSpPr>
          <p:cNvPr id="57" name="Прямая соединительная линия 56">
            <a:extLst>
              <a:ext uri="{FF2B5EF4-FFF2-40B4-BE49-F238E27FC236}">
                <a16:creationId xmlns="" xmlns:a16="http://schemas.microsoft.com/office/drawing/2014/main" id="{FF8B3CF9-717D-4DE6-8F1B-174F72705B70}"/>
              </a:ext>
            </a:extLst>
          </p:cNvPr>
          <p:cNvCxnSpPr>
            <a:cxnSpLocks/>
          </p:cNvCxnSpPr>
          <p:nvPr/>
        </p:nvCxnSpPr>
        <p:spPr>
          <a:xfrm flipV="1">
            <a:off x="4580580" y="2327485"/>
            <a:ext cx="4146310" cy="3629"/>
          </a:xfrm>
          <a:prstGeom prst="line">
            <a:avLst/>
          </a:prstGeom>
          <a:ln w="57150">
            <a:solidFill>
              <a:srgbClr val="43ACA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Полилиния: фигура 59">
            <a:extLst>
              <a:ext uri="{FF2B5EF4-FFF2-40B4-BE49-F238E27FC236}">
                <a16:creationId xmlns="" xmlns:a16="http://schemas.microsoft.com/office/drawing/2014/main" id="{E2802784-8C6A-421C-BDF7-9BFD32D40699}"/>
              </a:ext>
            </a:extLst>
          </p:cNvPr>
          <p:cNvSpPr/>
          <p:nvPr/>
        </p:nvSpPr>
        <p:spPr>
          <a:xfrm rot="10800000" flipV="1">
            <a:off x="8680919" y="5536116"/>
            <a:ext cx="37065" cy="250380"/>
          </a:xfrm>
          <a:custGeom>
            <a:avLst/>
            <a:gdLst>
              <a:gd name="connsiteX0" fmla="*/ 0 w 21134"/>
              <a:gd name="connsiteY0" fmla="*/ 0 h 188520"/>
              <a:gd name="connsiteX1" fmla="*/ 0 w 21134"/>
              <a:gd name="connsiteY1" fmla="*/ 188520 h 18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134" h="188520">
                <a:moveTo>
                  <a:pt x="0" y="0"/>
                </a:moveTo>
                <a:lnTo>
                  <a:pt x="0" y="188520"/>
                </a:lnTo>
              </a:path>
            </a:pathLst>
          </a:custGeom>
          <a:ln w="63500" cap="rnd">
            <a:solidFill>
              <a:srgbClr val="2A9196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1" name="Полилиния: фигура 60">
            <a:extLst>
              <a:ext uri="{FF2B5EF4-FFF2-40B4-BE49-F238E27FC236}">
                <a16:creationId xmlns="" xmlns:a16="http://schemas.microsoft.com/office/drawing/2014/main" id="{BBF1F578-0DC6-4776-9455-DE757C0188CC}"/>
              </a:ext>
            </a:extLst>
          </p:cNvPr>
          <p:cNvSpPr/>
          <p:nvPr/>
        </p:nvSpPr>
        <p:spPr>
          <a:xfrm rot="10800000" flipV="1">
            <a:off x="9578139" y="5522407"/>
            <a:ext cx="37065" cy="250380"/>
          </a:xfrm>
          <a:custGeom>
            <a:avLst/>
            <a:gdLst>
              <a:gd name="connsiteX0" fmla="*/ 0 w 21134"/>
              <a:gd name="connsiteY0" fmla="*/ 0 h 188520"/>
              <a:gd name="connsiteX1" fmla="*/ 0 w 21134"/>
              <a:gd name="connsiteY1" fmla="*/ 188520 h 18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134" h="188520">
                <a:moveTo>
                  <a:pt x="0" y="0"/>
                </a:moveTo>
                <a:lnTo>
                  <a:pt x="0" y="188520"/>
                </a:lnTo>
              </a:path>
            </a:pathLst>
          </a:custGeom>
          <a:ln w="63500" cap="rnd">
            <a:solidFill>
              <a:srgbClr val="2A9196"/>
            </a:solidFill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cxnSp>
        <p:nvCxnSpPr>
          <p:cNvPr id="62" name="Прямая соединительная линия 61">
            <a:extLst>
              <a:ext uri="{FF2B5EF4-FFF2-40B4-BE49-F238E27FC236}">
                <a16:creationId xmlns="" xmlns:a16="http://schemas.microsoft.com/office/drawing/2014/main" id="{4B58A9CA-570E-4D0D-AB60-CFB2BF901177}"/>
              </a:ext>
            </a:extLst>
          </p:cNvPr>
          <p:cNvCxnSpPr>
            <a:cxnSpLocks/>
          </p:cNvCxnSpPr>
          <p:nvPr/>
        </p:nvCxnSpPr>
        <p:spPr>
          <a:xfrm>
            <a:off x="8726890" y="2350704"/>
            <a:ext cx="0" cy="3154715"/>
          </a:xfrm>
          <a:prstGeom prst="line">
            <a:avLst/>
          </a:prstGeom>
          <a:ln w="57150">
            <a:solidFill>
              <a:srgbClr val="43ACA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>
            <a:extLst>
              <a:ext uri="{FF2B5EF4-FFF2-40B4-BE49-F238E27FC236}">
                <a16:creationId xmlns="" xmlns:a16="http://schemas.microsoft.com/office/drawing/2014/main" id="{052ACC34-669C-4BE8-A1FE-2E32D1F7CF10}"/>
              </a:ext>
            </a:extLst>
          </p:cNvPr>
          <p:cNvCxnSpPr>
            <a:cxnSpLocks/>
          </p:cNvCxnSpPr>
          <p:nvPr/>
        </p:nvCxnSpPr>
        <p:spPr>
          <a:xfrm>
            <a:off x="4591695" y="1641332"/>
            <a:ext cx="5023509" cy="16178"/>
          </a:xfrm>
          <a:prstGeom prst="line">
            <a:avLst/>
          </a:prstGeom>
          <a:ln w="57150">
            <a:solidFill>
              <a:srgbClr val="43ACA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>
            <a:extLst>
              <a:ext uri="{FF2B5EF4-FFF2-40B4-BE49-F238E27FC236}">
                <a16:creationId xmlns="" xmlns:a16="http://schemas.microsoft.com/office/drawing/2014/main" id="{76E40ACB-E172-4CD5-B17F-9312BA4F8105}"/>
              </a:ext>
            </a:extLst>
          </p:cNvPr>
          <p:cNvCxnSpPr>
            <a:cxnSpLocks/>
          </p:cNvCxnSpPr>
          <p:nvPr/>
        </p:nvCxnSpPr>
        <p:spPr>
          <a:xfrm>
            <a:off x="9615204" y="1669474"/>
            <a:ext cx="0" cy="3852934"/>
          </a:xfrm>
          <a:prstGeom prst="line">
            <a:avLst/>
          </a:prstGeom>
          <a:ln w="57150">
            <a:solidFill>
              <a:srgbClr val="43ACA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0" name="Рисунок 69">
            <a:extLst>
              <a:ext uri="{FF2B5EF4-FFF2-40B4-BE49-F238E27FC236}">
                <a16:creationId xmlns="" xmlns:a16="http://schemas.microsoft.com/office/drawing/2014/main" id="{CD28D6FB-CD59-4B32-8A0A-BB3F6FD42E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37324" y="2109812"/>
            <a:ext cx="579132" cy="502434"/>
          </a:xfrm>
          <a:prstGeom prst="rect">
            <a:avLst/>
          </a:prstGeom>
        </p:spPr>
      </p:pic>
      <p:pic>
        <p:nvPicPr>
          <p:cNvPr id="71" name="Рисунок 70">
            <a:extLst>
              <a:ext uri="{FF2B5EF4-FFF2-40B4-BE49-F238E27FC236}">
                <a16:creationId xmlns="" xmlns:a16="http://schemas.microsoft.com/office/drawing/2014/main" id="{EB0BFCA2-9465-4BBC-99E5-27F26694B10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535468" y="2201372"/>
            <a:ext cx="382845" cy="291404"/>
          </a:xfrm>
          <a:prstGeom prst="rect">
            <a:avLst/>
          </a:prstGeom>
        </p:spPr>
      </p:pic>
      <p:pic>
        <p:nvPicPr>
          <p:cNvPr id="72" name="Рисунок 71">
            <a:extLst>
              <a:ext uri="{FF2B5EF4-FFF2-40B4-BE49-F238E27FC236}">
                <a16:creationId xmlns="" xmlns:a16="http://schemas.microsoft.com/office/drawing/2014/main" id="{76C47BF6-E350-4E31-B134-2ED34EDEE3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25638" y="1428582"/>
            <a:ext cx="579132" cy="502434"/>
          </a:xfrm>
          <a:prstGeom prst="rect">
            <a:avLst/>
          </a:prstGeom>
        </p:spPr>
      </p:pic>
      <p:pic>
        <p:nvPicPr>
          <p:cNvPr id="73" name="Рисунок 72">
            <a:extLst>
              <a:ext uri="{FF2B5EF4-FFF2-40B4-BE49-F238E27FC236}">
                <a16:creationId xmlns="" xmlns:a16="http://schemas.microsoft.com/office/drawing/2014/main" id="{8211A9D0-8209-4060-A9FA-80227A5747A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423782" y="1520142"/>
            <a:ext cx="382845" cy="291404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="" xmlns:a16="http://schemas.microsoft.com/office/drawing/2014/main" id="{305E3BC0-C1A2-49F7-BAE3-0F8BC3005455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96DAC541-7B7A-43D3-8B79-37D633B846F1}">
                <asvg:svgBlip xmlns="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360945" y="5125821"/>
            <a:ext cx="1608305" cy="1608305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="" xmlns:a16="http://schemas.microsoft.com/office/drawing/2014/main" id="{D30C1FF3-59BF-4E8C-8F11-AEC7AC0AA51A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96DAC541-7B7A-43D3-8B79-37D633B846F1}">
                <asvg:svgBlip xmlns=""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-3211201" y="1269792"/>
            <a:ext cx="5174347" cy="5041615"/>
          </a:xfrm>
          <a:prstGeom prst="rect">
            <a:avLst/>
          </a:prstGeom>
        </p:spPr>
      </p:pic>
      <p:pic>
        <p:nvPicPr>
          <p:cNvPr id="78" name="Рисунок 77">
            <a:extLst>
              <a:ext uri="{FF2B5EF4-FFF2-40B4-BE49-F238E27FC236}">
                <a16:creationId xmlns="" xmlns:a16="http://schemas.microsoft.com/office/drawing/2014/main" id="{196412B0-B5FF-470D-A7A1-1E467AD27BB8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03170" y="5408230"/>
            <a:ext cx="1123853" cy="998982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="" xmlns:a16="http://schemas.microsoft.com/office/drawing/2014/main" id="{C4D4A780-46AE-41BE-B047-ABC7B7371064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/>
          <a:srcRect l="55238" t="56929" r="35543" b="26657"/>
          <a:stretch/>
        </p:blipFill>
        <p:spPr>
          <a:xfrm>
            <a:off x="9344624" y="5823379"/>
            <a:ext cx="556448" cy="556996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="" xmlns:a16="http://schemas.microsoft.com/office/drawing/2014/main" id="{D4393D80-0B76-4D6B-A947-BDC15054A20F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/>
          <a:srcRect l="55623" t="29909" r="35763" b="53340"/>
          <a:stretch/>
        </p:blipFill>
        <p:spPr>
          <a:xfrm>
            <a:off x="8473637" y="5836903"/>
            <a:ext cx="542819" cy="593441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="" xmlns:a16="http://schemas.microsoft.com/office/drawing/2014/main" id="{020556E0-4D3C-427F-AFA3-B1B5C41CDB3F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96DAC541-7B7A-43D3-8B79-37D633B846F1}">
                <asvg:svgBlip xmlns=""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0800000">
            <a:off x="3343565" y="2688298"/>
            <a:ext cx="587090" cy="496270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="" xmlns:a16="http://schemas.microsoft.com/office/drawing/2014/main" id="{31243B8B-A94A-4821-B75C-A70A100DB894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96DAC541-7B7A-43D3-8B79-37D633B846F1}">
                <asvg:svgBlip xmlns=""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3420419" y="1388270"/>
            <a:ext cx="462906" cy="4132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51247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Прямоугольник 141">
            <a:extLst>
              <a:ext uri="{FF2B5EF4-FFF2-40B4-BE49-F238E27FC236}">
                <a16:creationId xmlns="" xmlns:a16="http://schemas.microsoft.com/office/drawing/2014/main" id="{ECC19929-8708-4305-9D8E-238A09057C65}"/>
              </a:ext>
            </a:extLst>
          </p:cNvPr>
          <p:cNvSpPr/>
          <p:nvPr/>
        </p:nvSpPr>
        <p:spPr>
          <a:xfrm>
            <a:off x="7148514" y="3000364"/>
            <a:ext cx="3295650" cy="178605"/>
          </a:xfrm>
          <a:prstGeom prst="rect">
            <a:avLst/>
          </a:prstGeom>
          <a:gradFill flip="none" rotWithShape="1">
            <a:gsLst>
              <a:gs pos="0">
                <a:srgbClr val="43ACA5">
                  <a:tint val="66000"/>
                  <a:satMod val="160000"/>
                </a:srgbClr>
              </a:gs>
              <a:gs pos="50000">
                <a:srgbClr val="43ACA5">
                  <a:tint val="44500"/>
                  <a:satMod val="160000"/>
                </a:srgbClr>
              </a:gs>
              <a:gs pos="100000">
                <a:srgbClr val="43ACA5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237F258C-960B-4095-A852-B5632D6094E6}"/>
              </a:ext>
            </a:extLst>
          </p:cNvPr>
          <p:cNvSpPr txBox="1"/>
          <p:nvPr/>
        </p:nvSpPr>
        <p:spPr>
          <a:xfrm>
            <a:off x="7073634" y="2932307"/>
            <a:ext cx="436238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ОТКРЫТОСТЬ И УНИКАЛЬНОСТЬ МОТИВИРУЮЩЕЙ СРЕДЫ ДОПОЛНИТЕЛЬНОГО ОБРАЗОВАНИЯ</a:t>
            </a:r>
          </a:p>
        </p:txBody>
      </p:sp>
      <p:sp>
        <p:nvSpPr>
          <p:cNvPr id="143" name="Прямоугольник 142">
            <a:extLst>
              <a:ext uri="{FF2B5EF4-FFF2-40B4-BE49-F238E27FC236}">
                <a16:creationId xmlns="" xmlns:a16="http://schemas.microsoft.com/office/drawing/2014/main" id="{F3CA0C3F-EFF2-44D7-944A-2A62A9BA5451}"/>
              </a:ext>
            </a:extLst>
          </p:cNvPr>
          <p:cNvSpPr/>
          <p:nvPr/>
        </p:nvSpPr>
        <p:spPr>
          <a:xfrm>
            <a:off x="7148513" y="2354553"/>
            <a:ext cx="3364711" cy="198147"/>
          </a:xfrm>
          <a:prstGeom prst="rect">
            <a:avLst/>
          </a:prstGeom>
          <a:gradFill flip="none" rotWithShape="1">
            <a:gsLst>
              <a:gs pos="0">
                <a:srgbClr val="43ACA5">
                  <a:tint val="66000"/>
                  <a:satMod val="160000"/>
                </a:srgbClr>
              </a:gs>
              <a:gs pos="50000">
                <a:srgbClr val="43ACA5">
                  <a:tint val="44500"/>
                  <a:satMod val="160000"/>
                </a:srgbClr>
              </a:gs>
              <a:gs pos="100000">
                <a:srgbClr val="43ACA5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TextBox 69">
            <a:extLst>
              <a:ext uri="{FF2B5EF4-FFF2-40B4-BE49-F238E27FC236}">
                <a16:creationId xmlns="" xmlns:a16="http://schemas.microsoft.com/office/drawing/2014/main" id="{981C3B76-0580-497C-A32D-7D83A5F5CAF1}"/>
              </a:ext>
            </a:extLst>
          </p:cNvPr>
          <p:cNvSpPr txBox="1"/>
          <p:nvPr/>
        </p:nvSpPr>
        <p:spPr>
          <a:xfrm>
            <a:off x="7073634" y="1879955"/>
            <a:ext cx="463527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ИНТЕРЕС И ПОЛЬЗА ДОПОЛНИТЕЛЬНОГО ОБРАЗОВАНИЯ НЕ ЗАВИСЯТ </a:t>
            </a:r>
          </a:p>
          <a:p>
            <a:r>
              <a:rPr lang="ru-RU" sz="14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ОТ СТАРТОВЫХ ВОЗМОЖНОСТЕЙ </a:t>
            </a:r>
          </a:p>
          <a:p>
            <a:r>
              <a:rPr lang="ru-RU" sz="14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И СПОСОБНОСТЕЙ</a:t>
            </a:r>
          </a:p>
        </p:txBody>
      </p:sp>
      <p:sp>
        <p:nvSpPr>
          <p:cNvPr id="141" name="Прямоугольник 140">
            <a:extLst>
              <a:ext uri="{FF2B5EF4-FFF2-40B4-BE49-F238E27FC236}">
                <a16:creationId xmlns="" xmlns:a16="http://schemas.microsoft.com/office/drawing/2014/main" id="{2D983DAD-F858-4066-8B87-575DDD668EAB}"/>
              </a:ext>
            </a:extLst>
          </p:cNvPr>
          <p:cNvSpPr/>
          <p:nvPr/>
        </p:nvSpPr>
        <p:spPr>
          <a:xfrm>
            <a:off x="7148513" y="3884265"/>
            <a:ext cx="2669381" cy="185291"/>
          </a:xfrm>
          <a:prstGeom prst="rect">
            <a:avLst/>
          </a:prstGeom>
          <a:gradFill flip="none" rotWithShape="1">
            <a:gsLst>
              <a:gs pos="0">
                <a:srgbClr val="43ACA5">
                  <a:tint val="66000"/>
                  <a:satMod val="160000"/>
                </a:srgbClr>
              </a:gs>
              <a:gs pos="50000">
                <a:srgbClr val="43ACA5">
                  <a:tint val="44500"/>
                  <a:satMod val="160000"/>
                </a:srgbClr>
              </a:gs>
              <a:gs pos="100000">
                <a:srgbClr val="43ACA5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8B693F3F-C86E-4F62-B5A6-67BB00007E49}"/>
              </a:ext>
            </a:extLst>
          </p:cNvPr>
          <p:cNvSpPr txBox="1"/>
          <p:nvPr/>
        </p:nvSpPr>
        <p:spPr>
          <a:xfrm>
            <a:off x="7073634" y="3826513"/>
            <a:ext cx="284897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ВОСПИТАТЕЛЬНАЯ СРЕДА ДОПОЛНИТЕЛЬНОГО ОБРАЗОВАНИЯ</a:t>
            </a:r>
          </a:p>
        </p:txBody>
      </p:sp>
      <p:sp>
        <p:nvSpPr>
          <p:cNvPr id="140" name="Прямоугольник 139">
            <a:extLst>
              <a:ext uri="{FF2B5EF4-FFF2-40B4-BE49-F238E27FC236}">
                <a16:creationId xmlns="" xmlns:a16="http://schemas.microsoft.com/office/drawing/2014/main" id="{6D5C4095-4D9B-4647-A7CC-3B5509C1E7D5}"/>
              </a:ext>
            </a:extLst>
          </p:cNvPr>
          <p:cNvSpPr/>
          <p:nvPr/>
        </p:nvSpPr>
        <p:spPr>
          <a:xfrm>
            <a:off x="7148513" y="4826794"/>
            <a:ext cx="1131093" cy="192881"/>
          </a:xfrm>
          <a:prstGeom prst="rect">
            <a:avLst/>
          </a:prstGeom>
          <a:gradFill flip="none" rotWithShape="1">
            <a:gsLst>
              <a:gs pos="0">
                <a:srgbClr val="43ACA5">
                  <a:tint val="66000"/>
                  <a:satMod val="160000"/>
                </a:srgbClr>
              </a:gs>
              <a:gs pos="50000">
                <a:srgbClr val="43ACA5">
                  <a:tint val="44500"/>
                  <a:satMod val="160000"/>
                </a:srgbClr>
              </a:gs>
              <a:gs pos="100000">
                <a:srgbClr val="43ACA5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B1C11CD4-7C97-4007-8A60-4F5549EA22CE}"/>
              </a:ext>
            </a:extLst>
          </p:cNvPr>
          <p:cNvSpPr txBox="1"/>
          <p:nvPr/>
        </p:nvSpPr>
        <p:spPr>
          <a:xfrm>
            <a:off x="7073634" y="4778472"/>
            <a:ext cx="284897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2A9196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ЕДИНСТВО ОБЩЕГО И ДОПОЛНИТЕЛЬНОГО ОБРАЗОВАНИЯ</a:t>
            </a:r>
            <a:endParaRPr lang="ru-RU" dirty="0">
              <a:solidFill>
                <a:srgbClr val="2A9196"/>
              </a:solidFill>
              <a:latin typeface="Montserrat ExtraBold" panose="00000900000000000000" pitchFamily="2" charset="-52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699ECF5B-E66D-06B0-492F-2F27FEF885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799"/>
            <a:ext cx="7239000" cy="904875"/>
          </a:xfrm>
          <a:prstGeom prst="rect">
            <a:avLst/>
          </a:prstGeom>
        </p:spPr>
      </p:pic>
      <p:sp>
        <p:nvSpPr>
          <p:cNvPr id="85" name="TextBox 84">
            <a:extLst>
              <a:ext uri="{FF2B5EF4-FFF2-40B4-BE49-F238E27FC236}">
                <a16:creationId xmlns="" xmlns:a16="http://schemas.microsoft.com/office/drawing/2014/main" id="{21DCB888-551E-4B9D-8828-8AA48E8936D6}"/>
              </a:ext>
            </a:extLst>
          </p:cNvPr>
          <p:cNvSpPr txBox="1"/>
          <p:nvPr/>
        </p:nvSpPr>
        <p:spPr>
          <a:xfrm>
            <a:off x="835379" y="180325"/>
            <a:ext cx="60940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Школа всевозможного выбора</a:t>
            </a:r>
            <a:endParaRPr lang="ru-RU" sz="2400" dirty="0"/>
          </a:p>
        </p:txBody>
      </p:sp>
      <p:grpSp>
        <p:nvGrpSpPr>
          <p:cNvPr id="22" name="Группа 21">
            <a:extLst>
              <a:ext uri="{FF2B5EF4-FFF2-40B4-BE49-F238E27FC236}">
                <a16:creationId xmlns="" xmlns:a16="http://schemas.microsoft.com/office/drawing/2014/main" id="{CB4A6D33-35EE-497F-83F8-6ECB6FC1C7FA}"/>
              </a:ext>
            </a:extLst>
          </p:cNvPr>
          <p:cNvGrpSpPr/>
          <p:nvPr/>
        </p:nvGrpSpPr>
        <p:grpSpPr>
          <a:xfrm>
            <a:off x="335666" y="1420077"/>
            <a:ext cx="6737968" cy="5042506"/>
            <a:chOff x="2942545" y="2702472"/>
            <a:chExt cx="3896251" cy="3908045"/>
          </a:xfrm>
        </p:grpSpPr>
        <p:sp>
          <p:nvSpPr>
            <p:cNvPr id="88" name="TextBox 87">
              <a:extLst>
                <a:ext uri="{FF2B5EF4-FFF2-40B4-BE49-F238E27FC236}">
                  <a16:creationId xmlns="" xmlns:a16="http://schemas.microsoft.com/office/drawing/2014/main" id="{28C03EEF-740C-4B6D-BD2E-3F4EB95F1D67}"/>
                </a:ext>
              </a:extLst>
            </p:cNvPr>
            <p:cNvSpPr txBox="1"/>
            <p:nvPr/>
          </p:nvSpPr>
          <p:spPr>
            <a:xfrm>
              <a:off x="2942545" y="6336071"/>
              <a:ext cx="339627" cy="2744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ru-RU" sz="1200" b="1" dirty="0">
                  <a:solidFill>
                    <a:srgbClr val="2A9196"/>
                  </a:solidFill>
                  <a:latin typeface="Montserrat ExtraBold" panose="00000900000000000000" pitchFamily="2" charset="-52"/>
                  <a:cs typeface="Times New Roman" panose="02020603050405020304" pitchFamily="18" charset="0"/>
                </a:rPr>
                <a:t>0</a:t>
              </a:r>
              <a:endParaRPr lang="ru-RU" sz="1600" dirty="0">
                <a:solidFill>
                  <a:srgbClr val="2A9196"/>
                </a:solidFill>
              </a:endParaRPr>
            </a:p>
          </p:txBody>
        </p:sp>
        <p:grpSp>
          <p:nvGrpSpPr>
            <p:cNvPr id="21" name="Группа 20">
              <a:extLst>
                <a:ext uri="{FF2B5EF4-FFF2-40B4-BE49-F238E27FC236}">
                  <a16:creationId xmlns="" xmlns:a16="http://schemas.microsoft.com/office/drawing/2014/main" id="{068CDACD-3DAC-410F-9B98-B41858CB3BC6}"/>
                </a:ext>
              </a:extLst>
            </p:cNvPr>
            <p:cNvGrpSpPr/>
            <p:nvPr/>
          </p:nvGrpSpPr>
          <p:grpSpPr>
            <a:xfrm>
              <a:off x="3076176" y="2702472"/>
              <a:ext cx="3762620" cy="3781303"/>
              <a:chOff x="3076176" y="2702472"/>
              <a:chExt cx="3762620" cy="3781303"/>
            </a:xfrm>
          </p:grpSpPr>
          <p:cxnSp>
            <p:nvCxnSpPr>
              <p:cNvPr id="87" name="Прямая со стрелкой 86">
                <a:extLst>
                  <a:ext uri="{FF2B5EF4-FFF2-40B4-BE49-F238E27FC236}">
                    <a16:creationId xmlns="" xmlns:a16="http://schemas.microsoft.com/office/drawing/2014/main" id="{2F2662D9-ABE8-4729-9CF9-D9E2C0EC4A3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22270" y="6308176"/>
                <a:ext cx="3616526" cy="23998"/>
              </a:xfrm>
              <a:prstGeom prst="straightConnector1">
                <a:avLst/>
              </a:prstGeom>
              <a:ln w="63500" cap="rnd">
                <a:solidFill>
                  <a:srgbClr val="43ACA5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Полилиния: фигура 88">
                <a:extLst>
                  <a:ext uri="{FF2B5EF4-FFF2-40B4-BE49-F238E27FC236}">
                    <a16:creationId xmlns="" xmlns:a16="http://schemas.microsoft.com/office/drawing/2014/main" id="{269416F3-8550-42AB-8444-1B4E66A4BD45}"/>
                  </a:ext>
                </a:extLst>
              </p:cNvPr>
              <p:cNvSpPr/>
              <p:nvPr/>
            </p:nvSpPr>
            <p:spPr>
              <a:xfrm rot="10800000" flipV="1">
                <a:off x="3908733" y="6197746"/>
                <a:ext cx="30140" cy="268855"/>
              </a:xfrm>
              <a:custGeom>
                <a:avLst/>
                <a:gdLst>
                  <a:gd name="connsiteX0" fmla="*/ 0 w 21134"/>
                  <a:gd name="connsiteY0" fmla="*/ 0 h 188520"/>
                  <a:gd name="connsiteX1" fmla="*/ 0 w 21134"/>
                  <a:gd name="connsiteY1" fmla="*/ 188520 h 188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134" h="188520">
                    <a:moveTo>
                      <a:pt x="0" y="0"/>
                    </a:moveTo>
                    <a:lnTo>
                      <a:pt x="0" y="188520"/>
                    </a:lnTo>
                  </a:path>
                </a:pathLst>
              </a:custGeom>
              <a:ln w="63500" cap="rnd">
                <a:solidFill>
                  <a:srgbClr val="2A919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90" name="Полилиния: фигура 89">
                <a:extLst>
                  <a:ext uri="{FF2B5EF4-FFF2-40B4-BE49-F238E27FC236}">
                    <a16:creationId xmlns="" xmlns:a16="http://schemas.microsoft.com/office/drawing/2014/main" id="{C0F93427-0F9B-4A84-B4B6-4F73D74DB15A}"/>
                  </a:ext>
                </a:extLst>
              </p:cNvPr>
              <p:cNvSpPr/>
              <p:nvPr/>
            </p:nvSpPr>
            <p:spPr>
              <a:xfrm rot="10800000" flipV="1">
                <a:off x="4639134" y="6214920"/>
                <a:ext cx="30140" cy="268855"/>
              </a:xfrm>
              <a:custGeom>
                <a:avLst/>
                <a:gdLst>
                  <a:gd name="connsiteX0" fmla="*/ 0 w 21134"/>
                  <a:gd name="connsiteY0" fmla="*/ 0 h 188520"/>
                  <a:gd name="connsiteX1" fmla="*/ 0 w 21134"/>
                  <a:gd name="connsiteY1" fmla="*/ 188520 h 188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134" h="188520">
                    <a:moveTo>
                      <a:pt x="0" y="0"/>
                    </a:moveTo>
                    <a:lnTo>
                      <a:pt x="0" y="188520"/>
                    </a:lnTo>
                  </a:path>
                </a:pathLst>
              </a:custGeom>
              <a:ln w="63500" cap="rnd">
                <a:solidFill>
                  <a:srgbClr val="2A919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91" name="Полилиния: фигура 90">
                <a:extLst>
                  <a:ext uri="{FF2B5EF4-FFF2-40B4-BE49-F238E27FC236}">
                    <a16:creationId xmlns="" xmlns:a16="http://schemas.microsoft.com/office/drawing/2014/main" id="{5E945DCD-A208-4E34-9DC1-AAD49DAEDC49}"/>
                  </a:ext>
                </a:extLst>
              </p:cNvPr>
              <p:cNvSpPr/>
              <p:nvPr/>
            </p:nvSpPr>
            <p:spPr>
              <a:xfrm rot="10800000" flipV="1">
                <a:off x="5354464" y="6214920"/>
                <a:ext cx="30140" cy="268855"/>
              </a:xfrm>
              <a:custGeom>
                <a:avLst/>
                <a:gdLst>
                  <a:gd name="connsiteX0" fmla="*/ 0 w 21134"/>
                  <a:gd name="connsiteY0" fmla="*/ 0 h 188520"/>
                  <a:gd name="connsiteX1" fmla="*/ 0 w 21134"/>
                  <a:gd name="connsiteY1" fmla="*/ 188520 h 188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134" h="188520">
                    <a:moveTo>
                      <a:pt x="0" y="0"/>
                    </a:moveTo>
                    <a:lnTo>
                      <a:pt x="0" y="188520"/>
                    </a:lnTo>
                  </a:path>
                </a:pathLst>
              </a:custGeom>
              <a:ln w="63500" cap="rnd">
                <a:solidFill>
                  <a:srgbClr val="2A919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92" name="Полилиния: фигура 91">
                <a:extLst>
                  <a:ext uri="{FF2B5EF4-FFF2-40B4-BE49-F238E27FC236}">
                    <a16:creationId xmlns="" xmlns:a16="http://schemas.microsoft.com/office/drawing/2014/main" id="{7D51A5BB-29AA-47C8-AB10-A4EFC8698017}"/>
                  </a:ext>
                </a:extLst>
              </p:cNvPr>
              <p:cNvSpPr/>
              <p:nvPr/>
            </p:nvSpPr>
            <p:spPr>
              <a:xfrm rot="10800000" flipV="1">
                <a:off x="6086139" y="6197746"/>
                <a:ext cx="30140" cy="268855"/>
              </a:xfrm>
              <a:custGeom>
                <a:avLst/>
                <a:gdLst>
                  <a:gd name="connsiteX0" fmla="*/ 0 w 21134"/>
                  <a:gd name="connsiteY0" fmla="*/ 0 h 188520"/>
                  <a:gd name="connsiteX1" fmla="*/ 0 w 21134"/>
                  <a:gd name="connsiteY1" fmla="*/ 188520 h 188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134" h="188520">
                    <a:moveTo>
                      <a:pt x="0" y="0"/>
                    </a:moveTo>
                    <a:lnTo>
                      <a:pt x="0" y="188520"/>
                    </a:lnTo>
                  </a:path>
                </a:pathLst>
              </a:custGeom>
              <a:ln w="63500" cap="rnd">
                <a:solidFill>
                  <a:srgbClr val="2A919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cxnSp>
            <p:nvCxnSpPr>
              <p:cNvPr id="94" name="Прямая со стрелкой 93">
                <a:extLst>
                  <a:ext uri="{FF2B5EF4-FFF2-40B4-BE49-F238E27FC236}">
                    <a16:creationId xmlns="" xmlns:a16="http://schemas.microsoft.com/office/drawing/2014/main" id="{30D9F8F1-E907-4C50-8107-4A943218757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10604" y="2702472"/>
                <a:ext cx="0" cy="3623231"/>
              </a:xfrm>
              <a:prstGeom prst="straightConnector1">
                <a:avLst/>
              </a:prstGeom>
              <a:ln w="63500" cap="rnd">
                <a:solidFill>
                  <a:srgbClr val="43ACA5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Полилиния: фигура 95">
                <a:extLst>
                  <a:ext uri="{FF2B5EF4-FFF2-40B4-BE49-F238E27FC236}">
                    <a16:creationId xmlns="" xmlns:a16="http://schemas.microsoft.com/office/drawing/2014/main" id="{FE905029-FAAC-4C1C-B65D-9A7BB94C30F9}"/>
                  </a:ext>
                </a:extLst>
              </p:cNvPr>
              <p:cNvSpPr/>
              <p:nvPr/>
            </p:nvSpPr>
            <p:spPr>
              <a:xfrm rot="5400000" flipV="1">
                <a:off x="3195534" y="5442039"/>
                <a:ext cx="30140" cy="268855"/>
              </a:xfrm>
              <a:custGeom>
                <a:avLst/>
                <a:gdLst>
                  <a:gd name="connsiteX0" fmla="*/ 0 w 21134"/>
                  <a:gd name="connsiteY0" fmla="*/ 0 h 188520"/>
                  <a:gd name="connsiteX1" fmla="*/ 0 w 21134"/>
                  <a:gd name="connsiteY1" fmla="*/ 188520 h 188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134" h="188520">
                    <a:moveTo>
                      <a:pt x="0" y="0"/>
                    </a:moveTo>
                    <a:lnTo>
                      <a:pt x="0" y="188520"/>
                    </a:lnTo>
                  </a:path>
                </a:pathLst>
              </a:custGeom>
              <a:ln w="63500" cap="rnd">
                <a:solidFill>
                  <a:srgbClr val="2A919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98" name="Полилиния: фигура 97">
                <a:extLst>
                  <a:ext uri="{FF2B5EF4-FFF2-40B4-BE49-F238E27FC236}">
                    <a16:creationId xmlns="" xmlns:a16="http://schemas.microsoft.com/office/drawing/2014/main" id="{4B24B2D2-0A0D-47E6-A6A2-710B94AE5C9D}"/>
                  </a:ext>
                </a:extLst>
              </p:cNvPr>
              <p:cNvSpPr/>
              <p:nvPr/>
            </p:nvSpPr>
            <p:spPr>
              <a:xfrm rot="5400000" flipV="1">
                <a:off x="3195535" y="3310127"/>
                <a:ext cx="30140" cy="268855"/>
              </a:xfrm>
              <a:custGeom>
                <a:avLst/>
                <a:gdLst>
                  <a:gd name="connsiteX0" fmla="*/ 0 w 21134"/>
                  <a:gd name="connsiteY0" fmla="*/ 0 h 188520"/>
                  <a:gd name="connsiteX1" fmla="*/ 0 w 21134"/>
                  <a:gd name="connsiteY1" fmla="*/ 188520 h 188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134" h="188520">
                    <a:moveTo>
                      <a:pt x="0" y="0"/>
                    </a:moveTo>
                    <a:lnTo>
                      <a:pt x="0" y="188520"/>
                    </a:lnTo>
                  </a:path>
                </a:pathLst>
              </a:custGeom>
              <a:ln w="63500" cap="rnd">
                <a:solidFill>
                  <a:srgbClr val="2A919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99" name="Полилиния: фигура 98">
                <a:extLst>
                  <a:ext uri="{FF2B5EF4-FFF2-40B4-BE49-F238E27FC236}">
                    <a16:creationId xmlns="" xmlns:a16="http://schemas.microsoft.com/office/drawing/2014/main" id="{5027AFD6-63E6-44EF-9480-31476276B201}"/>
                  </a:ext>
                </a:extLst>
              </p:cNvPr>
              <p:cNvSpPr/>
              <p:nvPr/>
            </p:nvSpPr>
            <p:spPr>
              <a:xfrm rot="5400000" flipV="1">
                <a:off x="3195535" y="4011223"/>
                <a:ext cx="30140" cy="268855"/>
              </a:xfrm>
              <a:custGeom>
                <a:avLst/>
                <a:gdLst>
                  <a:gd name="connsiteX0" fmla="*/ 0 w 21134"/>
                  <a:gd name="connsiteY0" fmla="*/ 0 h 188520"/>
                  <a:gd name="connsiteX1" fmla="*/ 0 w 21134"/>
                  <a:gd name="connsiteY1" fmla="*/ 188520 h 188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134" h="188520">
                    <a:moveTo>
                      <a:pt x="0" y="0"/>
                    </a:moveTo>
                    <a:lnTo>
                      <a:pt x="0" y="188520"/>
                    </a:lnTo>
                  </a:path>
                </a:pathLst>
              </a:custGeom>
              <a:ln w="63500" cap="rnd">
                <a:solidFill>
                  <a:srgbClr val="2A919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00" name="Полилиния: фигура 99">
                <a:extLst>
                  <a:ext uri="{FF2B5EF4-FFF2-40B4-BE49-F238E27FC236}">
                    <a16:creationId xmlns="" xmlns:a16="http://schemas.microsoft.com/office/drawing/2014/main" id="{EE947124-00C7-4758-AC89-5BD4EACA62CB}"/>
                  </a:ext>
                </a:extLst>
              </p:cNvPr>
              <p:cNvSpPr/>
              <p:nvPr/>
            </p:nvSpPr>
            <p:spPr>
              <a:xfrm rot="5400000" flipV="1">
                <a:off x="3195535" y="4740942"/>
                <a:ext cx="30140" cy="268855"/>
              </a:xfrm>
              <a:custGeom>
                <a:avLst/>
                <a:gdLst>
                  <a:gd name="connsiteX0" fmla="*/ 0 w 21134"/>
                  <a:gd name="connsiteY0" fmla="*/ 0 h 188520"/>
                  <a:gd name="connsiteX1" fmla="*/ 0 w 21134"/>
                  <a:gd name="connsiteY1" fmla="*/ 188520 h 188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134" h="188520">
                    <a:moveTo>
                      <a:pt x="0" y="0"/>
                    </a:moveTo>
                    <a:lnTo>
                      <a:pt x="0" y="188520"/>
                    </a:lnTo>
                  </a:path>
                </a:pathLst>
              </a:custGeom>
              <a:ln w="63500" cap="rnd">
                <a:solidFill>
                  <a:srgbClr val="2A919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</p:grpSp>
      <p:pic>
        <p:nvPicPr>
          <p:cNvPr id="126" name="Рисунок 125">
            <a:extLst>
              <a:ext uri="{FF2B5EF4-FFF2-40B4-BE49-F238E27FC236}">
                <a16:creationId xmlns="" xmlns:a16="http://schemas.microsoft.com/office/drawing/2014/main" id="{06046AD5-2260-4227-8377-E35E6531613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20813" t="38667" r="71978" b="48140"/>
          <a:stretch/>
        </p:blipFill>
        <p:spPr>
          <a:xfrm flipH="1">
            <a:off x="7238395" y="5747214"/>
            <a:ext cx="766332" cy="712452"/>
          </a:xfrm>
          <a:prstGeom prst="rect">
            <a:avLst/>
          </a:prstGeom>
        </p:spPr>
      </p:pic>
      <p:pic>
        <p:nvPicPr>
          <p:cNvPr id="137" name="Рисунок 136">
            <a:extLst>
              <a:ext uri="{FF2B5EF4-FFF2-40B4-BE49-F238E27FC236}">
                <a16:creationId xmlns="" xmlns:a16="http://schemas.microsoft.com/office/drawing/2014/main" id="{9D1DFFBA-EC75-4237-A789-FCA3817E8D6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54371" t="60994" r="38588" b="26939"/>
          <a:stretch/>
        </p:blipFill>
        <p:spPr>
          <a:xfrm flipH="1">
            <a:off x="8120733" y="5762766"/>
            <a:ext cx="675606" cy="664650"/>
          </a:xfrm>
          <a:prstGeom prst="rect">
            <a:avLst/>
          </a:prstGeom>
        </p:spPr>
      </p:pic>
      <p:pic>
        <p:nvPicPr>
          <p:cNvPr id="138" name="Рисунок 137">
            <a:extLst>
              <a:ext uri="{FF2B5EF4-FFF2-40B4-BE49-F238E27FC236}">
                <a16:creationId xmlns="" xmlns:a16="http://schemas.microsoft.com/office/drawing/2014/main" id="{2511E617-1BF0-49C8-8EEB-7148535123F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71172" t="40370" r="22078" b="48518"/>
          <a:stretch/>
        </p:blipFill>
        <p:spPr>
          <a:xfrm flipH="1">
            <a:off x="8912345" y="5737687"/>
            <a:ext cx="720684" cy="731504"/>
          </a:xfrm>
          <a:prstGeom prst="rect">
            <a:avLst/>
          </a:prstGeom>
        </p:spPr>
      </p:pic>
      <p:pic>
        <p:nvPicPr>
          <p:cNvPr id="139" name="Рисунок 138">
            <a:extLst>
              <a:ext uri="{FF2B5EF4-FFF2-40B4-BE49-F238E27FC236}">
                <a16:creationId xmlns="" xmlns:a16="http://schemas.microsoft.com/office/drawing/2014/main" id="{8E14CAFB-C010-4643-A511-946ECA602C8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38086" t="39278" r="55445" b="48703"/>
          <a:stretch/>
        </p:blipFill>
        <p:spPr>
          <a:xfrm flipH="1">
            <a:off x="9705228" y="5766266"/>
            <a:ext cx="612266" cy="693400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9F685ED5-F47A-403D-B23D-4FA15053AAD0}"/>
              </a:ext>
            </a:extLst>
          </p:cNvPr>
          <p:cNvGrpSpPr/>
          <p:nvPr/>
        </p:nvGrpSpPr>
        <p:grpSpPr>
          <a:xfrm>
            <a:off x="1195754" y="1992360"/>
            <a:ext cx="4995284" cy="3932601"/>
            <a:chOff x="2102038" y="1997388"/>
            <a:chExt cx="4227259" cy="3932601"/>
          </a:xfrm>
        </p:grpSpPr>
        <p:cxnSp>
          <p:nvCxnSpPr>
            <p:cNvPr id="103" name="Прямая соединительная линия 102">
              <a:extLst>
                <a:ext uri="{FF2B5EF4-FFF2-40B4-BE49-F238E27FC236}">
                  <a16:creationId xmlns="" xmlns:a16="http://schemas.microsoft.com/office/drawing/2014/main" id="{E2096526-D92B-4C13-8FBC-CFE323C8B8C0}"/>
                </a:ext>
              </a:extLst>
            </p:cNvPr>
            <p:cNvCxnSpPr>
              <a:cxnSpLocks/>
            </p:cNvCxnSpPr>
            <p:nvPr/>
          </p:nvCxnSpPr>
          <p:spPr>
            <a:xfrm>
              <a:off x="2842642" y="5137218"/>
              <a:ext cx="0" cy="646256"/>
            </a:xfrm>
            <a:prstGeom prst="line">
              <a:avLst/>
            </a:prstGeom>
            <a:ln w="57150">
              <a:solidFill>
                <a:srgbClr val="43ACA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Группа 2">
              <a:extLst>
                <a:ext uri="{FF2B5EF4-FFF2-40B4-BE49-F238E27FC236}">
                  <a16:creationId xmlns="" xmlns:a16="http://schemas.microsoft.com/office/drawing/2014/main" id="{42E6D47E-986C-4DE2-BF5E-CC6F1F705EA7}"/>
                </a:ext>
              </a:extLst>
            </p:cNvPr>
            <p:cNvGrpSpPr/>
            <p:nvPr/>
          </p:nvGrpSpPr>
          <p:grpSpPr>
            <a:xfrm>
              <a:off x="2102038" y="1997388"/>
              <a:ext cx="4227259" cy="3932601"/>
              <a:chOff x="2102038" y="1997388"/>
              <a:chExt cx="4227259" cy="3932601"/>
            </a:xfrm>
          </p:grpSpPr>
          <p:cxnSp>
            <p:nvCxnSpPr>
              <p:cNvPr id="9" name="Прямая соединительная линия 8">
                <a:extLst>
                  <a:ext uri="{FF2B5EF4-FFF2-40B4-BE49-F238E27FC236}">
                    <a16:creationId xmlns="" xmlns:a16="http://schemas.microsoft.com/office/drawing/2014/main" id="{DC7AD1B9-F12E-48BC-AEB9-08D340A8A81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70986" y="5108575"/>
                <a:ext cx="732048" cy="339"/>
              </a:xfrm>
              <a:prstGeom prst="line">
                <a:avLst/>
              </a:prstGeom>
              <a:ln w="57150">
                <a:solidFill>
                  <a:srgbClr val="43ACA5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57" name="Рисунок 56">
                <a:extLst>
                  <a:ext uri="{FF2B5EF4-FFF2-40B4-BE49-F238E27FC236}">
                    <a16:creationId xmlns="" xmlns:a16="http://schemas.microsoft.com/office/drawing/2014/main" id="{9A94F178-0CD0-442E-AB90-351E06CFEE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96DAC541-7B7A-43D3-8B79-37D633B846F1}">
                    <asvg:svgBlip xmlns=""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2541167" y="4776592"/>
                <a:ext cx="626930" cy="696122"/>
              </a:xfrm>
              <a:prstGeom prst="rect">
                <a:avLst/>
              </a:prstGeom>
            </p:spPr>
          </p:pic>
          <p:cxnSp>
            <p:nvCxnSpPr>
              <p:cNvPr id="102" name="Прямая соединительная линия 101">
                <a:extLst>
                  <a:ext uri="{FF2B5EF4-FFF2-40B4-BE49-F238E27FC236}">
                    <a16:creationId xmlns="" xmlns:a16="http://schemas.microsoft.com/office/drawing/2014/main" id="{3D549F91-0873-4522-8E5F-51C1BD3ACA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02038" y="4195845"/>
                <a:ext cx="1437233" cy="8452"/>
              </a:xfrm>
              <a:prstGeom prst="line">
                <a:avLst/>
              </a:prstGeom>
              <a:ln w="57150">
                <a:solidFill>
                  <a:srgbClr val="43ACA5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Прямая соединительная линия 103">
                <a:extLst>
                  <a:ext uri="{FF2B5EF4-FFF2-40B4-BE49-F238E27FC236}">
                    <a16:creationId xmlns="" xmlns:a16="http://schemas.microsoft.com/office/drawing/2014/main" id="{52B76FDB-74E3-40DC-B5AF-E195FE7038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1346" y="3978578"/>
                <a:ext cx="0" cy="1951411"/>
              </a:xfrm>
              <a:prstGeom prst="line">
                <a:avLst/>
              </a:prstGeom>
              <a:ln w="57150">
                <a:solidFill>
                  <a:srgbClr val="43ACA5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05" name="Рисунок 104">
                <a:extLst>
                  <a:ext uri="{FF2B5EF4-FFF2-40B4-BE49-F238E27FC236}">
                    <a16:creationId xmlns="" xmlns:a16="http://schemas.microsoft.com/office/drawing/2014/main" id="{DFD9AA91-6BF5-48F6-9C71-2DCA8BCB9C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96DAC541-7B7A-43D3-8B79-37D633B846F1}">
                    <asvg:svgBlip xmlns=""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3580615" y="3833246"/>
                <a:ext cx="615219" cy="696122"/>
              </a:xfrm>
              <a:prstGeom prst="rect">
                <a:avLst/>
              </a:prstGeom>
            </p:spPr>
          </p:pic>
          <p:cxnSp>
            <p:nvCxnSpPr>
              <p:cNvPr id="106" name="Прямая соединительная линия 105">
                <a:extLst>
                  <a:ext uri="{FF2B5EF4-FFF2-40B4-BE49-F238E27FC236}">
                    <a16:creationId xmlns="" xmlns:a16="http://schemas.microsoft.com/office/drawing/2014/main" id="{FFF1B6B3-856F-4BDD-96CE-42012B6A6F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51965" y="3262749"/>
                <a:ext cx="0" cy="2529065"/>
              </a:xfrm>
              <a:prstGeom prst="line">
                <a:avLst/>
              </a:prstGeom>
              <a:ln w="57150">
                <a:solidFill>
                  <a:srgbClr val="43ACA5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Прямая соединительная линия 106">
                <a:extLst>
                  <a:ext uri="{FF2B5EF4-FFF2-40B4-BE49-F238E27FC236}">
                    <a16:creationId xmlns="" xmlns:a16="http://schemas.microsoft.com/office/drawing/2014/main" id="{26EE347F-98F2-436D-830F-D506E5B2BB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02038" y="3256235"/>
                <a:ext cx="2457262" cy="0"/>
              </a:xfrm>
              <a:prstGeom prst="line">
                <a:avLst/>
              </a:prstGeom>
              <a:ln w="57150">
                <a:solidFill>
                  <a:srgbClr val="43ACA5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08" name="Рисунок 107">
                <a:extLst>
                  <a:ext uri="{FF2B5EF4-FFF2-40B4-BE49-F238E27FC236}">
                    <a16:creationId xmlns="" xmlns:a16="http://schemas.microsoft.com/office/drawing/2014/main" id="{59907CD1-E556-40C4-A05F-D0403CAC8E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96DAC541-7B7A-43D3-8B79-37D633B846F1}">
                    <asvg:svgBlip xmlns=""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4604753" y="2921441"/>
                <a:ext cx="612800" cy="665551"/>
              </a:xfrm>
              <a:prstGeom prst="rect">
                <a:avLst/>
              </a:prstGeom>
            </p:spPr>
          </p:pic>
          <p:cxnSp>
            <p:nvCxnSpPr>
              <p:cNvPr id="109" name="Прямая соединительная линия 108">
                <a:extLst>
                  <a:ext uri="{FF2B5EF4-FFF2-40B4-BE49-F238E27FC236}">
                    <a16:creationId xmlns="" xmlns:a16="http://schemas.microsoft.com/office/drawing/2014/main" id="{6FCC766B-7F5F-4358-AA92-3DD9CB6A10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19480" y="2377578"/>
                <a:ext cx="0" cy="3471441"/>
              </a:xfrm>
              <a:prstGeom prst="line">
                <a:avLst/>
              </a:prstGeom>
              <a:ln w="57150">
                <a:solidFill>
                  <a:srgbClr val="43ACA5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Прямая соединительная линия 109">
                <a:extLst>
                  <a:ext uri="{FF2B5EF4-FFF2-40B4-BE49-F238E27FC236}">
                    <a16:creationId xmlns="" xmlns:a16="http://schemas.microsoft.com/office/drawing/2014/main" id="{9156C9B2-3396-47EB-BEE6-5D42E258D92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02038" y="2345449"/>
                <a:ext cx="3873467" cy="9104"/>
              </a:xfrm>
              <a:prstGeom prst="line">
                <a:avLst/>
              </a:prstGeom>
              <a:ln w="57150">
                <a:solidFill>
                  <a:srgbClr val="43ACA5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1" name="Рисунок 110">
                <a:extLst>
                  <a:ext uri="{FF2B5EF4-FFF2-40B4-BE49-F238E27FC236}">
                    <a16:creationId xmlns="" xmlns:a16="http://schemas.microsoft.com/office/drawing/2014/main" id="{1C0AF3F7-D7C2-47A7-ADF3-755A6C73D3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96DAC541-7B7A-43D3-8B79-37D633B846F1}">
                    <asvg:svgBlip xmlns=""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676437" y="1997388"/>
                <a:ext cx="652860" cy="695590"/>
              </a:xfrm>
              <a:prstGeom prst="rect">
                <a:avLst/>
              </a:prstGeom>
            </p:spPr>
          </p:pic>
          <p:pic>
            <p:nvPicPr>
              <p:cNvPr id="115" name="Рисунок 114">
                <a:extLst>
                  <a:ext uri="{FF2B5EF4-FFF2-40B4-BE49-F238E27FC236}">
                    <a16:creationId xmlns="" xmlns:a16="http://schemas.microsoft.com/office/drawing/2014/main" id="{0046A3D3-70F1-4BFD-83C8-E2DA530A26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2640119" y="4855162"/>
                <a:ext cx="382621" cy="531561"/>
              </a:xfrm>
              <a:prstGeom prst="rect">
                <a:avLst/>
              </a:prstGeom>
            </p:spPr>
          </p:pic>
          <p:pic>
            <p:nvPicPr>
              <p:cNvPr id="119" name="Рисунок 118">
                <a:extLst>
                  <a:ext uri="{FF2B5EF4-FFF2-40B4-BE49-F238E27FC236}">
                    <a16:creationId xmlns="" xmlns:a16="http://schemas.microsoft.com/office/drawing/2014/main" id="{8892666B-4FCC-42CB-8366-242963EE4D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96DAC541-7B7A-43D3-8B79-37D633B846F1}">
                    <asvg:svgBlip xmlns=""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3747582" y="3897094"/>
                <a:ext cx="304980" cy="521648"/>
              </a:xfrm>
              <a:prstGeom prst="rect">
                <a:avLst/>
              </a:prstGeom>
            </p:spPr>
          </p:pic>
          <p:pic>
            <p:nvPicPr>
              <p:cNvPr id="121" name="Рисунок 120">
                <a:extLst>
                  <a:ext uri="{FF2B5EF4-FFF2-40B4-BE49-F238E27FC236}">
                    <a16:creationId xmlns="" xmlns:a16="http://schemas.microsoft.com/office/drawing/2014/main" id="{4741DE6F-BCBA-4106-AEE2-8692B0F55C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96DAC541-7B7A-43D3-8B79-37D633B846F1}">
                    <asvg:svgBlip xmlns=""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4697897" y="3004405"/>
                <a:ext cx="432893" cy="441080"/>
              </a:xfrm>
              <a:prstGeom prst="rect">
                <a:avLst/>
              </a:prstGeom>
            </p:spPr>
          </p:pic>
          <p:pic>
            <p:nvPicPr>
              <p:cNvPr id="144" name="Рисунок 143">
                <a:extLst>
                  <a:ext uri="{FF2B5EF4-FFF2-40B4-BE49-F238E27FC236}">
                    <a16:creationId xmlns="" xmlns:a16="http://schemas.microsoft.com/office/drawing/2014/main" id="{25698102-61BF-498D-8084-80A554CDB0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96DAC541-7B7A-43D3-8B79-37D633B846F1}">
                    <asvg:svgBlip xmlns=""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5765485" y="2114148"/>
                <a:ext cx="483386" cy="462247"/>
              </a:xfrm>
              <a:prstGeom prst="rect">
                <a:avLst/>
              </a:prstGeom>
            </p:spPr>
          </p:pic>
        </p:grpSp>
      </p:grpSp>
      <p:pic>
        <p:nvPicPr>
          <p:cNvPr id="47" name="Рисунок 46">
            <a:extLst>
              <a:ext uri="{FF2B5EF4-FFF2-40B4-BE49-F238E27FC236}">
                <a16:creationId xmlns="" xmlns:a16="http://schemas.microsoft.com/office/drawing/2014/main" id="{1B1C4650-06D6-4711-B6A0-73595DF54F9B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/>
          <a:srcRect l="55238" t="56929" r="35543" b="26657"/>
          <a:stretch/>
        </p:blipFill>
        <p:spPr>
          <a:xfrm>
            <a:off x="11028093" y="5717472"/>
            <a:ext cx="709246" cy="709944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="" xmlns:a16="http://schemas.microsoft.com/office/drawing/2014/main" id="{507ECB08-E2C0-4827-9BA0-B3C3534179B4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/>
          <a:srcRect l="55623" t="29909" r="35763" b="53340"/>
          <a:stretch/>
        </p:blipFill>
        <p:spPr>
          <a:xfrm>
            <a:off x="10321887" y="5686444"/>
            <a:ext cx="706205" cy="7720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581969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699ECF5B-E66D-06B0-492F-2F27FEF885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799"/>
            <a:ext cx="7239000" cy="904875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10346C0B-D0A0-4FD5-B83D-ADDB2A290517}"/>
              </a:ext>
            </a:extLst>
          </p:cNvPr>
          <p:cNvSpPr txBox="1"/>
          <p:nvPr/>
        </p:nvSpPr>
        <p:spPr>
          <a:xfrm>
            <a:off x="835379" y="180325"/>
            <a:ext cx="60940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 ExtraBold" panose="00000900000000000000" pitchFamily="2" charset="-52"/>
                <a:cs typeface="Times New Roman" panose="02020603050405020304" pitchFamily="18" charset="0"/>
              </a:rPr>
              <a:t>Школа всевозможного выбора</a:t>
            </a:r>
            <a:endParaRPr lang="ru-RU" sz="2400" dirty="0"/>
          </a:p>
        </p:txBody>
      </p:sp>
      <p:pic>
        <p:nvPicPr>
          <p:cNvPr id="42" name="Рисунок 41">
            <a:extLst>
              <a:ext uri="{FF2B5EF4-FFF2-40B4-BE49-F238E27FC236}">
                <a16:creationId xmlns="" xmlns:a16="http://schemas.microsoft.com/office/drawing/2014/main" id="{FF0442C9-4D2F-49C3-857E-81F0EF9E4FB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649" t="32106" b="18827"/>
          <a:stretch/>
        </p:blipFill>
        <p:spPr>
          <a:xfrm>
            <a:off x="3011860" y="5616420"/>
            <a:ext cx="1940078" cy="124264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8FFF54A-9A10-4F9A-81D7-5CBD5A7C497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297" r="21464"/>
          <a:stretch/>
        </p:blipFill>
        <p:spPr>
          <a:xfrm>
            <a:off x="0" y="5616421"/>
            <a:ext cx="1510785" cy="126458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7796ECCA-1804-4878-9334-CD0FE3621E0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191" y="5590572"/>
            <a:ext cx="2273810" cy="1279018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="" xmlns:a16="http://schemas.microsoft.com/office/drawing/2014/main" id="{B9BA7EAE-3A6A-4F75-A571-5CCA8ECFCCC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8866"/>
          <a:stretch/>
        </p:blipFill>
        <p:spPr>
          <a:xfrm>
            <a:off x="1501075" y="5616419"/>
            <a:ext cx="1516282" cy="1253171"/>
          </a:xfrm>
          <a:prstGeom prst="rect">
            <a:avLst/>
          </a:prstGeom>
        </p:spPr>
      </p:pic>
      <p:grpSp>
        <p:nvGrpSpPr>
          <p:cNvPr id="15" name="Группа 14">
            <a:extLst>
              <a:ext uri="{FF2B5EF4-FFF2-40B4-BE49-F238E27FC236}">
                <a16:creationId xmlns="" xmlns:a16="http://schemas.microsoft.com/office/drawing/2014/main" id="{2F972B76-8148-40D1-B537-29C19C26E511}"/>
              </a:ext>
            </a:extLst>
          </p:cNvPr>
          <p:cNvGrpSpPr/>
          <p:nvPr/>
        </p:nvGrpSpPr>
        <p:grpSpPr>
          <a:xfrm>
            <a:off x="1275969" y="1150302"/>
            <a:ext cx="10492217" cy="4342957"/>
            <a:chOff x="2188293" y="1506055"/>
            <a:chExt cx="9667747" cy="3642921"/>
          </a:xfrm>
        </p:grpSpPr>
        <p:sp>
          <p:nvSpPr>
            <p:cNvPr id="56" name="TextBox 55">
              <a:extLst>
                <a:ext uri="{FF2B5EF4-FFF2-40B4-BE49-F238E27FC236}">
                  <a16:creationId xmlns="" xmlns:a16="http://schemas.microsoft.com/office/drawing/2014/main" id="{B1C11CD4-7C97-4007-8A60-4F5549EA22CE}"/>
                </a:ext>
              </a:extLst>
            </p:cNvPr>
            <p:cNvSpPr txBox="1"/>
            <p:nvPr/>
          </p:nvSpPr>
          <p:spPr>
            <a:xfrm>
              <a:off x="3079427" y="4212840"/>
              <a:ext cx="284897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200" b="1" dirty="0">
                  <a:solidFill>
                    <a:srgbClr val="2A9196"/>
                  </a:solidFill>
                  <a:latin typeface="Montserrat ExtraBold" panose="00000900000000000000" pitchFamily="2" charset="-52"/>
                  <a:cs typeface="Times New Roman" panose="02020603050405020304" pitchFamily="18" charset="0"/>
                </a:rPr>
                <a:t>Центр </a:t>
              </a:r>
            </a:p>
            <a:p>
              <a:r>
                <a:rPr lang="ru-RU" sz="1200" b="1" dirty="0">
                  <a:solidFill>
                    <a:srgbClr val="2A9196"/>
                  </a:solidFill>
                  <a:latin typeface="Montserrat ExtraBold" panose="00000900000000000000" pitchFamily="2" charset="-52"/>
                  <a:cs typeface="Times New Roman" panose="02020603050405020304" pitchFamily="18" charset="0"/>
                </a:rPr>
                <a:t>цифрового  </a:t>
              </a:r>
            </a:p>
            <a:p>
              <a:r>
                <a:rPr lang="ru-RU" sz="1200" b="1" dirty="0">
                  <a:solidFill>
                    <a:srgbClr val="2A9196"/>
                  </a:solidFill>
                  <a:latin typeface="Montserrat ExtraBold" panose="00000900000000000000" pitchFamily="2" charset="-52"/>
                  <a:cs typeface="Times New Roman" panose="02020603050405020304" pitchFamily="18" charset="0"/>
                </a:rPr>
                <a:t>образования</a:t>
              </a:r>
              <a:endParaRPr lang="ru-RU" sz="1600" dirty="0">
                <a:solidFill>
                  <a:srgbClr val="2A9196"/>
                </a:solidFill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="" xmlns:a16="http://schemas.microsoft.com/office/drawing/2014/main" id="{8B693F3F-C86E-4F62-B5A6-67BB00007E49}"/>
                </a:ext>
              </a:extLst>
            </p:cNvPr>
            <p:cNvSpPr txBox="1"/>
            <p:nvPr/>
          </p:nvSpPr>
          <p:spPr>
            <a:xfrm>
              <a:off x="2873016" y="2504862"/>
              <a:ext cx="284897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200" b="1" dirty="0">
                  <a:solidFill>
                    <a:srgbClr val="2A9196"/>
                  </a:solidFill>
                  <a:latin typeface="Montserrat ExtraBold" panose="00000900000000000000" pitchFamily="2" charset="-52"/>
                  <a:cs typeface="Times New Roman" panose="02020603050405020304" pitchFamily="18" charset="0"/>
                </a:rPr>
                <a:t>Центр </a:t>
              </a:r>
            </a:p>
            <a:p>
              <a:r>
                <a:rPr lang="ru-RU" sz="1200" b="1" dirty="0">
                  <a:solidFill>
                    <a:srgbClr val="2A9196"/>
                  </a:solidFill>
                  <a:latin typeface="Montserrat ExtraBold" panose="00000900000000000000" pitchFamily="2" charset="-52"/>
                  <a:cs typeface="Times New Roman" panose="02020603050405020304" pitchFamily="18" charset="0"/>
                </a:rPr>
                <a:t>патриотического </a:t>
              </a:r>
            </a:p>
            <a:p>
              <a:r>
                <a:rPr lang="ru-RU" sz="1200" b="1" dirty="0">
                  <a:solidFill>
                    <a:srgbClr val="2A9196"/>
                  </a:solidFill>
                  <a:latin typeface="Montserrat ExtraBold" panose="00000900000000000000" pitchFamily="2" charset="-52"/>
                  <a:cs typeface="Times New Roman" panose="02020603050405020304" pitchFamily="18" charset="0"/>
                </a:rPr>
                <a:t>воспитания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="" xmlns:a16="http://schemas.microsoft.com/office/drawing/2014/main" id="{237F258C-960B-4095-A852-B5632D6094E6}"/>
                </a:ext>
              </a:extLst>
            </p:cNvPr>
            <p:cNvSpPr txBox="1"/>
            <p:nvPr/>
          </p:nvSpPr>
          <p:spPr>
            <a:xfrm>
              <a:off x="5020657" y="1506055"/>
              <a:ext cx="2848978" cy="5421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r">
                <a:defRPr sz="1200" b="1">
                  <a:solidFill>
                    <a:srgbClr val="2A9196"/>
                  </a:solidFill>
                  <a:latin typeface="Montserrat ExtraBold" panose="00000900000000000000" pitchFamily="2" charset="-52"/>
                  <a:cs typeface="Times New Roman" panose="02020603050405020304" pitchFamily="18" charset="0"/>
                </a:defRPr>
              </a:lvl1pPr>
            </a:lstStyle>
            <a:p>
              <a:pPr algn="l"/>
              <a:r>
                <a:rPr lang="ru-RU" dirty="0"/>
                <a:t>Центр </a:t>
              </a:r>
            </a:p>
            <a:p>
              <a:pPr algn="l"/>
              <a:r>
                <a:rPr lang="ru-RU" dirty="0"/>
                <a:t>военно-спортивного </a:t>
              </a:r>
            </a:p>
            <a:p>
              <a:pPr algn="l"/>
              <a:r>
                <a:rPr lang="ru-RU" dirty="0"/>
                <a:t>образования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="" xmlns:a16="http://schemas.microsoft.com/office/drawing/2014/main" id="{981C3B76-0580-497C-A32D-7D83A5F5CAF1}"/>
                </a:ext>
              </a:extLst>
            </p:cNvPr>
            <p:cNvSpPr txBox="1"/>
            <p:nvPr/>
          </p:nvSpPr>
          <p:spPr>
            <a:xfrm>
              <a:off x="9007062" y="3372635"/>
              <a:ext cx="2848978" cy="5421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200" b="1" dirty="0">
                  <a:solidFill>
                    <a:srgbClr val="2A9196"/>
                  </a:solidFill>
                  <a:latin typeface="Montserrat ExtraBold" panose="00000900000000000000" pitchFamily="2" charset="-52"/>
                  <a:cs typeface="Times New Roman" panose="02020603050405020304" pitchFamily="18" charset="0"/>
                </a:rPr>
                <a:t>Центр </a:t>
              </a:r>
            </a:p>
            <a:p>
              <a:r>
                <a:rPr lang="ru-RU" sz="1200" b="1" dirty="0">
                  <a:solidFill>
                    <a:srgbClr val="2A9196"/>
                  </a:solidFill>
                  <a:latin typeface="Montserrat ExtraBold" panose="00000900000000000000" pitchFamily="2" charset="-52"/>
                  <a:cs typeface="Times New Roman" panose="02020603050405020304" pitchFamily="18" charset="0"/>
                </a:rPr>
                <a:t>естественно-научного </a:t>
              </a:r>
            </a:p>
            <a:p>
              <a:r>
                <a:rPr lang="ru-RU" sz="1200" b="1" dirty="0">
                  <a:solidFill>
                    <a:srgbClr val="2A9196"/>
                  </a:solidFill>
                  <a:latin typeface="Montserrat ExtraBold" panose="00000900000000000000" pitchFamily="2" charset="-52"/>
                  <a:cs typeface="Times New Roman" panose="02020603050405020304" pitchFamily="18" charset="0"/>
                </a:rPr>
                <a:t>развития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="" xmlns:a16="http://schemas.microsoft.com/office/drawing/2014/main" id="{4F722DCC-C75A-488B-B2FA-812B45F09862}"/>
                </a:ext>
              </a:extLst>
            </p:cNvPr>
            <p:cNvSpPr txBox="1"/>
            <p:nvPr/>
          </p:nvSpPr>
          <p:spPr>
            <a:xfrm>
              <a:off x="8085268" y="2004955"/>
              <a:ext cx="284897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200" b="1" dirty="0">
                  <a:solidFill>
                    <a:srgbClr val="2A9196"/>
                  </a:solidFill>
                  <a:latin typeface="Montserrat ExtraBold" panose="00000900000000000000" pitchFamily="2" charset="-52"/>
                  <a:cs typeface="Times New Roman" panose="02020603050405020304" pitchFamily="18" charset="0"/>
                </a:rPr>
                <a:t>Центр </a:t>
              </a:r>
            </a:p>
            <a:p>
              <a:r>
                <a:rPr lang="ru-RU" sz="1200" b="1" dirty="0">
                  <a:solidFill>
                    <a:srgbClr val="2A9196"/>
                  </a:solidFill>
                  <a:latin typeface="Montserrat ExtraBold" panose="00000900000000000000" pitchFamily="2" charset="-52"/>
                  <a:cs typeface="Times New Roman" panose="02020603050405020304" pitchFamily="18" charset="0"/>
                </a:rPr>
                <a:t>художественно-эстетического образования</a:t>
              </a:r>
            </a:p>
          </p:txBody>
        </p:sp>
        <p:pic>
          <p:nvPicPr>
            <p:cNvPr id="41" name="Рисунок 40">
              <a:extLst>
                <a:ext uri="{FF2B5EF4-FFF2-40B4-BE49-F238E27FC236}">
                  <a16:creationId xmlns="" xmlns:a16="http://schemas.microsoft.com/office/drawing/2014/main" id="{0DACE2BD-3F10-41C0-A122-10491355CEE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327283" y="2468250"/>
              <a:ext cx="3416982" cy="2680726"/>
            </a:xfrm>
            <a:prstGeom prst="rect">
              <a:avLst/>
            </a:prstGeom>
          </p:spPr>
        </p:pic>
        <p:pic>
          <p:nvPicPr>
            <p:cNvPr id="4" name="Рисунок 3">
              <a:extLst>
                <a:ext uri="{FF2B5EF4-FFF2-40B4-BE49-F238E27FC236}">
                  <a16:creationId xmlns="" xmlns:a16="http://schemas.microsoft.com/office/drawing/2014/main" id="{00ABD616-C626-4A9D-8C7B-ED92B7AB61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96DAC541-7B7A-43D3-8B79-37D633B846F1}">
                  <asvg:svgBlip xmlns=""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2371387" y="4192556"/>
              <a:ext cx="707872" cy="603558"/>
            </a:xfrm>
            <a:prstGeom prst="rect">
              <a:avLst/>
            </a:prstGeom>
          </p:spPr>
        </p:pic>
        <p:pic>
          <p:nvPicPr>
            <p:cNvPr id="6" name="Рисунок 5">
              <a:extLst>
                <a:ext uri="{FF2B5EF4-FFF2-40B4-BE49-F238E27FC236}">
                  <a16:creationId xmlns="" xmlns:a16="http://schemas.microsoft.com/office/drawing/2014/main" id="{B98FBC8C-4A25-4169-867B-5587468E5A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96DAC541-7B7A-43D3-8B79-37D633B846F1}">
                  <asvg:svgBlip xmlns=""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316644" y="1956756"/>
              <a:ext cx="732220" cy="646331"/>
            </a:xfrm>
            <a:prstGeom prst="rect">
              <a:avLst/>
            </a:prstGeom>
          </p:spPr>
        </p:pic>
        <p:pic>
          <p:nvPicPr>
            <p:cNvPr id="8" name="Рисунок 7">
              <a:extLst>
                <a:ext uri="{FF2B5EF4-FFF2-40B4-BE49-F238E27FC236}">
                  <a16:creationId xmlns="" xmlns:a16="http://schemas.microsoft.com/office/drawing/2014/main" id="{2D56F743-683D-4FDD-B7FA-AD9736CE93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96DAC541-7B7A-43D3-8B79-37D633B846F1}">
                  <asvg:svgBlip xmlns=""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2188293" y="2854726"/>
              <a:ext cx="707872" cy="603558"/>
            </a:xfrm>
            <a:prstGeom prst="rect">
              <a:avLst/>
            </a:prstGeom>
          </p:spPr>
        </p:pic>
        <p:pic>
          <p:nvPicPr>
            <p:cNvPr id="11" name="Рисунок 10">
              <a:extLst>
                <a:ext uri="{FF2B5EF4-FFF2-40B4-BE49-F238E27FC236}">
                  <a16:creationId xmlns="" xmlns:a16="http://schemas.microsoft.com/office/drawing/2014/main" id="{0E677E05-EE3E-40FD-89DF-8E8DA44794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96DAC541-7B7A-43D3-8B79-37D633B846F1}">
                  <asvg:svgBlip xmlns=""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8264066" y="3372635"/>
              <a:ext cx="728056" cy="601804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="" xmlns:a16="http://schemas.microsoft.com/office/drawing/2014/main" id="{5FC40A48-A3B8-4485-833B-D7D25C7111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96DAC541-7B7A-43D3-8B79-37D633B846F1}">
                  <asvg:svgBlip xmlns=""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4359139" y="1700268"/>
              <a:ext cx="646331" cy="584775"/>
            </a:xfrm>
            <a:prstGeom prst="rect">
              <a:avLst/>
            </a:prstGeom>
          </p:spPr>
        </p:pic>
      </p:grpSp>
      <p:pic>
        <p:nvPicPr>
          <p:cNvPr id="21" name="Рисунок 20" descr="C:\Users\Учитель\Downloads\photo1684147479 (1).jpeg"/>
          <p:cNvPicPr/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4941163" y="5616419"/>
            <a:ext cx="1655825" cy="1242647"/>
          </a:xfrm>
          <a:prstGeom prst="rect">
            <a:avLst/>
          </a:prstGeom>
        </p:spPr>
      </p:pic>
      <p:pic>
        <p:nvPicPr>
          <p:cNvPr id="22" name="Рисунок 21" descr="C:\Users\Учитель\Downloads\photo1684147479 (2).jpeg"/>
          <p:cNvPicPr/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8264959" y="5590572"/>
            <a:ext cx="1770952" cy="1279018"/>
          </a:xfrm>
          <a:prstGeom prst="rect">
            <a:avLst/>
          </a:prstGeom>
        </p:spPr>
      </p:pic>
      <p:pic>
        <p:nvPicPr>
          <p:cNvPr id="23" name="Рисунок 22" descr="C:\Users\Учитель\Downloads\FH4wXQk27ZA.jpg"/>
          <p:cNvPicPr/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563259" y="5590572"/>
            <a:ext cx="1770953" cy="12909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746254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38361</TotalTime>
  <Words>688</Words>
  <Application>Microsoft Office PowerPoint</Application>
  <PresentationFormat>Произвольный</PresentationFormat>
  <Paragraphs>165</Paragraphs>
  <Slides>20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Slide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Халина</dc:creator>
  <cp:lastModifiedBy>Учитель</cp:lastModifiedBy>
  <cp:revision>91</cp:revision>
  <dcterms:created xsi:type="dcterms:W3CDTF">2023-05-14T08:24:41Z</dcterms:created>
  <dcterms:modified xsi:type="dcterms:W3CDTF">2023-05-17T10:37:43Z</dcterms:modified>
</cp:coreProperties>
</file>