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8288000" cy="10287000"/>
  <p:notesSz cx="6858000" cy="9144000"/>
  <p:embeddedFontLst>
    <p:embeddedFont>
      <p:font typeface="Clear Sans Regular" panose="020B0604020202020204" charset="0"/>
      <p:regular r:id="rId8"/>
    </p:embeddedFont>
    <p:embeddedFont>
      <p:font typeface="Calibri" panose="020F0502020204030204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7" d="100"/>
          <a:sy n="47" d="100"/>
        </p:scale>
        <p:origin x="714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6.svg"/><Relationship Id="rId7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svg"/><Relationship Id="rId10" Type="http://schemas.openxmlformats.org/officeDocument/2006/relationships/image" Target="../media/image11.sv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4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8.jpe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6.svg"/><Relationship Id="rId7" Type="http://schemas.openxmlformats.org/officeDocument/2006/relationships/image" Target="../media/image11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2.jpeg"/><Relationship Id="rId4" Type="http://schemas.openxmlformats.org/officeDocument/2006/relationships/image" Target="../media/image9.jpeg"/><Relationship Id="rId9" Type="http://schemas.openxmlformats.org/officeDocument/2006/relationships/image" Target="../media/image4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6.svg"/><Relationship Id="rId7" Type="http://schemas.openxmlformats.org/officeDocument/2006/relationships/image" Target="../media/image4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1.jpeg"/><Relationship Id="rId4" Type="http://schemas.openxmlformats.org/officeDocument/2006/relationships/image" Target="../media/image2.jpeg"/><Relationship Id="rId9" Type="http://schemas.openxmlformats.org/officeDocument/2006/relationships/image" Target="../media/image1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19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23909" r="4322"/>
          <a:stretch>
            <a:fillRect/>
          </a:stretch>
        </p:blipFill>
        <p:spPr>
          <a:xfrm>
            <a:off x="11715749" y="1956848"/>
            <a:ext cx="5543551" cy="6613052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816327" y="1956848"/>
            <a:ext cx="4491037" cy="6613052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7015722" y="3115242"/>
            <a:ext cx="3991670" cy="4649439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-2819083" y="476250"/>
            <a:ext cx="7315200" cy="1250234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1816327" y="466725"/>
            <a:ext cx="15442973" cy="1114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724"/>
              </a:lnSpc>
            </a:pPr>
            <a:r>
              <a:rPr lang="en-US" sz="7270">
                <a:solidFill>
                  <a:srgbClr val="FFFFFF"/>
                </a:solidFill>
                <a:latin typeface="Clear Sans Regular"/>
              </a:rPr>
              <a:t>"От мечты к реальности"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825365" y="8643735"/>
            <a:ext cx="7528313" cy="1017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99"/>
              </a:lnSpc>
            </a:pPr>
            <a:r>
              <a:rPr lang="en-US" sz="2799">
                <a:solidFill>
                  <a:srgbClr val="FFFFFF"/>
                </a:solidFill>
                <a:latin typeface="Clear Sans Regular"/>
              </a:rPr>
              <a:t>Оксана Овчинникова</a:t>
            </a:r>
          </a:p>
          <a:p>
            <a:pPr algn="ctr">
              <a:lnSpc>
                <a:spcPts val="4199"/>
              </a:lnSpc>
              <a:spcBef>
                <a:spcPct val="0"/>
              </a:spcBef>
            </a:pPr>
            <a:r>
              <a:rPr lang="en-US" sz="2799">
                <a:solidFill>
                  <a:srgbClr val="FFFFFF"/>
                </a:solidFill>
                <a:latin typeface="Clear Sans Regular"/>
              </a:rPr>
              <a:t>педагог, концертмейстер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816327" y="8765195"/>
            <a:ext cx="4830035" cy="1269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38"/>
              </a:lnSpc>
            </a:pPr>
            <a:r>
              <a:rPr lang="en-US" sz="3425">
                <a:solidFill>
                  <a:srgbClr val="FFFFFF"/>
                </a:solidFill>
                <a:latin typeface="Clear Sans Regular"/>
              </a:rPr>
              <a:t>Макс Люшер </a:t>
            </a:r>
          </a:p>
          <a:p>
            <a:pPr algn="ctr">
              <a:lnSpc>
                <a:spcPts val="5138"/>
              </a:lnSpc>
              <a:spcBef>
                <a:spcPct val="0"/>
              </a:spcBef>
            </a:pPr>
            <a:r>
              <a:rPr lang="en-US" sz="3425">
                <a:solidFill>
                  <a:srgbClr val="FFFFFF"/>
                </a:solidFill>
                <a:latin typeface="Clear Sans Regular"/>
              </a:rPr>
              <a:t>психолог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352159" y="6105286"/>
            <a:ext cx="3991670" cy="5486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49"/>
              </a:lnSpc>
              <a:spcBef>
                <a:spcPct val="0"/>
              </a:spcBef>
            </a:pPr>
            <a:r>
              <a:rPr lang="en-US" sz="3099">
                <a:solidFill>
                  <a:srgbClr val="FFFFFF"/>
                </a:solidFill>
                <a:latin typeface="Clear Sans Regular"/>
              </a:rPr>
              <a:t>Удовлетворение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169424" y="4324620"/>
            <a:ext cx="2357140" cy="5486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49"/>
              </a:lnSpc>
              <a:spcBef>
                <a:spcPct val="0"/>
              </a:spcBef>
            </a:pPr>
            <a:r>
              <a:rPr lang="en-US" sz="3099">
                <a:solidFill>
                  <a:srgbClr val="FFFFFF"/>
                </a:solidFill>
                <a:latin typeface="Clear Sans Regular"/>
              </a:rPr>
              <a:t>Спокойствие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4630400" y="330916"/>
            <a:ext cx="7315200" cy="125023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9B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2294526" y="598926"/>
            <a:ext cx="7315200" cy="1250234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4411833" y="342301"/>
            <a:ext cx="9056345" cy="12877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799"/>
              </a:lnSpc>
              <a:spcBef>
                <a:spcPct val="0"/>
              </a:spcBef>
            </a:pPr>
            <a:r>
              <a:rPr lang="en-US" sz="7199">
                <a:solidFill>
                  <a:srgbClr val="FFFFFF"/>
                </a:solidFill>
                <a:latin typeface="Clear Sans Regular"/>
              </a:rPr>
              <a:t>"Особый" педагог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3011738" y="542326"/>
            <a:ext cx="7315200" cy="1250234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2438400" y="2450587"/>
            <a:ext cx="4921324" cy="573228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/>
          <a:srcRect t="9862" r="644"/>
          <a:stretch>
            <a:fillRect/>
          </a:stretch>
        </p:blipFill>
        <p:spPr>
          <a:xfrm>
            <a:off x="10775955" y="2494200"/>
            <a:ext cx="4956717" cy="676410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-1109355" y="8487001"/>
            <a:ext cx="10253355" cy="1649674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5400000">
            <a:off x="12290523" y="5891322"/>
            <a:ext cx="4144945" cy="4114800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2793148" y="2948731"/>
            <a:ext cx="4921324" cy="5638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99"/>
              </a:lnSpc>
              <a:spcBef>
                <a:spcPct val="0"/>
              </a:spcBef>
            </a:pPr>
            <a:r>
              <a:rPr lang="en-US" sz="3199">
                <a:solidFill>
                  <a:srgbClr val="FFFFFF"/>
                </a:solidFill>
                <a:latin typeface="Clear Sans Regular"/>
              </a:rPr>
              <a:t>"Нота Радости"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3119816" y="3967233"/>
            <a:ext cx="4208268" cy="28312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799"/>
              </a:lnSpc>
              <a:spcBef>
                <a:spcPct val="0"/>
              </a:spcBef>
            </a:pPr>
            <a:r>
              <a:rPr lang="en-US" sz="3199" dirty="0">
                <a:solidFill>
                  <a:srgbClr val="FFFFFF"/>
                </a:solidFill>
                <a:latin typeface="Clear Sans Regular"/>
              </a:rPr>
              <a:t>39 </a:t>
            </a:r>
            <a:r>
              <a:rPr lang="en-US" sz="3199" dirty="0" err="1" smtClean="0">
                <a:solidFill>
                  <a:srgbClr val="FFFFFF"/>
                </a:solidFill>
                <a:latin typeface="Clear Sans Regular"/>
              </a:rPr>
              <a:t>человек</a:t>
            </a:r>
            <a:r>
              <a:rPr lang="ru-RU" sz="3199" dirty="0" smtClean="0">
                <a:solidFill>
                  <a:srgbClr val="FFFFFF"/>
                </a:solidFill>
                <a:latin typeface="Clear Sans Regular"/>
              </a:rPr>
              <a:t> – Аутизм</a:t>
            </a:r>
          </a:p>
          <a:p>
            <a:pPr algn="ctr">
              <a:lnSpc>
                <a:spcPts val="4799"/>
              </a:lnSpc>
              <a:spcBef>
                <a:spcPct val="0"/>
              </a:spcBef>
            </a:pPr>
            <a:endParaRPr lang="ru-RU" sz="3199" dirty="0">
              <a:solidFill>
                <a:srgbClr val="FFFFFF"/>
              </a:solidFill>
              <a:latin typeface="Clear Sans Regular"/>
            </a:endParaRPr>
          </a:p>
          <a:p>
            <a:pPr algn="ctr">
              <a:lnSpc>
                <a:spcPts val="4799"/>
              </a:lnSpc>
              <a:spcBef>
                <a:spcPct val="0"/>
              </a:spcBef>
            </a:pPr>
            <a:r>
              <a:rPr lang="ru-RU" sz="3199" dirty="0" smtClean="0">
                <a:solidFill>
                  <a:srgbClr val="FFFFFF"/>
                </a:solidFill>
                <a:latin typeface="Clear Sans Regular"/>
              </a:rPr>
              <a:t> 3 человека – </a:t>
            </a:r>
          </a:p>
          <a:p>
            <a:pPr algn="ctr">
              <a:lnSpc>
                <a:spcPct val="200000"/>
              </a:lnSpc>
              <a:spcBef>
                <a:spcPct val="0"/>
              </a:spcBef>
            </a:pPr>
            <a:r>
              <a:rPr lang="ru-RU" sz="3199" dirty="0" smtClean="0">
                <a:solidFill>
                  <a:srgbClr val="FFFFFF"/>
                </a:solidFill>
                <a:latin typeface="Clear Sans Regular"/>
              </a:rPr>
              <a:t>синдром Дауна</a:t>
            </a:r>
            <a:endParaRPr lang="en-US" sz="3199" dirty="0">
              <a:solidFill>
                <a:srgbClr val="FFFFFF"/>
              </a:solidFill>
              <a:latin typeface="Clear Sans Regular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589292" y="4018905"/>
            <a:ext cx="1705421" cy="5638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99"/>
              </a:lnSpc>
              <a:spcBef>
                <a:spcPct val="0"/>
              </a:spcBef>
            </a:pPr>
            <a:r>
              <a:rPr lang="en-US" sz="3199" dirty="0" smtClean="0">
                <a:solidFill>
                  <a:srgbClr val="FFFFFF"/>
                </a:solidFill>
                <a:latin typeface="Clear Sans Regular"/>
              </a:rPr>
              <a:t> </a:t>
            </a:r>
            <a:endParaRPr lang="en-US" sz="3199" dirty="0">
              <a:solidFill>
                <a:srgbClr val="FFFFFF"/>
              </a:solidFill>
              <a:latin typeface="Clear Sans Regular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388373" y="8704143"/>
            <a:ext cx="8551633" cy="11296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49"/>
              </a:lnSpc>
            </a:pPr>
            <a:r>
              <a:rPr lang="en-US" sz="3099">
                <a:solidFill>
                  <a:srgbClr val="4B9BDD"/>
                </a:solidFill>
                <a:latin typeface="Clear Sans Regular"/>
              </a:rPr>
              <a:t>Голубой цвет -  символ поддержки людей</a:t>
            </a:r>
          </a:p>
          <a:p>
            <a:pPr algn="ctr">
              <a:lnSpc>
                <a:spcPts val="4649"/>
              </a:lnSpc>
              <a:spcBef>
                <a:spcPct val="0"/>
              </a:spcBef>
            </a:pPr>
            <a:r>
              <a:rPr lang="en-US" sz="3099">
                <a:solidFill>
                  <a:srgbClr val="4B9BDD"/>
                </a:solidFill>
                <a:latin typeface="Clear Sans Regular"/>
              </a:rPr>
              <a:t> с аутизмом</a:t>
            </a: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 rot="-5400000">
            <a:off x="10233123" y="1864233"/>
            <a:ext cx="4144945" cy="41148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A8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4567606" y="484820"/>
            <a:ext cx="7315200" cy="1250234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2407529" y="284795"/>
            <a:ext cx="13472943" cy="12877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799"/>
              </a:lnSpc>
              <a:spcBef>
                <a:spcPct val="0"/>
              </a:spcBef>
            </a:pPr>
            <a:r>
              <a:rPr lang="en-US" sz="7199">
                <a:solidFill>
                  <a:srgbClr val="FFFFFF"/>
                </a:solidFill>
                <a:latin typeface="Clear Sans Regular"/>
              </a:rPr>
              <a:t>"Я там, где ребята толковые..."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488812" y="484820"/>
            <a:ext cx="7315200" cy="1250234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999540" y="2215821"/>
            <a:ext cx="4491037" cy="6613052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 l="9988" t="5595" b="307"/>
          <a:stretch>
            <a:fillRect/>
          </a:stretch>
        </p:blipFill>
        <p:spPr>
          <a:xfrm>
            <a:off x="12328072" y="2215821"/>
            <a:ext cx="4744405" cy="661305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7034908" y="3065707"/>
            <a:ext cx="4218184" cy="4913280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7300233" y="4250506"/>
            <a:ext cx="4218184" cy="5486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49"/>
              </a:lnSpc>
              <a:spcBef>
                <a:spcPct val="0"/>
              </a:spcBef>
            </a:pPr>
            <a:r>
              <a:rPr lang="en-US" sz="3099">
                <a:solidFill>
                  <a:srgbClr val="FFFFFF"/>
                </a:solidFill>
                <a:latin typeface="Clear Sans Regular"/>
              </a:rPr>
              <a:t>Самоутверждение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300233" y="6203023"/>
            <a:ext cx="4218184" cy="5638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99"/>
              </a:lnSpc>
              <a:spcBef>
                <a:spcPct val="0"/>
              </a:spcBef>
            </a:pPr>
            <a:r>
              <a:rPr lang="en-US" sz="3199">
                <a:solidFill>
                  <a:srgbClr val="FFFFFF"/>
                </a:solidFill>
                <a:latin typeface="Clear Sans Regular"/>
              </a:rPr>
              <a:t>Саморазвитие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150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3844379" y="323296"/>
            <a:ext cx="7315200" cy="1250234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3470821" y="417195"/>
            <a:ext cx="11346359" cy="11563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59"/>
              </a:lnSpc>
              <a:spcBef>
                <a:spcPct val="0"/>
              </a:spcBef>
            </a:pPr>
            <a:r>
              <a:rPr lang="en-US" sz="7199">
                <a:solidFill>
                  <a:srgbClr val="FFFFFF"/>
                </a:solidFill>
                <a:latin typeface="Clear Sans Regular"/>
              </a:rPr>
              <a:t>"Жизнь, когда нет работы"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4630400" y="483870"/>
            <a:ext cx="7315200" cy="1250234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 l="9508" t="8575" b="9004"/>
          <a:stretch>
            <a:fillRect/>
          </a:stretch>
        </p:blipFill>
        <p:spPr>
          <a:xfrm>
            <a:off x="11914343" y="2522362"/>
            <a:ext cx="5432114" cy="6613052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148328" y="2522362"/>
            <a:ext cx="4491037" cy="661305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3166493" y="1920418"/>
            <a:ext cx="4144945" cy="411480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10800000">
            <a:off x="1398348" y="5628148"/>
            <a:ext cx="4144945" cy="4114800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-5400000">
            <a:off x="11257879" y="1905346"/>
            <a:ext cx="4144945" cy="411480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5400000">
            <a:off x="13799927" y="5643220"/>
            <a:ext cx="4144945" cy="411480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7148165" y="3303428"/>
            <a:ext cx="3991670" cy="4649439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7617056" y="5308743"/>
            <a:ext cx="3655896" cy="6007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10"/>
              </a:lnSpc>
              <a:spcBef>
                <a:spcPct val="0"/>
              </a:spcBef>
            </a:pPr>
            <a:r>
              <a:rPr lang="en-US" sz="3700">
                <a:solidFill>
                  <a:srgbClr val="FFFFFF"/>
                </a:solidFill>
                <a:latin typeface="Clear Sans Regular"/>
              </a:rPr>
              <a:t>Азарт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215BA8">
                <a:alpha val="100000"/>
              </a:srgbClr>
            </a:gs>
            <a:gs pos="100000">
              <a:srgbClr val="006D0B">
                <a:alpha val="100000"/>
              </a:srgb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2411095" y="483870"/>
            <a:ext cx="7315200" cy="1250234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3186544" y="483870"/>
            <a:ext cx="7315200" cy="125023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167496" y="2498044"/>
            <a:ext cx="9676648" cy="644857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246505" y="3153127"/>
            <a:ext cx="4727987" cy="5507091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4724400" y="417195"/>
            <a:ext cx="8462144" cy="12054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359"/>
              </a:lnSpc>
              <a:spcBef>
                <a:spcPct val="0"/>
              </a:spcBef>
            </a:pPr>
            <a:r>
              <a:rPr lang="en-US" sz="7199" dirty="0">
                <a:solidFill>
                  <a:srgbClr val="FFFFFF"/>
                </a:solidFill>
                <a:latin typeface="Clear Sans Regular"/>
              </a:rPr>
              <a:t>"</a:t>
            </a:r>
            <a:r>
              <a:rPr lang="en-US" sz="7199" dirty="0" err="1">
                <a:solidFill>
                  <a:srgbClr val="FFFFFF"/>
                </a:solidFill>
                <a:latin typeface="Clear Sans Regular"/>
              </a:rPr>
              <a:t>На</a:t>
            </a:r>
            <a:r>
              <a:rPr lang="en-US" sz="7199" dirty="0">
                <a:solidFill>
                  <a:srgbClr val="FFFFFF"/>
                </a:solidFill>
                <a:latin typeface="Clear Sans Regular"/>
              </a:rPr>
              <a:t> </a:t>
            </a:r>
            <a:r>
              <a:rPr lang="en-US" sz="7199" dirty="0" err="1">
                <a:solidFill>
                  <a:srgbClr val="FFFFFF"/>
                </a:solidFill>
                <a:latin typeface="Clear Sans Regular"/>
              </a:rPr>
              <a:t>волне</a:t>
            </a:r>
            <a:r>
              <a:rPr lang="en-US" sz="7199" dirty="0">
                <a:solidFill>
                  <a:srgbClr val="FFFFFF"/>
                </a:solidFill>
                <a:latin typeface="Clear Sans Regular"/>
              </a:rPr>
              <a:t> </a:t>
            </a:r>
            <a:r>
              <a:rPr lang="en-US" sz="7199" dirty="0" err="1">
                <a:solidFill>
                  <a:srgbClr val="FFFFFF"/>
                </a:solidFill>
                <a:latin typeface="Clear Sans Regular"/>
              </a:rPr>
              <a:t>эмоций</a:t>
            </a:r>
            <a:r>
              <a:rPr lang="en-US" sz="7199" dirty="0">
                <a:solidFill>
                  <a:srgbClr val="FFFFFF"/>
                </a:solidFill>
                <a:latin typeface="Clear Sans Regular"/>
              </a:rPr>
              <a:t>"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479281" y="5693758"/>
            <a:ext cx="4843911" cy="5118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60"/>
              </a:lnSpc>
              <a:spcBef>
                <a:spcPct val="0"/>
              </a:spcBef>
            </a:pPr>
            <a:r>
              <a:rPr lang="en-US" sz="3200">
                <a:solidFill>
                  <a:srgbClr val="FFFFFF"/>
                </a:solidFill>
                <a:latin typeface="Clear Sans Regular"/>
              </a:rPr>
              <a:t>Уверенность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827980" y="3551232"/>
            <a:ext cx="4146512" cy="4821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86"/>
              </a:lnSpc>
              <a:spcBef>
                <a:spcPct val="0"/>
              </a:spcBef>
            </a:pPr>
            <a:r>
              <a:rPr lang="en-US" sz="3066">
                <a:solidFill>
                  <a:srgbClr val="FFFFFF"/>
                </a:solidFill>
                <a:latin typeface="Clear Sans Regular"/>
              </a:rPr>
              <a:t>Настойчивость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903195" y="4631691"/>
            <a:ext cx="1996083" cy="5118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60"/>
              </a:lnSpc>
              <a:spcBef>
                <a:spcPct val="0"/>
              </a:spcBef>
            </a:pPr>
            <a:r>
              <a:rPr lang="en-US" sz="3200">
                <a:solidFill>
                  <a:srgbClr val="FFFFFF"/>
                </a:solidFill>
                <a:latin typeface="Clear Sans Regular"/>
              </a:rPr>
              <a:t>Упрямство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F0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1521502" y="1691604"/>
            <a:ext cx="7315200" cy="1250234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320120" y="-200025"/>
            <a:ext cx="16288884" cy="2649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799"/>
              </a:lnSpc>
              <a:spcBef>
                <a:spcPct val="0"/>
              </a:spcBef>
            </a:pPr>
            <a:r>
              <a:rPr lang="en-US" sz="7199">
                <a:solidFill>
                  <a:srgbClr val="0519CB"/>
                </a:solidFill>
                <a:latin typeface="Clear Sans Regular"/>
              </a:rPr>
              <a:t>"Через маленький успех к большой уверенности"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2648222" y="1691604"/>
            <a:ext cx="7315200" cy="1250234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352322" y="3177508"/>
            <a:ext cx="4129570" cy="6080792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1745228" y="3177508"/>
            <a:ext cx="4560594" cy="608079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7148165" y="3660048"/>
            <a:ext cx="3991670" cy="464943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7800093" y="8309487"/>
            <a:ext cx="2687815" cy="2057400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7468728" y="3852455"/>
            <a:ext cx="3991670" cy="5638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99"/>
              </a:lnSpc>
              <a:spcBef>
                <a:spcPct val="0"/>
              </a:spcBef>
            </a:pPr>
            <a:r>
              <a:rPr lang="en-US" sz="3199">
                <a:solidFill>
                  <a:srgbClr val="0519CB"/>
                </a:solidFill>
                <a:latin typeface="Clear Sans Regular"/>
              </a:rPr>
              <a:t>Перспектива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637376" y="4818697"/>
            <a:ext cx="1654373" cy="5638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99"/>
              </a:lnSpc>
              <a:spcBef>
                <a:spcPct val="0"/>
              </a:spcBef>
            </a:pPr>
            <a:r>
              <a:rPr lang="en-US" sz="3199">
                <a:solidFill>
                  <a:srgbClr val="0519CB"/>
                </a:solidFill>
                <a:latin typeface="Clear Sans Regular"/>
              </a:rPr>
              <a:t>Надежда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898569" y="5654023"/>
            <a:ext cx="1131987" cy="5638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99"/>
              </a:lnSpc>
              <a:spcBef>
                <a:spcPct val="0"/>
              </a:spcBef>
            </a:pPr>
            <a:r>
              <a:rPr lang="en-US" sz="3199">
                <a:solidFill>
                  <a:srgbClr val="0519CB"/>
                </a:solidFill>
                <a:latin typeface="Clear Sans Regular"/>
              </a:rPr>
              <a:t>Мечта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81</Words>
  <Application>Microsoft Office PowerPoint</Application>
  <PresentationFormat>Произвольный</PresentationFormat>
  <Paragraphs>29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Clear Sans Regular</vt:lpstr>
      <vt:lpstr>Calibri</vt:lpstr>
      <vt:lpstr>Arial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Green Blobs Basic Simple Presentation</dc:title>
  <cp:lastModifiedBy>Учетная запись Майкрософт</cp:lastModifiedBy>
  <cp:revision>3</cp:revision>
  <dcterms:created xsi:type="dcterms:W3CDTF">2006-08-16T00:00:00Z</dcterms:created>
  <dcterms:modified xsi:type="dcterms:W3CDTF">2023-05-14T10:39:39Z</dcterms:modified>
  <dc:identifier>DAFh3F-9RGw</dc:identifier>
</cp:coreProperties>
</file>