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  <p:sldMasterId id="2147483707" r:id="rId2"/>
  </p:sldMasterIdLst>
  <p:notesMasterIdLst>
    <p:notesMasterId r:id="rId28"/>
  </p:notesMasterIdLst>
  <p:sldIdLst>
    <p:sldId id="354" r:id="rId3"/>
    <p:sldId id="346" r:id="rId4"/>
    <p:sldId id="374" r:id="rId5"/>
    <p:sldId id="349" r:id="rId6"/>
    <p:sldId id="345" r:id="rId7"/>
    <p:sldId id="371" r:id="rId8"/>
    <p:sldId id="348" r:id="rId9"/>
    <p:sldId id="357" r:id="rId10"/>
    <p:sldId id="358" r:id="rId11"/>
    <p:sldId id="365" r:id="rId12"/>
    <p:sldId id="312" r:id="rId13"/>
    <p:sldId id="373" r:id="rId14"/>
    <p:sldId id="361" r:id="rId15"/>
    <p:sldId id="367" r:id="rId16"/>
    <p:sldId id="366" r:id="rId17"/>
    <p:sldId id="368" r:id="rId18"/>
    <p:sldId id="378" r:id="rId19"/>
    <p:sldId id="370" r:id="rId20"/>
    <p:sldId id="379" r:id="rId21"/>
    <p:sldId id="380" r:id="rId22"/>
    <p:sldId id="363" r:id="rId23"/>
    <p:sldId id="376" r:id="rId24"/>
    <p:sldId id="364" r:id="rId25"/>
    <p:sldId id="377" r:id="rId26"/>
    <p:sldId id="351" r:id="rId27"/>
  </p:sldIdLst>
  <p:sldSz cx="18288000" cy="10285413"/>
  <p:notesSz cx="6858000" cy="9144000"/>
  <p:defaultTextStyle>
    <a:defPPr>
      <a:defRPr lang="en-US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7C4E6"/>
    <a:srgbClr val="319AB3"/>
    <a:srgbClr val="377DA2"/>
    <a:srgbClr val="06A69E"/>
    <a:srgbClr val="058B85"/>
    <a:srgbClr val="148CA8"/>
    <a:srgbClr val="222427"/>
    <a:srgbClr val="000000"/>
    <a:srgbClr val="333438"/>
    <a:srgbClr val="D5D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2" autoAdjust="0"/>
    <p:restoredTop sz="72604" autoAdjust="0"/>
  </p:normalViewPr>
  <p:slideViewPr>
    <p:cSldViewPr snapToGrid="0" showGuides="1">
      <p:cViewPr varScale="1">
        <p:scale>
          <a:sx n="48" d="100"/>
          <a:sy n="48" d="100"/>
        </p:scale>
        <p:origin x="96" y="144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5A974-2B9D-4DE7-B1FD-B969DD33CD5E}" type="datetimeFigureOut">
              <a:rPr kumimoji="1" lang="ja-JP" altLang="en-US" smtClean="0"/>
              <a:pPr/>
              <a:t>2023/5/15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E44EA-33D9-406B-AA52-45755D8D5CB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910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hangingPunct="0"/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Здравствуйте! Разрешите представиться, Рахматуллина Наталья </a:t>
            </a:r>
            <a:r>
              <a:rPr kumimoji="1"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Анваровна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руководитель «Детско-юношеского центра №14» города Набережные Челны!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4634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Центр занял лидирующие позиции в республиканском мониторинге организаций дополнительного образования!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93543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hangingPunct="0"/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Создавая оптимальные условия для профессионального роста педагогов, нам удалось достичь весомых результатов - </a:t>
            </a:r>
            <a:r>
              <a:rPr kumimoji="1" lang="tt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 последние 5 лет 4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педагога стали  призерами и лауреатами </a:t>
            </a:r>
            <a:r>
              <a:rPr kumimoji="1"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республиканских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конкурсов профессионального мастерства «Сердце отдаю детям»  и «Тренер-мастер»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5906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hangingPunct="0"/>
            <a:r>
              <a:rPr kumimoji="1"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приоритет в моей работе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</a:t>
            </a:r>
            <a:r>
              <a:rPr kumimoji="1"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Последовательность и эффективность стратегических решений. </a:t>
            </a:r>
            <a:endParaRPr kumimoji="1"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 hangingPunct="0"/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Современный руководитель – это универсал, владеющий множеством управленческих инструментов. И мне это нравится!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6256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Концепцией развития ДОД до 2030 года</a:t>
            </a:r>
            <a:r>
              <a:rPr kumimoji="1"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выявили проблемы и риски,  определили  цели и этапы реализации программы развития Центра, разработали стратегию действий,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1105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 создаем</a:t>
            </a:r>
            <a:r>
              <a:rPr kumimoji="1" lang="tt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единое </a:t>
            </a:r>
            <a:r>
              <a:rPr kumimoji="1" lang="tt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образовательно-воспитательное</a:t>
            </a:r>
            <a:r>
              <a:rPr kumimoji="1" lang="tt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пространство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36351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tt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самореализации и раскрытия талантов детей и подростков!</a:t>
            </a:r>
            <a:endParaRPr kumimoji="1"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8699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t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приоритет – это социальное партнерство.</a:t>
            </a:r>
            <a:r>
              <a:rPr kumimoji="1"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334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Которое помогает мне в реализации</a:t>
            </a:r>
            <a:r>
              <a:rPr kumimoji="1"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социально-значимых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0236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городских программ, республиканских проектов, профильных смен и мероприятий. Центр является методической площадкой для педагогов-организаторов города.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14134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результате эффективного взаимодействия с ГИБДД города мне удалось добиться строительства и оборудования </a:t>
            </a:r>
            <a:r>
              <a:rPr kumimoji="1"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Автогородка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рамках республиканского проекта «Безопасные дороги».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7348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hangingPunct="0"/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Мой путь началс</a:t>
            </a:r>
            <a:r>
              <a:rPr kumimoji="1"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почти 30 лет назад, в этих же стен</a:t>
            </a:r>
            <a:r>
              <a:rPr kumimoji="1"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 Центра ровно тогда, когда была утверждена система дополнительного образования детей. Вместе с ней росла и я – педагог, заведующий отделом, заместитель директора, директор многопрофильной организации, которой  предана по сей день и которой я горжусь. </a:t>
            </a:r>
            <a:endParaRPr kumimoji="1"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3189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tt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kumimoji="1"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приоритет - </a:t>
            </a:r>
            <a:r>
              <a:rPr kumimoji="1" lang="tt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</a:t>
            </a:r>
            <a:r>
              <a:rPr kumimoji="1" lang="ru-RU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риентация</a:t>
            </a:r>
            <a:r>
              <a:rPr kumimoji="1"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результат.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Результата  можно достичь, именно через командную работу, партнерство и сотрудничество.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6849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tt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kumimoji="1"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приоритет - </a:t>
            </a:r>
            <a:r>
              <a:rPr kumimoji="1" lang="tt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</a:t>
            </a:r>
            <a:r>
              <a:rPr kumimoji="1" lang="ru-RU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нформационные</a:t>
            </a:r>
            <a:r>
              <a:rPr kumimoji="1"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ресурсы.</a:t>
            </a:r>
            <a:r>
              <a:rPr kumimoji="1"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Их успешное использование помогает мне в принятии управленческих решений,  определяет систему ориентиров и точек роста информационно-образовательной среды Центра.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52647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Отличительными характеристиками моей команды являются:  эффективная коммуникация,  ответственность за конечный результат, высокий уровень мотивации.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09384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hangingPunct="0"/>
            <a:r>
              <a:rPr kumimoji="1" lang="tt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Итогом работы коллектива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только за прошлый год стали следующие достижения  Центра:</a:t>
            </a:r>
          </a:p>
          <a:p>
            <a:pPr lvl="0" fontAlgn="base" hangingPunct="0"/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Победил в </a:t>
            </a:r>
            <a:r>
              <a:rPr kumimoji="1"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грантовом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конкурсе проектов по развитию муниципальных образовательных организаций в номинации «Лучшая образовательная организация среди организаций дополнительного образования»  мы выиграли муниципальный грант  в размере полу миллиона рублей на развитие МТБ.</a:t>
            </a:r>
          </a:p>
          <a:p>
            <a:pPr lvl="0" fontAlgn="base" hangingPunct="0"/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Победили в Республиканском конкурсе среди организаций дополнительного образования физкультурно-спортивной направленности.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36883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Мое профессиональное кредо руководителя – вижу цель – не вижу препятствий! Цель - это желаемый результат, конкретный, обозримый и реалистичный.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0418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Убеждена: успех – это запланированная закономерность! И я, как менеджер образования, выстраивая программу развития Центра,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4378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hangingPunct="0"/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наверное, как и все вы, сталкивалась с различными препятствиями.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4959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hangingPunct="0"/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 Видео Чародеи).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5814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Согласитесь, что  небольшая личная коллекция  закрытых дверей и грабель  были у каждого из вас – не всё получалось сразу!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3989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hangingPunct="0"/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Вызовы, которые бросаешь сам себе, научили мыслить стратегически, уходить от стереотипов, превращать цель в задачи. </a:t>
            </a:r>
          </a:p>
          <a:p>
            <a:pPr fontAlgn="base" hangingPunct="0"/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Законодательные новеллы и проектное управление – мой фундамент, </a:t>
            </a:r>
            <a:endParaRPr kumimoji="1"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3281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основе которых я выделила пять приоритетов, определяющих </a:t>
            </a:r>
            <a:r>
              <a:rPr kumimoji="1"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мои решения.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67914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ru-RU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Человеческий ресурс</a:t>
            </a:r>
            <a:r>
              <a:rPr kumimoji="1"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самый главный.  Важен – каждый! Моя задача -  настроить всех участников образовательного процесса на конечный результат, эффективно  управляя развитием!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E44EA-33D9-406B-AA52-45755D8D5CBE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9354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322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175068" y="1789908"/>
            <a:ext cx="5631544" cy="53702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972457" y="1499621"/>
            <a:ext cx="6937829" cy="7286170"/>
          </a:xfrm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defRPr sz="9600" baseline="0">
                <a:latin typeface="+mj-lt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8774441" y="1659280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10175068" y="2283396"/>
            <a:ext cx="5631544" cy="39188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0175068" y="3242675"/>
            <a:ext cx="5631544" cy="53702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8774441" y="3112047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10175068" y="3736163"/>
            <a:ext cx="5631544" cy="39188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0175068" y="4695442"/>
            <a:ext cx="5631544" cy="53702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774441" y="4564814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3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0175068" y="5188930"/>
            <a:ext cx="5631544" cy="39188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10175068" y="6148209"/>
            <a:ext cx="5631544" cy="53702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8774441" y="6017581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6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10175068" y="6641697"/>
            <a:ext cx="5631544" cy="39188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0175068" y="7600976"/>
            <a:ext cx="5631544" cy="53702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774441" y="7470348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9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10175068" y="8094464"/>
            <a:ext cx="5631544" cy="39188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1579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25"/>
                            </p:stCondLst>
                            <p:childTnLst>
                              <p:par>
                                <p:cTn id="2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75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25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375"/>
                            </p:stCondLst>
                            <p:childTnLst>
                              <p:par>
                                <p:cTn id="6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/>
      <p:bldP spid="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972457" y="1499621"/>
            <a:ext cx="6937829" cy="7286170"/>
          </a:xfrm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defRPr sz="9600" baseline="0">
                <a:latin typeface="+mj-lt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8050541" y="1659280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9451167" y="1659280"/>
            <a:ext cx="7846233" cy="1161141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8050541" y="3112047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451167" y="3112047"/>
            <a:ext cx="7846233" cy="1161141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050541" y="4564814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3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9451167" y="4564814"/>
            <a:ext cx="7846233" cy="1161141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8050541" y="6017581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6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9451167" y="6017581"/>
            <a:ext cx="7846233" cy="1161141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050541" y="7470348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9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9451167" y="7470348"/>
            <a:ext cx="7846233" cy="1161141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221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25"/>
                            </p:stCondLst>
                            <p:childTnLst>
                              <p:par>
                                <p:cTn id="1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75"/>
                            </p:stCondLst>
                            <p:childTnLst>
                              <p:par>
                                <p:cTn id="2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25"/>
                            </p:stCondLst>
                            <p:childTnLst>
                              <p:par>
                                <p:cTn id="3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75"/>
                            </p:stCondLst>
                            <p:childTnLst>
                              <p:par>
                                <p:cTn id="4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78972" y="478973"/>
            <a:ext cx="8171542" cy="9361714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707085" y="2191657"/>
            <a:ext cx="9802733" cy="4348244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9600" baseline="0">
                <a:latin typeface="+mj-lt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8955314" y="6734969"/>
            <a:ext cx="8554505" cy="1964531"/>
          </a:xfrm>
        </p:spPr>
        <p:txBody>
          <a:bodyPr numCol="1" spcCol="360000" anchor="t">
            <a:normAutofit/>
          </a:bodyPr>
          <a:lstStyle>
            <a:lvl1pPr algn="l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947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75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5905501" y="1066800"/>
            <a:ext cx="11051367" cy="5473101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9600" baseline="0">
                <a:latin typeface="+mj-lt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5905500" y="6734969"/>
            <a:ext cx="11051367" cy="1964531"/>
          </a:xfrm>
        </p:spPr>
        <p:txBody>
          <a:bodyPr numCol="1" spcCol="360000" anchor="t">
            <a:normAutofit/>
          </a:bodyPr>
          <a:lstStyle>
            <a:lvl1pPr algn="l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5457825" cy="10285413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5119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75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and tex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441563"/>
            <a:ext cx="18288000" cy="7402286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246742" y="1"/>
            <a:ext cx="8839201" cy="4829260"/>
          </a:xfrm>
          <a:solidFill>
            <a:schemeClr val="tx1"/>
          </a:solidFill>
        </p:spPr>
        <p:txBody>
          <a:bodyPr numCol="1" spcCol="360000" anchor="t">
            <a:normAutofit/>
          </a:bodyPr>
          <a:lstStyle>
            <a:lvl1pPr algn="l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タイトル 1"/>
          <p:cNvSpPr>
            <a:spLocks noGrp="1"/>
          </p:cNvSpPr>
          <p:nvPr>
            <p:ph type="title" hasCustomPrompt="1"/>
          </p:nvPr>
        </p:nvSpPr>
        <p:spPr>
          <a:xfrm>
            <a:off x="246742" y="449943"/>
            <a:ext cx="8839201" cy="4379317"/>
          </a:xfrm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9216571" y="7402286"/>
            <a:ext cx="9071430" cy="1836646"/>
          </a:xfrm>
          <a:solidFill>
            <a:schemeClr val="tx1"/>
          </a:solidFill>
        </p:spPr>
        <p:txBody>
          <a:bodyPr numCol="1" spcCol="360000" anchor="t">
            <a:normAutofit/>
          </a:bodyPr>
          <a:lstStyle>
            <a:lvl1pPr algn="l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9405257" y="7402286"/>
            <a:ext cx="8406754" cy="1836646"/>
          </a:xfrm>
        </p:spPr>
        <p:txBody>
          <a:bodyPr numCol="1" spcCol="360000" anchor="ctr">
            <a:normAutofit/>
          </a:bodyPr>
          <a:lstStyle>
            <a:lvl1pPr algn="l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588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25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7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  <p:bldP spid="11" grpId="0" animBg="1">
        <p:tmplLst>
          <p:tmpl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and tex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441563"/>
            <a:ext cx="18288000" cy="7402286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0" name="タイトル 1"/>
          <p:cNvSpPr>
            <a:spLocks noGrp="1"/>
          </p:cNvSpPr>
          <p:nvPr>
            <p:ph type="title" hasCustomPrompt="1"/>
          </p:nvPr>
        </p:nvSpPr>
        <p:spPr>
          <a:xfrm>
            <a:off x="398207" y="1500555"/>
            <a:ext cx="8687738" cy="7402286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80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9405257" y="6699802"/>
            <a:ext cx="8406754" cy="1836646"/>
          </a:xfrm>
        </p:spPr>
        <p:txBody>
          <a:bodyPr numCol="1" spcCol="360000" anchor="b">
            <a:normAutofit/>
          </a:bodyPr>
          <a:lstStyle>
            <a:lvl1pPr algn="l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0603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75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and text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8288000" cy="512354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756229" y="7750464"/>
            <a:ext cx="14775543" cy="1371871"/>
          </a:xfrm>
        </p:spPr>
        <p:txBody>
          <a:bodyPr numCol="1" spcCol="360000" anchor="t">
            <a:normAutofit/>
          </a:bodyPr>
          <a:lstStyle>
            <a:lvl1pPr algn="ctr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441097" y="4187907"/>
            <a:ext cx="15428687" cy="1904306"/>
          </a:xfrm>
          <a:solidFill>
            <a:schemeClr val="tx1"/>
          </a:solidFill>
        </p:spPr>
        <p:txBody>
          <a:bodyPr numCol="1" spcCol="360000" anchor="t">
            <a:normAutofit/>
          </a:bodyPr>
          <a:lstStyle>
            <a:lvl1pPr algn="l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タイトル 1"/>
          <p:cNvSpPr>
            <a:spLocks noGrp="1"/>
          </p:cNvSpPr>
          <p:nvPr>
            <p:ph type="title" hasCustomPrompt="1"/>
          </p:nvPr>
        </p:nvSpPr>
        <p:spPr>
          <a:xfrm>
            <a:off x="1767668" y="4467571"/>
            <a:ext cx="14775544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1611086" y="6212221"/>
            <a:ext cx="14932126" cy="1418235"/>
          </a:xfrm>
        </p:spPr>
        <p:txBody>
          <a:bodyPr numCol="1" spcCol="360000" anchor="b">
            <a:normAutofit/>
          </a:bodyPr>
          <a:lstStyle>
            <a:lvl1pPr algn="ctr">
              <a:spcBef>
                <a:spcPts val="1200"/>
              </a:spcBef>
              <a:defRPr sz="32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0440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75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75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/>
      <p:bldP spid="1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1509486"/>
            <a:ext cx="18288000" cy="37188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783770" y="0"/>
            <a:ext cx="7112001" cy="7620000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8432800" y="1669144"/>
            <a:ext cx="9042402" cy="2786742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8432800" y="5740268"/>
            <a:ext cx="9042402" cy="3381828"/>
          </a:xfrm>
        </p:spPr>
        <p:txBody>
          <a:bodyPr numCol="1" spcCol="360000" anchor="t">
            <a:normAutofit/>
          </a:bodyPr>
          <a:lstStyle>
            <a:lvl1pPr marL="285750" indent="-285750" algn="l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783770" y="7783178"/>
            <a:ext cx="7112001" cy="1738193"/>
          </a:xfrm>
        </p:spPr>
        <p:txBody>
          <a:bodyPr numCol="1" spcCol="360000" anchor="t">
            <a:normAutofit/>
          </a:bodyPr>
          <a:lstStyle>
            <a:lvl1pPr marL="285750" indent="-285750" algn="l">
              <a:spcBef>
                <a:spcPts val="1200"/>
              </a:spcBef>
              <a:buClr>
                <a:schemeClr val="bg2">
                  <a:lumMod val="90000"/>
                </a:schemeClr>
              </a:buClr>
              <a:buFont typeface="Wingdings" panose="05000000000000000000" pitchFamily="2" charset="2"/>
              <a:buChar char="n"/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8461828" y="4223658"/>
            <a:ext cx="9042402" cy="899884"/>
          </a:xfrm>
        </p:spPr>
        <p:txBody>
          <a:bodyPr numCol="1" spcCol="360000" anchor="t">
            <a:noAutofit/>
          </a:bodyPr>
          <a:lstStyle>
            <a:lvl1pPr marL="0" indent="0" algn="l">
              <a:spcBef>
                <a:spcPts val="1200"/>
              </a:spcBef>
              <a:buClr>
                <a:schemeClr val="accent1"/>
              </a:buClr>
              <a:buFontTx/>
              <a:buNone/>
              <a:defRPr sz="32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7042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75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75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75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/>
      <p:bldP spid="6" grpId="0"/>
      <p:bldP spid="1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591457" y="688851"/>
            <a:ext cx="9942286" cy="4475627"/>
          </a:xfr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004458" y="43543"/>
            <a:ext cx="7529286" cy="10241870"/>
          </a:xfrm>
          <a:effectLst>
            <a:outerShdw blurRad="101600" dist="76200" dir="10800000" algn="r" rotWithShape="0">
              <a:schemeClr val="tx1">
                <a:alpha val="93000"/>
              </a:schemeClr>
            </a:outerShdw>
          </a:effectLst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9258" y="4335712"/>
            <a:ext cx="6499326" cy="4314802"/>
          </a:xfrm>
        </p:spPr>
        <p:txBody>
          <a:bodyPr numCol="1" spcCol="360000" anchor="t">
            <a:normAutofit/>
          </a:bodyPr>
          <a:lstStyle>
            <a:lvl1pPr marL="285750" indent="-285750" algn="l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0929258" y="3435827"/>
            <a:ext cx="6499326" cy="899884"/>
          </a:xfrm>
        </p:spPr>
        <p:txBody>
          <a:bodyPr numCol="1" spcCol="360000" anchor="t">
            <a:noAutofit/>
          </a:bodyPr>
          <a:lstStyle>
            <a:lvl1pPr marL="0" indent="0" algn="l">
              <a:spcBef>
                <a:spcPts val="1200"/>
              </a:spcBef>
              <a:buClr>
                <a:schemeClr val="accent1"/>
              </a:buClr>
              <a:buFontTx/>
              <a:buNone/>
              <a:defRPr sz="3200">
                <a:solidFill>
                  <a:schemeClr val="bg1"/>
                </a:solidFill>
                <a:latin typeface="Roboto Bold" pitchFamily="2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52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75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75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and a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531190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</a:t>
            </a:r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6081603" y="1209822"/>
            <a:ext cx="6124794" cy="9075591"/>
          </a:xfr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775021" y="2965656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775021" y="3488176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775021" y="6150295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775021" y="6672815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12432977" y="2965656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12432977" y="3488176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2432977" y="6150295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12432977" y="6672815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3289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25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25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2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25"/>
                            </p:stCondLst>
                            <p:childTnLst>
                              <p:par>
                                <p:cTn id="2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75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25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25"/>
                            </p:stCondLst>
                            <p:childTnLst>
                              <p:par>
                                <p:cTn id="41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75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1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531190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2419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8288000" cy="514191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2757714" y="4100052"/>
            <a:ext cx="12772572" cy="1749509"/>
          </a:xfrm>
          <a:solidFill>
            <a:schemeClr val="tx1"/>
          </a:solidFill>
        </p:spPr>
        <p:txBody>
          <a:bodyPr numCol="1" spcCol="360000" anchor="t">
            <a:normAutofit/>
          </a:bodyPr>
          <a:lstStyle>
            <a:lvl1pPr algn="l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3009900" y="4254501"/>
            <a:ext cx="12268200" cy="16128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1015999" y="6281739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015999" y="6804259"/>
            <a:ext cx="5080002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6603999" y="6281739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6603999" y="6804259"/>
            <a:ext cx="5080002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2191999" y="6267232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2191999" y="6789752"/>
            <a:ext cx="5080002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7609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75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25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75"/>
                            </p:stCondLst>
                            <p:childTnLst>
                              <p:par>
                                <p:cTn id="3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>
        <p:tmplLst>
          <p:tmpl>
            <p:tnLst>
              <p:par>
                <p:cTn presetID="10" presetClass="entr" presetSubtype="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  <p:bldP spid="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tem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4336274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775020" y="1330553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775020" y="1853073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6602507" y="1316046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6602507" y="1838566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2432977" y="1301539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2432977" y="1824059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775020" y="6417420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775020" y="6939940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6602507" y="6402913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6602507" y="6925433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2432977" y="6388406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8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12432977" y="6910926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2682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25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25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25"/>
                            </p:stCondLst>
                            <p:childTnLst>
                              <p:par>
                                <p:cTn id="19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7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75"/>
                            </p:stCondLst>
                            <p:childTnLst>
                              <p:par>
                                <p:cTn id="28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25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25"/>
                            </p:stCondLst>
                            <p:childTnLst>
                              <p:par>
                                <p:cTn id="37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75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75"/>
                            </p:stCondLst>
                            <p:childTnLst>
                              <p:par>
                                <p:cTn id="4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325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825"/>
                            </p:stCondLst>
                            <p:childTnLst>
                              <p:par>
                                <p:cTn id="55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75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tem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775020" y="2964185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775020" y="3486705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6602507" y="2949678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6602507" y="3472198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2432977" y="2935171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2432977" y="3457691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775020" y="6008825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775020" y="6531345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6602507" y="5994318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6602507" y="6516838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2432977" y="5979811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8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12432977" y="6502331"/>
            <a:ext cx="5080002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531190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827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25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25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25"/>
                            </p:stCondLst>
                            <p:childTnLst>
                              <p:par>
                                <p:cTn id="19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7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75"/>
                            </p:stCondLst>
                            <p:childTnLst>
                              <p:par>
                                <p:cTn id="28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25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25"/>
                            </p:stCondLst>
                            <p:childTnLst>
                              <p:par>
                                <p:cTn id="37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75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75"/>
                            </p:stCondLst>
                            <p:childTnLst>
                              <p:par>
                                <p:cTn id="46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325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825"/>
                            </p:stCondLst>
                            <p:childTnLst>
                              <p:par>
                                <p:cTn id="55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75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/>
    </p:bldLst>
  </p:timing>
  <p:extLst mod="1"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775022" y="2993922"/>
            <a:ext cx="5419301" cy="3318388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531190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181449" y="5987152"/>
            <a:ext cx="4652385" cy="650315"/>
          </a:xfrm>
          <a:solidFill>
            <a:schemeClr val="tx1"/>
          </a:solidFill>
        </p:spPr>
        <p:txBody>
          <a:bodyPr numCol="1" spcCol="360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775021" y="6667584"/>
            <a:ext cx="5419301" cy="22859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434349" y="2993922"/>
            <a:ext cx="5419301" cy="3318388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6840776" y="5987152"/>
            <a:ext cx="4652385" cy="650315"/>
          </a:xfrm>
          <a:solidFill>
            <a:schemeClr val="tx1"/>
          </a:solidFill>
        </p:spPr>
        <p:txBody>
          <a:bodyPr numCol="1" spcCol="360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6434348" y="6667584"/>
            <a:ext cx="5419301" cy="22859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5" hasCustomPrompt="1"/>
          </p:nvPr>
        </p:nvSpPr>
        <p:spPr>
          <a:xfrm>
            <a:off x="12093675" y="2993922"/>
            <a:ext cx="5419301" cy="3318388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12500102" y="5987152"/>
            <a:ext cx="4652385" cy="650315"/>
          </a:xfrm>
          <a:solidFill>
            <a:schemeClr val="tx1"/>
          </a:solidFill>
        </p:spPr>
        <p:txBody>
          <a:bodyPr numCol="1" spcCol="360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12093674" y="6667584"/>
            <a:ext cx="5419301" cy="22859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744371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1431235" y="2474266"/>
            <a:ext cx="4120676" cy="2588132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682245" y="4729288"/>
            <a:ext cx="3618656" cy="650315"/>
          </a:xfrm>
          <a:solidFill>
            <a:schemeClr val="tx1"/>
          </a:solidFill>
        </p:spPr>
        <p:txBody>
          <a:bodyPr numCol="1" spcCol="360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7083662" y="2474266"/>
            <a:ext cx="4120676" cy="2588132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7334672" y="4729288"/>
            <a:ext cx="3618656" cy="650315"/>
          </a:xfrm>
          <a:solidFill>
            <a:schemeClr val="tx1"/>
          </a:solidFill>
        </p:spPr>
        <p:txBody>
          <a:bodyPr numCol="1" spcCol="360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12470234" y="2474266"/>
            <a:ext cx="4120676" cy="2588132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7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2641701" y="4729288"/>
            <a:ext cx="3618656" cy="650315"/>
          </a:xfrm>
          <a:solidFill>
            <a:schemeClr val="tx1"/>
          </a:solidFill>
        </p:spPr>
        <p:txBody>
          <a:bodyPr numCol="1" spcCol="360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5" hasCustomPrompt="1"/>
          </p:nvPr>
        </p:nvSpPr>
        <p:spPr>
          <a:xfrm>
            <a:off x="1431235" y="6014383"/>
            <a:ext cx="4120676" cy="2588132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9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1682245" y="8269405"/>
            <a:ext cx="3618656" cy="650315"/>
          </a:xfrm>
          <a:solidFill>
            <a:schemeClr val="tx1"/>
          </a:solidFill>
        </p:spPr>
        <p:txBody>
          <a:bodyPr numCol="1" spcCol="360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7" hasCustomPrompt="1"/>
          </p:nvPr>
        </p:nvSpPr>
        <p:spPr>
          <a:xfrm>
            <a:off x="7083662" y="6014383"/>
            <a:ext cx="4120676" cy="2588132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7334672" y="8269405"/>
            <a:ext cx="3618656" cy="650315"/>
          </a:xfrm>
          <a:solidFill>
            <a:schemeClr val="tx1"/>
          </a:solidFill>
        </p:spPr>
        <p:txBody>
          <a:bodyPr numCol="1" spcCol="360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9" hasCustomPrompt="1"/>
          </p:nvPr>
        </p:nvSpPr>
        <p:spPr>
          <a:xfrm>
            <a:off x="12470234" y="6014383"/>
            <a:ext cx="4120676" cy="2588132"/>
          </a:xfrm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3" name="テキスト プレースホルダー 5"/>
          <p:cNvSpPr>
            <a:spLocks noGrp="1"/>
          </p:cNvSpPr>
          <p:nvPr>
            <p:ph type="body" sz="quarter" idx="30" hasCustomPrompt="1"/>
          </p:nvPr>
        </p:nvSpPr>
        <p:spPr>
          <a:xfrm>
            <a:off x="12721244" y="8269405"/>
            <a:ext cx="3618656" cy="650315"/>
          </a:xfrm>
          <a:solidFill>
            <a:schemeClr val="tx1"/>
          </a:solidFill>
        </p:spPr>
        <p:txBody>
          <a:bodyPr numCol="1" spcCol="360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34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531190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</a:t>
            </a:r>
            <a:endParaRPr kumimoji="1" lang="ja-JP" altLang="en-US" dirty="0"/>
          </a:p>
        </p:txBody>
      </p:sp>
      <p:sp>
        <p:nvSpPr>
          <p:cNvPr id="35" name="テキスト プレースホルダー 5"/>
          <p:cNvSpPr>
            <a:spLocks noGrp="1"/>
          </p:cNvSpPr>
          <p:nvPr>
            <p:ph type="body" sz="quarter" idx="31" hasCustomPrompt="1"/>
          </p:nvPr>
        </p:nvSpPr>
        <p:spPr>
          <a:xfrm>
            <a:off x="1431235" y="5252991"/>
            <a:ext cx="4120676" cy="48777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5"/>
          <p:cNvSpPr>
            <a:spLocks noGrp="1"/>
          </p:cNvSpPr>
          <p:nvPr>
            <p:ph type="body" sz="quarter" idx="32" hasCustomPrompt="1"/>
          </p:nvPr>
        </p:nvSpPr>
        <p:spPr>
          <a:xfrm>
            <a:off x="7083662" y="5252990"/>
            <a:ext cx="4120676" cy="48777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5"/>
          <p:cNvSpPr>
            <a:spLocks noGrp="1"/>
          </p:cNvSpPr>
          <p:nvPr>
            <p:ph type="body" sz="quarter" idx="33" hasCustomPrompt="1"/>
          </p:nvPr>
        </p:nvSpPr>
        <p:spPr>
          <a:xfrm>
            <a:off x="12470234" y="5240411"/>
            <a:ext cx="4120676" cy="48777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5"/>
          <p:cNvSpPr>
            <a:spLocks noGrp="1"/>
          </p:cNvSpPr>
          <p:nvPr>
            <p:ph type="body" sz="quarter" idx="34" hasCustomPrompt="1"/>
          </p:nvPr>
        </p:nvSpPr>
        <p:spPr>
          <a:xfrm>
            <a:off x="1431235" y="8823548"/>
            <a:ext cx="4120676" cy="48777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テキスト プレースホルダー 5"/>
          <p:cNvSpPr>
            <a:spLocks noGrp="1"/>
          </p:cNvSpPr>
          <p:nvPr>
            <p:ph type="body" sz="quarter" idx="35" hasCustomPrompt="1"/>
          </p:nvPr>
        </p:nvSpPr>
        <p:spPr>
          <a:xfrm>
            <a:off x="7083662" y="8823547"/>
            <a:ext cx="4120676" cy="48777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5"/>
          <p:cNvSpPr>
            <a:spLocks noGrp="1"/>
          </p:cNvSpPr>
          <p:nvPr>
            <p:ph type="body" sz="quarter" idx="36" hasCustomPrompt="1"/>
          </p:nvPr>
        </p:nvSpPr>
        <p:spPr>
          <a:xfrm>
            <a:off x="12470234" y="8810968"/>
            <a:ext cx="4120676" cy="48777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98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25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25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75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25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75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25"/>
                            </p:stCondLst>
                            <p:childTnLst>
                              <p:par>
                                <p:cTn id="4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75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25"/>
                            </p:stCondLst>
                            <p:childTnLst>
                              <p:par>
                                <p:cTn id="5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75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325"/>
                            </p:stCondLst>
                            <p:childTnLst>
                              <p:par>
                                <p:cTn id="6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75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825"/>
                            </p:stCondLst>
                            <p:childTnLst>
                              <p:par>
                                <p:cTn id="7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 animBg="1">
        <p:tmplLst>
          <p:tmpl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/>
      <p:bldP spid="25" grpId="0" animBg="1">
        <p:tmplLst>
          <p:tmpl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/>
      <p:bldP spid="27" grpId="0" animBg="1">
        <p:tmplLst>
          <p:tmpl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/>
      <p:bldP spid="29" grpId="0" animBg="1">
        <p:tmplLst>
          <p:tmpl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/>
      <p:bldP spid="31" grpId="0" animBg="1">
        <p:tmplLst>
          <p:tmpl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/>
      <p:bldP spid="33" grpId="0" animBg="1">
        <p:tmplLst>
          <p:tmpl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/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9144000" y="4163784"/>
            <a:ext cx="9144000" cy="4783602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399922" y="7278064"/>
            <a:ext cx="10582325" cy="1312729"/>
          </a:xfrm>
          <a:solidFill>
            <a:schemeClr val="tx1"/>
          </a:solidFill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661432"/>
            <a:ext cx="9144000" cy="4783602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6860168" y="957286"/>
            <a:ext cx="10582325" cy="1312729"/>
          </a:xfrm>
          <a:solidFill>
            <a:schemeClr val="tx1"/>
          </a:solidFill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279565" y="2338510"/>
            <a:ext cx="7992433" cy="144971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7229686" y="963072"/>
            <a:ext cx="10212807" cy="1312729"/>
          </a:xfrm>
          <a:noFill/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1007834" y="5828346"/>
            <a:ext cx="7992433" cy="1449719"/>
          </a:xfrm>
        </p:spPr>
        <p:txBody>
          <a:bodyPr numCol="1" spcCol="360000" anchor="b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1153178" y="7278065"/>
            <a:ext cx="10567811" cy="1312729"/>
          </a:xfrm>
          <a:noFill/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6463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5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  <p:bldP spid="15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1486221" y="2533777"/>
            <a:ext cx="7126514" cy="3765424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531190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2121967" y="5914573"/>
            <a:ext cx="5855021" cy="774350"/>
          </a:xfrm>
          <a:solidFill>
            <a:schemeClr val="tx1"/>
          </a:solidFill>
        </p:spPr>
        <p:txBody>
          <a:bodyPr numCol="1" spcCol="360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1486221" y="6688923"/>
            <a:ext cx="7126513" cy="2672791"/>
          </a:xfrm>
        </p:spPr>
        <p:txBody>
          <a:bodyPr numCol="1" spcCol="360000" anchor="t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612632" y="2533777"/>
            <a:ext cx="7126514" cy="3765424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0248378" y="5914573"/>
            <a:ext cx="5855021" cy="774350"/>
          </a:xfrm>
          <a:solidFill>
            <a:schemeClr val="tx1"/>
          </a:solidFill>
        </p:spPr>
        <p:txBody>
          <a:bodyPr numCol="1" spcCol="360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9612632" y="6688923"/>
            <a:ext cx="7126513" cy="2672791"/>
          </a:xfrm>
        </p:spPr>
        <p:txBody>
          <a:bodyPr numCol="1" spcCol="360000" anchor="t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356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25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25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2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25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25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25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 animBg="1">
        <p:tmplLst>
          <p:tmpl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3" grpId="0" animBg="1">
        <p:tmplLst>
          <p:tmpl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0" y="323558"/>
            <a:ext cx="18288000" cy="379827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250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1283286" y="6239193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579509" y="6761713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6612597" y="6218263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6908820" y="6740783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1998180" y="6228728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2294403" y="6751248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283286" y="4616219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6612597" y="4595289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11998180" y="4605754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940032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0" y="323558"/>
            <a:ext cx="18288000" cy="379827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250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631809" y="569055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8961120" y="569055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4349070" y="569055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Straight Connector 9"/>
          <p:cNvCxnSpPr>
            <a:stCxn id="6" idx="3"/>
            <a:endCxn id="7" idx="1"/>
          </p:cNvCxnSpPr>
          <p:nvPr userDrawn="1"/>
        </p:nvCxnSpPr>
        <p:spPr>
          <a:xfrm>
            <a:off x="3997569" y="5873433"/>
            <a:ext cx="496355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3"/>
            <a:endCxn id="8" idx="1"/>
          </p:cNvCxnSpPr>
          <p:nvPr userDrawn="1"/>
        </p:nvCxnSpPr>
        <p:spPr>
          <a:xfrm>
            <a:off x="9326880" y="5873433"/>
            <a:ext cx="502219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3"/>
          </p:cNvCxnSpPr>
          <p:nvPr userDrawn="1"/>
        </p:nvCxnSpPr>
        <p:spPr>
          <a:xfrm>
            <a:off x="14714830" y="5873433"/>
            <a:ext cx="357317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1283286" y="6239193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579509" y="6761713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6612597" y="6218263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6908820" y="6740783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1998180" y="6228728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2294403" y="6751248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283286" y="4616219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6612597" y="4595289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11998180" y="4605754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0000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25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75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75"/>
                            </p:stCondLst>
                            <p:childTnLst>
                              <p:par>
                                <p:cTn id="32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450"/>
                            </p:stCondLst>
                            <p:childTnLst>
                              <p:par>
                                <p:cTn id="5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75"/>
                            </p:stCondLst>
                            <p:childTnLst>
                              <p:par>
                                <p:cTn id="6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425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1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0" y="323558"/>
            <a:ext cx="18288000" cy="379827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250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631809" y="569055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8961120" y="569055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4349070" y="569055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Straight Connector 9"/>
          <p:cNvCxnSpPr>
            <a:stCxn id="6" idx="3"/>
            <a:endCxn id="7" idx="1"/>
          </p:cNvCxnSpPr>
          <p:nvPr userDrawn="1"/>
        </p:nvCxnSpPr>
        <p:spPr>
          <a:xfrm>
            <a:off x="3997569" y="5873433"/>
            <a:ext cx="496355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3"/>
            <a:endCxn id="8" idx="1"/>
          </p:cNvCxnSpPr>
          <p:nvPr userDrawn="1"/>
        </p:nvCxnSpPr>
        <p:spPr>
          <a:xfrm>
            <a:off x="9326880" y="5873433"/>
            <a:ext cx="502219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3"/>
          </p:cNvCxnSpPr>
          <p:nvPr userDrawn="1"/>
        </p:nvCxnSpPr>
        <p:spPr>
          <a:xfrm>
            <a:off x="14714830" y="5873433"/>
            <a:ext cx="357317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1283286" y="6239193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579509" y="6761713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6612597" y="6218263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6908820" y="6740783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1998180" y="6228728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2294403" y="6751248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283286" y="4616219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6612597" y="4595289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11998180" y="4605754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26" name="Straight Connector 25"/>
          <p:cNvCxnSpPr>
            <a:endCxn id="6" idx="1"/>
          </p:cNvCxnSpPr>
          <p:nvPr userDrawn="1"/>
        </p:nvCxnSpPr>
        <p:spPr>
          <a:xfrm>
            <a:off x="0" y="5873433"/>
            <a:ext cx="3631809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30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25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75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75"/>
                            </p:stCondLst>
                            <p:childTnLst>
                              <p:par>
                                <p:cTn id="32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450"/>
                            </p:stCondLst>
                            <p:childTnLst>
                              <p:par>
                                <p:cTn id="5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75"/>
                            </p:stCondLst>
                            <p:childTnLst>
                              <p:par>
                                <p:cTn id="6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425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1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516743" y="870856"/>
            <a:ext cx="15254514" cy="3556001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3947886" y="4426859"/>
            <a:ext cx="13008982" cy="4272642"/>
          </a:xfrm>
        </p:spPr>
        <p:txBody>
          <a:bodyPr numCol="1" spcCol="360000" anchor="t">
            <a:normAutofit/>
          </a:bodyPr>
          <a:lstStyle>
            <a:lvl1pPr marL="285750" indent="-285750" algn="l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8698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0" y="323558"/>
            <a:ext cx="18288000" cy="379827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250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631809" y="569055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8961120" y="569055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4349070" y="569055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Straight Connector 9"/>
          <p:cNvCxnSpPr>
            <a:stCxn id="6" idx="3"/>
            <a:endCxn id="7" idx="1"/>
          </p:cNvCxnSpPr>
          <p:nvPr userDrawn="1"/>
        </p:nvCxnSpPr>
        <p:spPr>
          <a:xfrm>
            <a:off x="3997569" y="5873433"/>
            <a:ext cx="496355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3"/>
            <a:endCxn id="8" idx="1"/>
          </p:cNvCxnSpPr>
          <p:nvPr userDrawn="1"/>
        </p:nvCxnSpPr>
        <p:spPr>
          <a:xfrm>
            <a:off x="9326880" y="5873433"/>
            <a:ext cx="502219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1283286" y="6239193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579509" y="6761713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6612597" y="6218263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6908820" y="6740783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1998180" y="6228728"/>
            <a:ext cx="5080002" cy="537027"/>
          </a:xfrm>
        </p:spPr>
        <p:txBody>
          <a:bodyPr numCol="1" spcCol="36000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2294403" y="6751248"/>
            <a:ext cx="4475088" cy="2122108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283286" y="4616219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6612597" y="4595289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11998180" y="4605754"/>
            <a:ext cx="5080002" cy="1101238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26" name="Straight Connector 25"/>
          <p:cNvCxnSpPr>
            <a:endCxn id="6" idx="1"/>
          </p:cNvCxnSpPr>
          <p:nvPr userDrawn="1"/>
        </p:nvCxnSpPr>
        <p:spPr>
          <a:xfrm>
            <a:off x="0" y="5873433"/>
            <a:ext cx="3631809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900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25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75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75"/>
                            </p:stCondLst>
                            <p:childTnLst>
                              <p:par>
                                <p:cTn id="32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450"/>
                            </p:stCondLst>
                            <p:childTnLst>
                              <p:par>
                                <p:cTn id="5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75"/>
                            </p:stCondLst>
                            <p:childTnLst>
                              <p:par>
                                <p:cTn id="6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1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フリーフォーム 32"/>
          <p:cNvSpPr/>
          <p:nvPr userDrawn="1"/>
        </p:nvSpPr>
        <p:spPr>
          <a:xfrm rot="2700000">
            <a:off x="1513825" y="2761114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" name="グループ化 6"/>
          <p:cNvGrpSpPr/>
          <p:nvPr userDrawn="1"/>
        </p:nvGrpSpPr>
        <p:grpSpPr>
          <a:xfrm>
            <a:off x="1581149" y="3053187"/>
            <a:ext cx="4187961" cy="4128938"/>
            <a:chOff x="3326919" y="1476686"/>
            <a:chExt cx="5264701" cy="5190503"/>
          </a:xfrm>
        </p:grpSpPr>
        <p:sp>
          <p:nvSpPr>
            <p:cNvPr id="7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8" name="テキスト ボックス 5"/>
            <p:cNvSpPr txBox="1"/>
            <p:nvPr userDrawn="1"/>
          </p:nvSpPr>
          <p:spPr>
            <a:xfrm>
              <a:off x="7380118" y="3291171"/>
              <a:ext cx="1211502" cy="11607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5400" dirty="0">
                  <a:solidFill>
                    <a:schemeClr val="bg1"/>
                  </a:solidFill>
                </a:rPr>
                <a:t>01</a:t>
              </a:r>
              <a:endParaRPr kumimoji="1" lang="ja-JP" altLang="en-US" sz="54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33235" y="4578264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10" name="グループ化 23"/>
          <p:cNvGrpSpPr/>
          <p:nvPr userDrawn="1"/>
        </p:nvGrpSpPr>
        <p:grpSpPr>
          <a:xfrm>
            <a:off x="7124851" y="3077444"/>
            <a:ext cx="4187962" cy="4128938"/>
            <a:chOff x="3326919" y="1476686"/>
            <a:chExt cx="5264702" cy="5190503"/>
          </a:xfrm>
        </p:grpSpPr>
        <p:sp>
          <p:nvSpPr>
            <p:cNvPr id="11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2" name="テキスト ボックス 25"/>
            <p:cNvSpPr txBox="1"/>
            <p:nvPr userDrawn="1"/>
          </p:nvSpPr>
          <p:spPr>
            <a:xfrm>
              <a:off x="7380119" y="3291171"/>
              <a:ext cx="1211502" cy="11607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5400" dirty="0">
                  <a:solidFill>
                    <a:schemeClr val="bg1"/>
                  </a:solidFill>
                </a:rPr>
                <a:t>02</a:t>
              </a:r>
              <a:endParaRPr kumimoji="1" lang="ja-JP" altLang="en-US" sz="5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76937" y="4602521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14" name="グループ化 27"/>
          <p:cNvGrpSpPr/>
          <p:nvPr userDrawn="1"/>
        </p:nvGrpSpPr>
        <p:grpSpPr>
          <a:xfrm>
            <a:off x="12668553" y="3077444"/>
            <a:ext cx="4187961" cy="4128938"/>
            <a:chOff x="3326919" y="1476686"/>
            <a:chExt cx="5264701" cy="5190503"/>
          </a:xfrm>
        </p:grpSpPr>
        <p:sp>
          <p:nvSpPr>
            <p:cNvPr id="15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6" name="テキスト ボックス 29"/>
            <p:cNvSpPr txBox="1"/>
            <p:nvPr userDrawn="1"/>
          </p:nvSpPr>
          <p:spPr>
            <a:xfrm>
              <a:off x="7380118" y="3291171"/>
              <a:ext cx="1211502" cy="11607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5400" dirty="0">
                  <a:solidFill>
                    <a:schemeClr val="bg1"/>
                  </a:solidFill>
                </a:rPr>
                <a:t>03</a:t>
              </a:r>
              <a:endParaRPr kumimoji="1" lang="ja-JP" altLang="en-US" sz="5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20639" y="4602521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フリーフォーム 33"/>
          <p:cNvSpPr/>
          <p:nvPr userDrawn="1"/>
        </p:nvSpPr>
        <p:spPr>
          <a:xfrm rot="2700000">
            <a:off x="12195797" y="30890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951948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6786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19245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フリーフォーム 32"/>
          <p:cNvSpPr/>
          <p:nvPr userDrawn="1"/>
        </p:nvSpPr>
        <p:spPr>
          <a:xfrm rot="2700000">
            <a:off x="6365163" y="2264552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531190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4813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25"/>
                            </p:stCondLst>
                            <p:childTnLst>
                              <p:par>
                                <p:cTn id="1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75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75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75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23" grpId="0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9144000" cy="1028541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6860168" y="1117600"/>
            <a:ext cx="11427832" cy="3425371"/>
          </a:xfrm>
          <a:solidFill>
            <a:schemeClr val="tx1"/>
          </a:solidFill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7297006" y="1393371"/>
            <a:ext cx="10178194" cy="2873828"/>
          </a:xfrm>
          <a:noFill/>
        </p:spPr>
        <p:txBody>
          <a:bodyPr anchor="b">
            <a:normAutofit/>
          </a:bodyPr>
          <a:lstStyle>
            <a:lvl1pPr marL="0" indent="0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9390741" y="5067509"/>
            <a:ext cx="8084459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9390740" y="5590029"/>
            <a:ext cx="8084459" cy="1491110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390741" y="7313560"/>
            <a:ext cx="8084459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390740" y="7836080"/>
            <a:ext cx="8084459" cy="1491110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3901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75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25"/>
                            </p:stCondLst>
                            <p:childTnLst>
                              <p:par>
                                <p:cTn id="2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  <p:bldP spid="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ndom imag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759199" y="0"/>
            <a:ext cx="5384801" cy="624114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1" y="4042230"/>
            <a:ext cx="3643086" cy="219891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9245597" y="947057"/>
            <a:ext cx="5341259" cy="3697515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120560" y="6361143"/>
            <a:ext cx="3004459" cy="3924270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1406769" y="6361143"/>
            <a:ext cx="4593212" cy="3029367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14688452" y="2017486"/>
            <a:ext cx="3599547" cy="2647949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551544" y="2402118"/>
            <a:ext cx="3091543" cy="1487712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3" name="タイトル 1"/>
          <p:cNvSpPr>
            <a:spLocks noGrp="1"/>
          </p:cNvSpPr>
          <p:nvPr>
            <p:ph type="title" hasCustomPrompt="1"/>
          </p:nvPr>
        </p:nvSpPr>
        <p:spPr>
          <a:xfrm>
            <a:off x="9545781" y="4776560"/>
            <a:ext cx="8045529" cy="3011715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</a:t>
            </a:r>
            <a:endParaRPr kumimoji="1" lang="ja-JP" altLang="en-US" dirty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9545780" y="7899400"/>
            <a:ext cx="7929419" cy="1491110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5139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75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/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ndom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583445" y="0"/>
            <a:ext cx="4560556" cy="1028541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101600" y="4238172"/>
            <a:ext cx="4365737" cy="594344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468643" y="584200"/>
            <a:ext cx="3998694" cy="3494314"/>
          </a:xfrm>
        </p:spPr>
        <p:txBody>
          <a:bodyPr numCol="1" spcCol="360000" anchor="b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260109" y="584200"/>
            <a:ext cx="2891419" cy="4626429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12267635" y="584200"/>
            <a:ext cx="2891419" cy="4626429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15275161" y="584200"/>
            <a:ext cx="2891419" cy="4626429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7953828" y="5740400"/>
            <a:ext cx="10334171" cy="3425371"/>
          </a:xfrm>
          <a:solidFill>
            <a:schemeClr val="tx1"/>
          </a:solidFill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6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タイトル 1"/>
          <p:cNvSpPr>
            <a:spLocks noGrp="1"/>
          </p:cNvSpPr>
          <p:nvPr>
            <p:ph type="title" hasCustomPrompt="1"/>
          </p:nvPr>
        </p:nvSpPr>
        <p:spPr>
          <a:xfrm>
            <a:off x="8389260" y="6110511"/>
            <a:ext cx="9422751" cy="3077027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3874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25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>
        <p:tmplLst>
          <p:tmpl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1" grpId="0" animBg="1"/>
      <p:bldP spid="12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</p:bldLst>
  </p:timing>
  <p:extLst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タイトル 1"/>
          <p:cNvSpPr>
            <a:spLocks noGrp="1"/>
          </p:cNvSpPr>
          <p:nvPr>
            <p:ph type="title" hasCustomPrompt="1"/>
          </p:nvPr>
        </p:nvSpPr>
        <p:spPr>
          <a:xfrm>
            <a:off x="6211639" y="1795311"/>
            <a:ext cx="11263564" cy="3662954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6211638" y="5683347"/>
            <a:ext cx="11263563" cy="3318791"/>
          </a:xfrm>
        </p:spPr>
        <p:txBody>
          <a:bodyPr numCol="1" spcCol="360000" anchor="t">
            <a:normAutofit/>
          </a:bodyPr>
          <a:lstStyle>
            <a:lvl1pPr marL="285750" indent="-285750" algn="l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819198" y="1063076"/>
            <a:ext cx="3868615" cy="8159261"/>
            <a:chOff x="5345723" y="1420837"/>
            <a:chExt cx="3868615" cy="8159261"/>
          </a:xfrm>
        </p:grpSpPr>
        <p:sp>
          <p:nvSpPr>
            <p:cNvPr id="6" name="Rectangle: Rounded Corners 5"/>
            <p:cNvSpPr/>
            <p:nvPr userDrawn="1"/>
          </p:nvSpPr>
          <p:spPr>
            <a:xfrm>
              <a:off x="5345723" y="1420837"/>
              <a:ext cx="3868615" cy="8159261"/>
            </a:xfrm>
            <a:prstGeom prst="roundRect">
              <a:avLst>
                <a:gd name="adj" fmla="val 13394"/>
              </a:avLst>
            </a:prstGeom>
            <a:solidFill>
              <a:schemeClr val="tx2">
                <a:lumMod val="50000"/>
              </a:schemeClr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7" name="Group 6"/>
            <p:cNvGrpSpPr/>
            <p:nvPr userDrawn="1"/>
          </p:nvGrpSpPr>
          <p:grpSpPr>
            <a:xfrm>
              <a:off x="6862636" y="2064782"/>
              <a:ext cx="834788" cy="95103"/>
              <a:chOff x="6770728" y="2064782"/>
              <a:chExt cx="834788" cy="95103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1" name="Oval 10"/>
              <p:cNvSpPr/>
              <p:nvPr userDrawn="1"/>
            </p:nvSpPr>
            <p:spPr>
              <a:xfrm>
                <a:off x="6770728" y="2064782"/>
                <a:ext cx="95103" cy="951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Rectangle: Rounded Corners 11"/>
              <p:cNvSpPr/>
              <p:nvPr userDrawn="1"/>
            </p:nvSpPr>
            <p:spPr>
              <a:xfrm flipV="1">
                <a:off x="6960746" y="2071989"/>
                <a:ext cx="644770" cy="8108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Oval 7"/>
            <p:cNvSpPr/>
            <p:nvPr userDrawn="1"/>
          </p:nvSpPr>
          <p:spPr>
            <a:xfrm>
              <a:off x="7213429" y="1743884"/>
              <a:ext cx="133203" cy="13320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6934360" y="8668559"/>
              <a:ext cx="691341" cy="691341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Rectangle: Rounded Corners 9"/>
            <p:cNvSpPr/>
            <p:nvPr userDrawn="1"/>
          </p:nvSpPr>
          <p:spPr>
            <a:xfrm>
              <a:off x="5616330" y="2528239"/>
              <a:ext cx="3327400" cy="5920122"/>
            </a:xfrm>
            <a:prstGeom prst="roundRect">
              <a:avLst>
                <a:gd name="adj" fmla="val 14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134812" y="2215736"/>
            <a:ext cx="3237386" cy="5850826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0895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2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531190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775022" y="2965656"/>
            <a:ext cx="6090236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775022" y="3488176"/>
            <a:ext cx="6090236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775022" y="6150295"/>
            <a:ext cx="6090236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775022" y="6672815"/>
            <a:ext cx="6090236" cy="213959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11422743" y="2965656"/>
            <a:ext cx="6090236" cy="537027"/>
          </a:xfrm>
        </p:spPr>
        <p:txBody>
          <a:bodyPr numCol="1" spcCol="360000" anchor="b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11422743" y="3488176"/>
            <a:ext cx="6090236" cy="2139599"/>
          </a:xfrm>
        </p:spPr>
        <p:txBody>
          <a:bodyPr numCol="1" spcCol="360000" anchor="t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1422743" y="6150295"/>
            <a:ext cx="6090236" cy="537027"/>
          </a:xfrm>
        </p:spPr>
        <p:txBody>
          <a:bodyPr numCol="1" spcCol="360000" anchor="b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11422743" y="6672815"/>
            <a:ext cx="6090236" cy="2139599"/>
          </a:xfrm>
        </p:spPr>
        <p:txBody>
          <a:bodyPr numCol="1" spcCol="360000" anchor="t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7245671" y="2144055"/>
            <a:ext cx="3796659" cy="8007499"/>
            <a:chOff x="5345723" y="1420837"/>
            <a:chExt cx="3868615" cy="8159261"/>
          </a:xfrm>
        </p:grpSpPr>
        <p:sp>
          <p:nvSpPr>
            <p:cNvPr id="23" name="Rectangle: Rounded Corners 22"/>
            <p:cNvSpPr/>
            <p:nvPr userDrawn="1"/>
          </p:nvSpPr>
          <p:spPr>
            <a:xfrm>
              <a:off x="5345723" y="1420837"/>
              <a:ext cx="3868615" cy="8159261"/>
            </a:xfrm>
            <a:prstGeom prst="roundRect">
              <a:avLst>
                <a:gd name="adj" fmla="val 13394"/>
              </a:avLst>
            </a:prstGeom>
            <a:solidFill>
              <a:schemeClr val="tx2">
                <a:lumMod val="50000"/>
              </a:schemeClr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4" name="Group 23"/>
            <p:cNvGrpSpPr/>
            <p:nvPr userDrawn="1"/>
          </p:nvGrpSpPr>
          <p:grpSpPr>
            <a:xfrm>
              <a:off x="6862636" y="2064782"/>
              <a:ext cx="834788" cy="95103"/>
              <a:chOff x="6770728" y="2064782"/>
              <a:chExt cx="834788" cy="95103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28" name="Oval 27"/>
              <p:cNvSpPr/>
              <p:nvPr userDrawn="1"/>
            </p:nvSpPr>
            <p:spPr>
              <a:xfrm>
                <a:off x="6770728" y="2064782"/>
                <a:ext cx="95103" cy="951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Rectangle: Rounded Corners 28"/>
              <p:cNvSpPr/>
              <p:nvPr userDrawn="1"/>
            </p:nvSpPr>
            <p:spPr>
              <a:xfrm flipV="1">
                <a:off x="6960746" y="2071989"/>
                <a:ext cx="644770" cy="8108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5" name="Oval 24"/>
            <p:cNvSpPr/>
            <p:nvPr userDrawn="1"/>
          </p:nvSpPr>
          <p:spPr>
            <a:xfrm>
              <a:off x="7213429" y="1743884"/>
              <a:ext cx="133203" cy="13320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Oval 25"/>
            <p:cNvSpPr/>
            <p:nvPr userDrawn="1"/>
          </p:nvSpPr>
          <p:spPr>
            <a:xfrm>
              <a:off x="6934360" y="8668559"/>
              <a:ext cx="691341" cy="691341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Rectangle: Rounded Corners 26"/>
            <p:cNvSpPr/>
            <p:nvPr userDrawn="1"/>
          </p:nvSpPr>
          <p:spPr>
            <a:xfrm>
              <a:off x="5616330" y="2528239"/>
              <a:ext cx="3327400" cy="5920122"/>
            </a:xfrm>
            <a:prstGeom prst="roundRect">
              <a:avLst>
                <a:gd name="adj" fmla="val 14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0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7533330" y="3249629"/>
            <a:ext cx="3221341" cy="589127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4905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25"/>
                            </p:stCondLst>
                            <p:childTnLst>
                              <p:par>
                                <p:cTn id="1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2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25"/>
                            </p:stCondLst>
                            <p:childTnLst>
                              <p:par>
                                <p:cTn id="28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75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75"/>
                            </p:stCondLst>
                            <p:childTnLst>
                              <p:par>
                                <p:cTn id="37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25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25"/>
                            </p:stCondLst>
                            <p:childTnLst>
                              <p:par>
                                <p:cTn id="4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975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eywo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531190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535536" y="3450339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104273" y="5196114"/>
            <a:ext cx="5161321" cy="685796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104273" y="5881911"/>
            <a:ext cx="5161321" cy="1738518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6451799" y="3450339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7020536" y="5196114"/>
            <a:ext cx="5161321" cy="685796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7020536" y="5881911"/>
            <a:ext cx="5161321" cy="1738518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2081953" y="3450339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12650690" y="5196114"/>
            <a:ext cx="5161321" cy="685796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12650690" y="5881911"/>
            <a:ext cx="5161321" cy="1738518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0557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75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eywo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4336274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638622" y="489425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2207359" y="2155372"/>
            <a:ext cx="6530241" cy="765624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2207359" y="2920997"/>
            <a:ext cx="6530241" cy="141527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9127994" y="489425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9696731" y="2155372"/>
            <a:ext cx="6530241" cy="765624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9696731" y="2920997"/>
            <a:ext cx="6530241" cy="141527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638622" y="5698469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2207359" y="7364416"/>
            <a:ext cx="6530241" cy="765624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2207359" y="8130041"/>
            <a:ext cx="6530241" cy="141527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9127994" y="5698469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9696731" y="7364416"/>
            <a:ext cx="6530241" cy="765624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6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9696731" y="8130041"/>
            <a:ext cx="6530241" cy="141527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4127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75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50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 userDrawn="1"/>
        </p:nvCxnSpPr>
        <p:spPr>
          <a:xfrm>
            <a:off x="9144000" y="0"/>
            <a:ext cx="0" cy="1028541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4336274"/>
            <a:ext cx="16737958" cy="1612865"/>
          </a:xfr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5264510" y="489425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215026" y="2155372"/>
            <a:ext cx="6530241" cy="765624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215026" y="2920997"/>
            <a:ext cx="6530241" cy="1415277"/>
          </a:xfrm>
        </p:spPr>
        <p:txBody>
          <a:bodyPr numCol="1" spcCol="360000" anchor="t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9973997" y="489425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10542734" y="2155372"/>
            <a:ext cx="6530241" cy="765624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10542734" y="2920997"/>
            <a:ext cx="6530241" cy="141527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5264510" y="5698469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1215026" y="7364416"/>
            <a:ext cx="6530241" cy="765624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1215026" y="8130041"/>
            <a:ext cx="6530241" cy="1415277"/>
          </a:xfrm>
        </p:spPr>
        <p:txBody>
          <a:bodyPr numCol="1" spcCol="360000" anchor="t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9973997" y="5698469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10542734" y="7364416"/>
            <a:ext cx="6530241" cy="765624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6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10542734" y="8130041"/>
            <a:ext cx="6530241" cy="141527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1390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75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75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75"/>
                            </p:stCondLst>
                            <p:childTnLst>
                              <p:par>
                                <p:cTn id="40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75"/>
                            </p:stCondLst>
                            <p:childTnLst>
                              <p:par>
                                <p:cTn id="5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423938" y="2641600"/>
            <a:ext cx="15440125" cy="2354116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423938" y="5297715"/>
            <a:ext cx="15440125" cy="3401786"/>
          </a:xfrm>
        </p:spPr>
        <p:txBody>
          <a:bodyPr numCol="1" spcCol="360000" anchor="t">
            <a:normAutofit/>
          </a:bodyPr>
          <a:lstStyle>
            <a:lvl1pPr marL="0" indent="0" algn="ctr">
              <a:spcBef>
                <a:spcPts val="120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275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35428" y="449943"/>
            <a:ext cx="8708571" cy="4691970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タイトル 1"/>
          <p:cNvSpPr>
            <a:spLocks noGrp="1"/>
          </p:cNvSpPr>
          <p:nvPr>
            <p:ph type="title" hasCustomPrompt="1"/>
          </p:nvPr>
        </p:nvSpPr>
        <p:spPr>
          <a:xfrm>
            <a:off x="101598" y="5392515"/>
            <a:ext cx="9144000" cy="3969198"/>
          </a:xfrm>
        </p:spPr>
        <p:txBody>
          <a:bodyPr anchor="t">
            <a:normAutofit/>
          </a:bodyPr>
          <a:lstStyle>
            <a:lvl1pPr algn="r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2" name="Right Triangle 11"/>
          <p:cNvSpPr/>
          <p:nvPr userDrawn="1"/>
        </p:nvSpPr>
        <p:spPr>
          <a:xfrm rot="13500000">
            <a:off x="9007243" y="4846008"/>
            <a:ext cx="593402" cy="59340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2957757" y="495903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" name="Straight Connector 14"/>
          <p:cNvCxnSpPr>
            <a:stCxn id="12" idx="2"/>
            <a:endCxn id="14" idx="1"/>
          </p:cNvCxnSpPr>
          <p:nvPr userDrawn="1"/>
        </p:nvCxnSpPr>
        <p:spPr>
          <a:xfrm flipV="1">
            <a:off x="9723543" y="5141913"/>
            <a:ext cx="3234214" cy="7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4" idx="3"/>
          </p:cNvCxnSpPr>
          <p:nvPr userDrawn="1"/>
        </p:nvCxnSpPr>
        <p:spPr>
          <a:xfrm>
            <a:off x="13323517" y="5141913"/>
            <a:ext cx="496448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1663850" y="2404814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2243393" y="4010530"/>
            <a:ext cx="5016447" cy="765624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9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12857977" y="5515487"/>
            <a:ext cx="4302083" cy="356988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0238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75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75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75"/>
                            </p:stCondLst>
                            <p:childTnLst>
                              <p:par>
                                <p:cTn id="2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25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25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" grpId="0"/>
      <p:bldP spid="12" grpId="0" animBg="1"/>
      <p:bldP spid="14" grpId="0" animBg="1"/>
      <p:bldP spid="25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 middle par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/>
          <p:cNvCxnSpPr>
            <a:endCxn id="6" idx="1"/>
          </p:cNvCxnSpPr>
          <p:nvPr userDrawn="1"/>
        </p:nvCxnSpPr>
        <p:spPr>
          <a:xfrm flipV="1">
            <a:off x="0" y="5141913"/>
            <a:ext cx="4374975" cy="79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 userDrawn="1"/>
        </p:nvSpPr>
        <p:spPr>
          <a:xfrm>
            <a:off x="4374975" y="495903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8961120" y="495903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Straight Connector 9"/>
          <p:cNvCxnSpPr>
            <a:stCxn id="6" idx="3"/>
            <a:endCxn id="9" idx="1"/>
          </p:cNvCxnSpPr>
          <p:nvPr userDrawn="1"/>
        </p:nvCxnSpPr>
        <p:spPr>
          <a:xfrm>
            <a:off x="4740735" y="5141913"/>
            <a:ext cx="422038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endCxn id="9" idx="2"/>
          </p:cNvCxnSpPr>
          <p:nvPr userDrawn="1"/>
        </p:nvCxnSpPr>
        <p:spPr>
          <a:xfrm flipV="1">
            <a:off x="9144000" y="5324793"/>
            <a:ext cx="0" cy="496062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3100068" y="2404814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3679611" y="4010530"/>
            <a:ext cx="5016447" cy="765624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4393975" y="5515487"/>
            <a:ext cx="4302083" cy="356988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9548934" y="1175656"/>
            <a:ext cx="8710776" cy="5218745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9548934" y="3748743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10179756" y="5238743"/>
            <a:ext cx="6893219" cy="953894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4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9548934" y="6533030"/>
            <a:ext cx="8263077" cy="2899220"/>
          </a:xfrm>
        </p:spPr>
        <p:txBody>
          <a:bodyPr numCol="1" spcCol="360000" anchor="t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453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25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25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75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75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75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 middle par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9144000" y="1"/>
            <a:ext cx="0" cy="181473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8961120" y="1814732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5820186" y="491902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3730462" y="2097618"/>
            <a:ext cx="5016447" cy="765624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5345723" y="2948115"/>
            <a:ext cx="3401186" cy="4099800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87086" y="2948115"/>
            <a:ext cx="5155554" cy="1933374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836386" y="4998015"/>
            <a:ext cx="4406254" cy="4349185"/>
          </a:xfrm>
        </p:spPr>
        <p:txBody>
          <a:bodyPr numCol="1" spcCol="360000" anchor="t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8961120" y="4998015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6" name="Straight Connector 15"/>
          <p:cNvCxnSpPr>
            <a:stCxn id="15" idx="0"/>
            <a:endCxn id="8" idx="2"/>
          </p:cNvCxnSpPr>
          <p:nvPr userDrawn="1"/>
        </p:nvCxnSpPr>
        <p:spPr>
          <a:xfrm flipV="1">
            <a:off x="9144000" y="2180492"/>
            <a:ext cx="0" cy="281752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プレースホルダー 5"/>
          <p:cNvSpPr>
            <a:spLocks noGrp="1"/>
          </p:cNvSpPr>
          <p:nvPr>
            <p:ph type="body" sz="quarter" idx="30" hasCustomPrompt="1"/>
          </p:nvPr>
        </p:nvSpPr>
        <p:spPr>
          <a:xfrm>
            <a:off x="9412888" y="3908288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31" hasCustomPrompt="1"/>
          </p:nvPr>
        </p:nvSpPr>
        <p:spPr>
          <a:xfrm>
            <a:off x="9541090" y="5514004"/>
            <a:ext cx="5016447" cy="765624"/>
          </a:xfrm>
        </p:spPr>
        <p:txBody>
          <a:bodyPr numCol="1" spcCol="360000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cxnSp>
        <p:nvCxnSpPr>
          <p:cNvPr id="25" name="Straight Connector 24"/>
          <p:cNvCxnSpPr>
            <a:endCxn id="15" idx="2"/>
          </p:cNvCxnSpPr>
          <p:nvPr userDrawn="1"/>
        </p:nvCxnSpPr>
        <p:spPr>
          <a:xfrm flipV="1">
            <a:off x="9143999" y="5363775"/>
            <a:ext cx="1" cy="492163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プレースホルダー 5"/>
          <p:cNvSpPr>
            <a:spLocks noGrp="1"/>
          </p:cNvSpPr>
          <p:nvPr>
            <p:ph type="body" sz="quarter" idx="32" hasCustomPrompt="1"/>
          </p:nvPr>
        </p:nvSpPr>
        <p:spPr>
          <a:xfrm>
            <a:off x="13599886" y="6352198"/>
            <a:ext cx="4197611" cy="2784724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33" hasCustomPrompt="1"/>
          </p:nvPr>
        </p:nvSpPr>
        <p:spPr>
          <a:xfrm>
            <a:off x="9541090" y="6358081"/>
            <a:ext cx="3957196" cy="2778841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0807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00"/>
                            </p:stCondLst>
                            <p:childTnLst>
                              <p:par>
                                <p:cTn id="3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85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350"/>
                            </p:stCondLst>
                            <p:childTnLst>
                              <p:par>
                                <p:cTn id="5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  <p:bldP spid="13" grpId="0" animBg="1"/>
      <p:bldP spid="1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/>
      <p:bldP spid="2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</p:bldLst>
  </p:timing>
  <p:extLst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 middle par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5"/>
          <p:cNvSpPr>
            <a:spLocks noGrp="1"/>
          </p:cNvSpPr>
          <p:nvPr>
            <p:ph type="body" sz="quarter" idx="30" hasCustomPrompt="1"/>
          </p:nvPr>
        </p:nvSpPr>
        <p:spPr>
          <a:xfrm>
            <a:off x="1148016" y="187331"/>
            <a:ext cx="3049494" cy="2645659"/>
          </a:xfrm>
        </p:spPr>
        <p:txBody>
          <a:bodyPr numCol="1" spcCol="36000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20000" i="1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2300514" y="1814732"/>
            <a:ext cx="13686971" cy="5210629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4661707" y="6548414"/>
            <a:ext cx="8964587" cy="953894"/>
          </a:xfrm>
          <a:solidFill>
            <a:schemeClr val="tx1"/>
          </a:solidFill>
        </p:spPr>
        <p:txBody>
          <a:bodyPr numCol="1" spcCol="36000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4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cxnSp>
        <p:nvCxnSpPr>
          <p:cNvPr id="7" name="Straight Connector 6"/>
          <p:cNvCxnSpPr>
            <a:stCxn id="5" idx="0"/>
          </p:cNvCxnSpPr>
          <p:nvPr userDrawn="1"/>
        </p:nvCxnSpPr>
        <p:spPr>
          <a:xfrm flipV="1">
            <a:off x="9144000" y="2"/>
            <a:ext cx="0" cy="181473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5"/>
          <p:cNvSpPr>
            <a:spLocks noGrp="1"/>
          </p:cNvSpPr>
          <p:nvPr>
            <p:ph type="body" sz="quarter" idx="32" hasCustomPrompt="1"/>
          </p:nvPr>
        </p:nvSpPr>
        <p:spPr>
          <a:xfrm>
            <a:off x="9477830" y="7634514"/>
            <a:ext cx="7479038" cy="1502408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8961120" y="7634514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Straight Connector 12"/>
          <p:cNvCxnSpPr>
            <a:endCxn id="12" idx="2"/>
          </p:cNvCxnSpPr>
          <p:nvPr userDrawn="1"/>
        </p:nvCxnSpPr>
        <p:spPr>
          <a:xfrm flipV="1">
            <a:off x="9144000" y="8000274"/>
            <a:ext cx="0" cy="2285139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875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25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25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75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1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  <p:bldP spid="6" grpId="0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 middle par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/>
          <p:cNvCxnSpPr>
            <a:stCxn id="15" idx="0"/>
          </p:cNvCxnSpPr>
          <p:nvPr userDrawn="1"/>
        </p:nvCxnSpPr>
        <p:spPr>
          <a:xfrm flipH="1" flipV="1">
            <a:off x="9144000" y="2"/>
            <a:ext cx="1" cy="493791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endCxn id="15" idx="3"/>
          </p:cNvCxnSpPr>
          <p:nvPr userDrawn="1"/>
        </p:nvCxnSpPr>
        <p:spPr>
          <a:xfrm flipH="1">
            <a:off x="9348788" y="5142707"/>
            <a:ext cx="893921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iamond 14"/>
          <p:cNvSpPr/>
          <p:nvPr userDrawn="1"/>
        </p:nvSpPr>
        <p:spPr>
          <a:xfrm>
            <a:off x="8939213" y="4937919"/>
            <a:ext cx="409575" cy="409575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1" name="Straight Connector 20"/>
          <p:cNvCxnSpPr>
            <a:endCxn id="15" idx="1"/>
          </p:cNvCxnSpPr>
          <p:nvPr userDrawn="1"/>
        </p:nvCxnSpPr>
        <p:spPr>
          <a:xfrm>
            <a:off x="0" y="5142706"/>
            <a:ext cx="8939213" cy="1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プレースホルダー 5"/>
          <p:cNvSpPr>
            <a:spLocks noGrp="1"/>
          </p:cNvSpPr>
          <p:nvPr>
            <p:ph type="body" sz="quarter" idx="32" hasCustomPrompt="1"/>
          </p:nvPr>
        </p:nvSpPr>
        <p:spPr>
          <a:xfrm>
            <a:off x="4702629" y="4226328"/>
            <a:ext cx="4236584" cy="990033"/>
          </a:xfrm>
        </p:spPr>
        <p:txBody>
          <a:bodyPr numCol="1" spcCol="360000" anchor="ctr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44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5"/>
          <p:cNvSpPr>
            <a:spLocks noGrp="1"/>
          </p:cNvSpPr>
          <p:nvPr>
            <p:ph type="body" sz="quarter" idx="33" hasCustomPrompt="1"/>
          </p:nvPr>
        </p:nvSpPr>
        <p:spPr>
          <a:xfrm>
            <a:off x="9405258" y="4226327"/>
            <a:ext cx="4236584" cy="990033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44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5770115" y="5559422"/>
            <a:ext cx="6747769" cy="586351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5770115" y="6248120"/>
            <a:ext cx="6747769" cy="2808793"/>
          </a:xfrm>
        </p:spPr>
        <p:txBody>
          <a:bodyPr numCol="1" spcCol="360000"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5"/>
          <p:cNvSpPr>
            <a:spLocks noGrp="1"/>
          </p:cNvSpPr>
          <p:nvPr>
            <p:ph type="body" sz="quarter" idx="34" hasCustomPrompt="1"/>
          </p:nvPr>
        </p:nvSpPr>
        <p:spPr>
          <a:xfrm>
            <a:off x="494173" y="5171734"/>
            <a:ext cx="4513256" cy="559820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 i="1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631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9158514" y="449943"/>
            <a:ext cx="8653497" cy="8905072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7" name="Right Triangle 6"/>
          <p:cNvSpPr/>
          <p:nvPr userDrawn="1"/>
        </p:nvSpPr>
        <p:spPr>
          <a:xfrm rot="2700000">
            <a:off x="8693952" y="4846008"/>
            <a:ext cx="593402" cy="59340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Straight Connector 8"/>
          <p:cNvCxnSpPr>
            <a:stCxn id="7" idx="2"/>
          </p:cNvCxnSpPr>
          <p:nvPr userDrawn="1"/>
        </p:nvCxnSpPr>
        <p:spPr>
          <a:xfrm flipH="1" flipV="1">
            <a:off x="3860203" y="5141913"/>
            <a:ext cx="4710851" cy="7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591457" y="5297773"/>
            <a:ext cx="7536543" cy="4057241"/>
          </a:xfrm>
        </p:spPr>
        <p:txBody>
          <a:bodyPr numCol="1" spcCol="360000" anchor="t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18" name="Straight Connector 17"/>
          <p:cNvCxnSpPr>
            <a:endCxn id="7" idx="2"/>
          </p:cNvCxnSpPr>
          <p:nvPr userDrawn="1"/>
        </p:nvCxnSpPr>
        <p:spPr>
          <a:xfrm>
            <a:off x="0" y="5141117"/>
            <a:ext cx="8571054" cy="159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タイトル 1"/>
          <p:cNvSpPr>
            <a:spLocks noGrp="1"/>
          </p:cNvSpPr>
          <p:nvPr>
            <p:ph type="title" hasCustomPrompt="1"/>
          </p:nvPr>
        </p:nvSpPr>
        <p:spPr>
          <a:xfrm>
            <a:off x="591457" y="688851"/>
            <a:ext cx="9942286" cy="3879195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1413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2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/>
    </p:bldLst>
  </p:timing>
  <p:extLst mod="1"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5896270" y="742349"/>
            <a:ext cx="8403930" cy="844238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タイトル 1"/>
          <p:cNvSpPr>
            <a:spLocks noGrp="1"/>
          </p:cNvSpPr>
          <p:nvPr>
            <p:ph type="title" hasCustomPrompt="1"/>
          </p:nvPr>
        </p:nvSpPr>
        <p:spPr>
          <a:xfrm>
            <a:off x="591457" y="688851"/>
            <a:ext cx="7701643" cy="3879195"/>
          </a:xfr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9" name="Diamond 18"/>
          <p:cNvSpPr/>
          <p:nvPr userDrawn="1"/>
        </p:nvSpPr>
        <p:spPr>
          <a:xfrm rot="2700000">
            <a:off x="7097712" y="7577130"/>
            <a:ext cx="409575" cy="409575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Diamond 20"/>
          <p:cNvSpPr/>
          <p:nvPr userDrawn="1"/>
        </p:nvSpPr>
        <p:spPr>
          <a:xfrm rot="2700000">
            <a:off x="9650412" y="5026709"/>
            <a:ext cx="409575" cy="409575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Diamond 21"/>
          <p:cNvSpPr/>
          <p:nvPr userDrawn="1"/>
        </p:nvSpPr>
        <p:spPr>
          <a:xfrm rot="2700000">
            <a:off x="12242396" y="2423660"/>
            <a:ext cx="409575" cy="409575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3403600" y="7476774"/>
            <a:ext cx="3609285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52143" y="7543104"/>
            <a:ext cx="5084654" cy="1674070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5896270" y="4927355"/>
            <a:ext cx="3609285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6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10144813" y="4993685"/>
            <a:ext cx="5084654" cy="1674070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8445500" y="2323600"/>
            <a:ext cx="3609285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8" name="テキスト プレースホルダー 5"/>
          <p:cNvSpPr>
            <a:spLocks noGrp="1"/>
          </p:cNvSpPr>
          <p:nvPr>
            <p:ph type="body" sz="quarter" idx="30" hasCustomPrompt="1"/>
          </p:nvPr>
        </p:nvSpPr>
        <p:spPr>
          <a:xfrm>
            <a:off x="12694043" y="2389930"/>
            <a:ext cx="5084654" cy="1674070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31" name="Straight Connector 30"/>
          <p:cNvCxnSpPr/>
          <p:nvPr userDrawn="1"/>
        </p:nvCxnSpPr>
        <p:spPr>
          <a:xfrm flipH="1">
            <a:off x="0" y="9184732"/>
            <a:ext cx="589627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 userDrawn="1"/>
        </p:nvCxnSpPr>
        <p:spPr>
          <a:xfrm flipH="1">
            <a:off x="14300200" y="742349"/>
            <a:ext cx="3987800" cy="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342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21" grpId="0" animBg="1"/>
      <p:bldP spid="22" grpId="0" animBg="1"/>
      <p:bldP spid="2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poin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Группа 45"/>
          <p:cNvGrpSpPr/>
          <p:nvPr userDrawn="1"/>
        </p:nvGrpSpPr>
        <p:grpSpPr>
          <a:xfrm>
            <a:off x="228601" y="272144"/>
            <a:ext cx="6512663" cy="7691552"/>
            <a:chOff x="228601" y="272144"/>
            <a:chExt cx="6512663" cy="7691552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228601" y="272144"/>
              <a:ext cx="6512663" cy="7691552"/>
              <a:chOff x="228601" y="272144"/>
              <a:chExt cx="6512663" cy="7691552"/>
            </a:xfrm>
          </p:grpSpPr>
          <p:sp>
            <p:nvSpPr>
              <p:cNvPr id="51" name="Прямоугольник 50"/>
              <p:cNvSpPr/>
              <p:nvPr/>
            </p:nvSpPr>
            <p:spPr>
              <a:xfrm>
                <a:off x="228601" y="272144"/>
                <a:ext cx="6346286" cy="767442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ru-RU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3498625" y="4145999"/>
                <a:ext cx="3242639" cy="3817697"/>
              </a:xfrm>
              <a:prstGeom prst="rect">
                <a:avLst/>
              </a:prstGeom>
              <a:solidFill>
                <a:srgbClr val="2224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ru-RU"/>
              </a:p>
            </p:txBody>
          </p:sp>
        </p:grpSp>
        <p:pic>
          <p:nvPicPr>
            <p:cNvPr id="48" name="Рисунок 4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48" t="10595" r="15779" b="27659"/>
            <a:stretch/>
          </p:blipFill>
          <p:spPr>
            <a:xfrm>
              <a:off x="399483" y="4245429"/>
              <a:ext cx="2897984" cy="3502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9" name="Рисунок 4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67" t="4245" r="28015" b="13"/>
            <a:stretch/>
          </p:blipFill>
          <p:spPr>
            <a:xfrm>
              <a:off x="404077" y="459949"/>
              <a:ext cx="2899413" cy="353932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0" name="Рисунок 4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93" t="25189" r="30115" b="43140"/>
            <a:stretch/>
          </p:blipFill>
          <p:spPr>
            <a:xfrm>
              <a:off x="3534661" y="459948"/>
              <a:ext cx="2857501" cy="35393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5896270" y="742349"/>
            <a:ext cx="8403930" cy="844238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 userDrawn="1"/>
        </p:nvCxnSpPr>
        <p:spPr>
          <a:xfrm flipH="1">
            <a:off x="0" y="9184732"/>
            <a:ext cx="589627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 userDrawn="1"/>
        </p:nvCxnSpPr>
        <p:spPr>
          <a:xfrm flipH="1">
            <a:off x="14300200" y="742349"/>
            <a:ext cx="3987800" cy="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3"/>
          <p:cNvSpPr txBox="1">
            <a:spLocks/>
          </p:cNvSpPr>
          <p:nvPr userDrawn="1"/>
        </p:nvSpPr>
        <p:spPr>
          <a:xfrm>
            <a:off x="17072975" y="9634015"/>
            <a:ext cx="739036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1371600" rtl="0" eaLnBrk="1" latinLnBrk="0" hangingPunct="1"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0" name="Straight Connector 4"/>
          <p:cNvCxnSpPr/>
          <p:nvPr userDrawn="1"/>
        </p:nvCxnSpPr>
        <p:spPr>
          <a:xfrm flipV="1">
            <a:off x="5896270" y="742349"/>
            <a:ext cx="8403930" cy="844238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amond 18"/>
          <p:cNvSpPr/>
          <p:nvPr userDrawn="1"/>
        </p:nvSpPr>
        <p:spPr>
          <a:xfrm rot="2700000">
            <a:off x="7097712" y="7577130"/>
            <a:ext cx="409575" cy="409575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Diamond 20"/>
          <p:cNvSpPr/>
          <p:nvPr userDrawn="1"/>
        </p:nvSpPr>
        <p:spPr>
          <a:xfrm rot="2700000">
            <a:off x="8860472" y="5806489"/>
            <a:ext cx="409575" cy="409575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Diamond 21"/>
          <p:cNvSpPr/>
          <p:nvPr userDrawn="1"/>
        </p:nvSpPr>
        <p:spPr>
          <a:xfrm rot="2700000">
            <a:off x="10596476" y="4069580"/>
            <a:ext cx="409575" cy="409575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3403601" y="7476774"/>
            <a:ext cx="3416300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6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52143" y="7543104"/>
            <a:ext cx="10126552" cy="841185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4794111" y="5698960"/>
            <a:ext cx="3609285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8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9716839" y="5698960"/>
            <a:ext cx="8061857" cy="126796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6179751" y="3921146"/>
            <a:ext cx="3865949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0" name="テキスト プレースホルダー 5"/>
          <p:cNvSpPr>
            <a:spLocks noGrp="1"/>
          </p:cNvSpPr>
          <p:nvPr>
            <p:ph type="body" sz="quarter" idx="30" hasCustomPrompt="1"/>
          </p:nvPr>
        </p:nvSpPr>
        <p:spPr>
          <a:xfrm>
            <a:off x="11383012" y="3921146"/>
            <a:ext cx="6395683" cy="1181868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41" name="Straight Connector 30"/>
          <p:cNvCxnSpPr/>
          <p:nvPr userDrawn="1"/>
        </p:nvCxnSpPr>
        <p:spPr>
          <a:xfrm flipH="1">
            <a:off x="0" y="9184732"/>
            <a:ext cx="589627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33"/>
          <p:cNvCxnSpPr/>
          <p:nvPr userDrawn="1"/>
        </p:nvCxnSpPr>
        <p:spPr>
          <a:xfrm flipH="1">
            <a:off x="14300200" y="742349"/>
            <a:ext cx="3987800" cy="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Diamond 21"/>
          <p:cNvSpPr/>
          <p:nvPr userDrawn="1"/>
        </p:nvSpPr>
        <p:spPr>
          <a:xfrm rot="2700000">
            <a:off x="12393477" y="2252869"/>
            <a:ext cx="409575" cy="409575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プレースホルダー 5"/>
          <p:cNvSpPr>
            <a:spLocks noGrp="1"/>
          </p:cNvSpPr>
          <p:nvPr>
            <p:ph type="body" sz="quarter" idx="31" hasCustomPrompt="1"/>
          </p:nvPr>
        </p:nvSpPr>
        <p:spPr>
          <a:xfrm>
            <a:off x="7912198" y="2156397"/>
            <a:ext cx="3746402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5" name="テキスト プレースホルダー 5"/>
          <p:cNvSpPr>
            <a:spLocks noGrp="1"/>
          </p:cNvSpPr>
          <p:nvPr>
            <p:ph type="body" sz="quarter" idx="32" hasCustomPrompt="1"/>
          </p:nvPr>
        </p:nvSpPr>
        <p:spPr>
          <a:xfrm>
            <a:off x="13147232" y="2155188"/>
            <a:ext cx="4631463" cy="933521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0070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3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animBg="1"/>
      <p:bldP spid="4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8" name="Group 47"/>
          <p:cNvGrpSpPr/>
          <p:nvPr userDrawn="1"/>
        </p:nvGrpSpPr>
        <p:grpSpPr>
          <a:xfrm>
            <a:off x="9186199" y="3303099"/>
            <a:ext cx="2064368" cy="1640869"/>
            <a:chOff x="9186199" y="2684120"/>
            <a:chExt cx="2064368" cy="1640869"/>
          </a:xfrm>
        </p:grpSpPr>
        <p:sp>
          <p:nvSpPr>
            <p:cNvPr id="27" name="Freeform: Shape 26"/>
            <p:cNvSpPr/>
            <p:nvPr userDrawn="1"/>
          </p:nvSpPr>
          <p:spPr>
            <a:xfrm>
              <a:off x="9186199" y="2684120"/>
              <a:ext cx="2064368" cy="1640869"/>
            </a:xfrm>
            <a:custGeom>
              <a:avLst/>
              <a:gdLst>
                <a:gd name="connsiteX0" fmla="*/ 0 w 2408609"/>
                <a:gd name="connsiteY0" fmla="*/ 0 h 1914490"/>
                <a:gd name="connsiteX1" fmla="*/ 98444 w 2408609"/>
                <a:gd name="connsiteY1" fmla="*/ 2489 h 1914490"/>
                <a:gd name="connsiteX2" fmla="*/ 2330455 w 2408609"/>
                <a:gd name="connsiteY2" fmla="*/ 1264026 h 1914490"/>
                <a:gd name="connsiteX3" fmla="*/ 2408609 w 2408609"/>
                <a:gd name="connsiteY3" fmla="*/ 1392672 h 1914490"/>
                <a:gd name="connsiteX4" fmla="*/ 1504793 w 2408609"/>
                <a:gd name="connsiteY4" fmla="*/ 1914490 h 1914490"/>
                <a:gd name="connsiteX5" fmla="*/ 1464388 w 2408609"/>
                <a:gd name="connsiteY5" fmla="*/ 1847982 h 1914490"/>
                <a:gd name="connsiteX6" fmla="*/ 137396 w 2408609"/>
                <a:gd name="connsiteY6" fmla="*/ 1052618 h 1914490"/>
                <a:gd name="connsiteX7" fmla="*/ 0 w 2408609"/>
                <a:gd name="connsiteY7" fmla="*/ 1045680 h 1914490"/>
                <a:gd name="connsiteX8" fmla="*/ 0 w 2408609"/>
                <a:gd name="connsiteY8" fmla="*/ 0 h 19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8609" h="1914490">
                  <a:moveTo>
                    <a:pt x="0" y="0"/>
                  </a:moveTo>
                  <a:lnTo>
                    <a:pt x="98444" y="2489"/>
                  </a:lnTo>
                  <a:cubicBezTo>
                    <a:pt x="1027802" y="49599"/>
                    <a:pt x="1840516" y="538821"/>
                    <a:pt x="2330455" y="1264026"/>
                  </a:cubicBezTo>
                  <a:lnTo>
                    <a:pt x="2408609" y="1392672"/>
                  </a:lnTo>
                  <a:lnTo>
                    <a:pt x="1504793" y="1914490"/>
                  </a:lnTo>
                  <a:lnTo>
                    <a:pt x="1464388" y="1847982"/>
                  </a:lnTo>
                  <a:cubicBezTo>
                    <a:pt x="1169159" y="1410986"/>
                    <a:pt x="689669" y="1108705"/>
                    <a:pt x="137396" y="1052618"/>
                  </a:cubicBezTo>
                  <a:lnTo>
                    <a:pt x="0" y="104568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TextBox 41"/>
            <p:cNvSpPr txBox="1"/>
            <p:nvPr userDrawn="1"/>
          </p:nvSpPr>
          <p:spPr>
            <a:xfrm>
              <a:off x="9638203" y="3068065"/>
              <a:ext cx="9717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78</a:t>
              </a:r>
              <a:r>
                <a:rPr kumimoji="1" lang="ru-RU" altLang="ja-JP" sz="2400" i="1" dirty="0" smtClean="0">
                  <a:solidFill>
                    <a:schemeClr val="bg1"/>
                  </a:solidFill>
                </a:rPr>
                <a:t>%</a:t>
              </a:r>
              <a:endParaRPr kumimoji="1" lang="ja-JP" altLang="en-US" sz="24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Group 48"/>
          <p:cNvGrpSpPr/>
          <p:nvPr userDrawn="1"/>
        </p:nvGrpSpPr>
        <p:grpSpPr>
          <a:xfrm>
            <a:off x="10519742" y="4568879"/>
            <a:ext cx="1102815" cy="2385613"/>
            <a:chOff x="10519742" y="3949900"/>
            <a:chExt cx="1102815" cy="2385613"/>
          </a:xfrm>
        </p:grpSpPr>
        <p:sp>
          <p:nvSpPr>
            <p:cNvPr id="22" name="Freeform: Shape 21"/>
            <p:cNvSpPr/>
            <p:nvPr userDrawn="1"/>
          </p:nvSpPr>
          <p:spPr>
            <a:xfrm>
              <a:off x="10519742" y="3949900"/>
              <a:ext cx="1083911" cy="2385613"/>
            </a:xfrm>
            <a:custGeom>
              <a:avLst/>
              <a:gdLst>
                <a:gd name="connsiteX0" fmla="*/ 903834 w 1264657"/>
                <a:gd name="connsiteY0" fmla="*/ 0 h 2783422"/>
                <a:gd name="connsiteX1" fmla="*/ 918287 w 1264657"/>
                <a:gd name="connsiteY1" fmla="*/ 23790 h 2783422"/>
                <a:gd name="connsiteX2" fmla="*/ 1264657 w 1264657"/>
                <a:gd name="connsiteY2" fmla="*/ 1391711 h 2783422"/>
                <a:gd name="connsiteX3" fmla="*/ 918287 w 1264657"/>
                <a:gd name="connsiteY3" fmla="*/ 2759632 h 2783422"/>
                <a:gd name="connsiteX4" fmla="*/ 903835 w 1264657"/>
                <a:gd name="connsiteY4" fmla="*/ 2783422 h 2783422"/>
                <a:gd name="connsiteX5" fmla="*/ 1 w 1264657"/>
                <a:gd name="connsiteY5" fmla="*/ 2261593 h 2783422"/>
                <a:gd name="connsiteX6" fmla="*/ 76770 w 1264657"/>
                <a:gd name="connsiteY6" fmla="*/ 2102227 h 2783422"/>
                <a:gd name="connsiteX7" fmla="*/ 220217 w 1264657"/>
                <a:gd name="connsiteY7" fmla="*/ 1391711 h 2783422"/>
                <a:gd name="connsiteX8" fmla="*/ 76770 w 1264657"/>
                <a:gd name="connsiteY8" fmla="*/ 681195 h 2783422"/>
                <a:gd name="connsiteX9" fmla="*/ 0 w 1264657"/>
                <a:gd name="connsiteY9" fmla="*/ 521829 h 2783422"/>
                <a:gd name="connsiteX10" fmla="*/ 903834 w 1264657"/>
                <a:gd name="connsiteY10" fmla="*/ 0 h 278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4657" h="2783422">
                  <a:moveTo>
                    <a:pt x="903834" y="0"/>
                  </a:moveTo>
                  <a:lnTo>
                    <a:pt x="918287" y="23790"/>
                  </a:lnTo>
                  <a:cubicBezTo>
                    <a:pt x="1139183" y="430422"/>
                    <a:pt x="1264657" y="896414"/>
                    <a:pt x="1264657" y="1391711"/>
                  </a:cubicBezTo>
                  <a:cubicBezTo>
                    <a:pt x="1264657" y="1887009"/>
                    <a:pt x="1139183" y="2353000"/>
                    <a:pt x="918287" y="2759632"/>
                  </a:cubicBezTo>
                  <a:lnTo>
                    <a:pt x="903835" y="2783422"/>
                  </a:lnTo>
                  <a:lnTo>
                    <a:pt x="1" y="2261593"/>
                  </a:lnTo>
                  <a:lnTo>
                    <a:pt x="76770" y="2102227"/>
                  </a:lnTo>
                  <a:cubicBezTo>
                    <a:pt x="169139" y="1883843"/>
                    <a:pt x="220217" y="1643742"/>
                    <a:pt x="220217" y="1391711"/>
                  </a:cubicBezTo>
                  <a:cubicBezTo>
                    <a:pt x="220217" y="1139680"/>
                    <a:pt x="169139" y="899579"/>
                    <a:pt x="76770" y="681195"/>
                  </a:cubicBezTo>
                  <a:lnTo>
                    <a:pt x="0" y="521829"/>
                  </a:lnTo>
                  <a:lnTo>
                    <a:pt x="90383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TextBox 42"/>
            <p:cNvSpPr txBox="1"/>
            <p:nvPr userDrawn="1"/>
          </p:nvSpPr>
          <p:spPr>
            <a:xfrm>
              <a:off x="10650817" y="4819540"/>
              <a:ext cx="9717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71</a:t>
              </a:r>
              <a:r>
                <a:rPr kumimoji="1" lang="ru-RU" altLang="ja-JP" sz="2400" i="1" dirty="0" smtClean="0">
                  <a:solidFill>
                    <a:schemeClr val="bg1"/>
                  </a:solidFill>
                </a:rPr>
                <a:t>%</a:t>
              </a:r>
              <a:endParaRPr kumimoji="1" lang="ja-JP" altLang="en-US" sz="24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9186199" y="6579402"/>
            <a:ext cx="2064368" cy="1640869"/>
            <a:chOff x="9186199" y="5960423"/>
            <a:chExt cx="2064368" cy="1640869"/>
          </a:xfrm>
        </p:grpSpPr>
        <p:sp>
          <p:nvSpPr>
            <p:cNvPr id="19" name="Freeform: Shape 18"/>
            <p:cNvSpPr/>
            <p:nvPr userDrawn="1"/>
          </p:nvSpPr>
          <p:spPr>
            <a:xfrm>
              <a:off x="9186199" y="5960423"/>
              <a:ext cx="2064368" cy="1640869"/>
            </a:xfrm>
            <a:custGeom>
              <a:avLst/>
              <a:gdLst>
                <a:gd name="connsiteX0" fmla="*/ 1504793 w 2408609"/>
                <a:gd name="connsiteY0" fmla="*/ 0 h 1914490"/>
                <a:gd name="connsiteX1" fmla="*/ 2408609 w 2408609"/>
                <a:gd name="connsiteY1" fmla="*/ 521818 h 1914490"/>
                <a:gd name="connsiteX2" fmla="*/ 2330455 w 2408609"/>
                <a:gd name="connsiteY2" fmla="*/ 650464 h 1914490"/>
                <a:gd name="connsiteX3" fmla="*/ 98444 w 2408609"/>
                <a:gd name="connsiteY3" fmla="*/ 1912001 h 1914490"/>
                <a:gd name="connsiteX4" fmla="*/ 0 w 2408609"/>
                <a:gd name="connsiteY4" fmla="*/ 1914490 h 1914490"/>
                <a:gd name="connsiteX5" fmla="*/ 0 w 2408609"/>
                <a:gd name="connsiteY5" fmla="*/ 868810 h 1914490"/>
                <a:gd name="connsiteX6" fmla="*/ 137396 w 2408609"/>
                <a:gd name="connsiteY6" fmla="*/ 861872 h 1914490"/>
                <a:gd name="connsiteX7" fmla="*/ 1464388 w 2408609"/>
                <a:gd name="connsiteY7" fmla="*/ 66508 h 1914490"/>
                <a:gd name="connsiteX8" fmla="*/ 1504793 w 2408609"/>
                <a:gd name="connsiteY8" fmla="*/ 0 h 19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8609" h="1914490">
                  <a:moveTo>
                    <a:pt x="1504793" y="0"/>
                  </a:moveTo>
                  <a:lnTo>
                    <a:pt x="2408609" y="521818"/>
                  </a:lnTo>
                  <a:lnTo>
                    <a:pt x="2330455" y="650464"/>
                  </a:lnTo>
                  <a:cubicBezTo>
                    <a:pt x="1840516" y="1375669"/>
                    <a:pt x="1027802" y="1864892"/>
                    <a:pt x="98444" y="1912001"/>
                  </a:cubicBezTo>
                  <a:lnTo>
                    <a:pt x="0" y="1914490"/>
                  </a:lnTo>
                  <a:lnTo>
                    <a:pt x="0" y="868810"/>
                  </a:lnTo>
                  <a:lnTo>
                    <a:pt x="137396" y="861872"/>
                  </a:lnTo>
                  <a:cubicBezTo>
                    <a:pt x="689669" y="805786"/>
                    <a:pt x="1169159" y="503504"/>
                    <a:pt x="1464388" y="66508"/>
                  </a:cubicBezTo>
                  <a:lnTo>
                    <a:pt x="150479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TextBox 43"/>
            <p:cNvSpPr txBox="1"/>
            <p:nvPr userDrawn="1"/>
          </p:nvSpPr>
          <p:spPr>
            <a:xfrm>
              <a:off x="9903500" y="6520721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5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Group 50"/>
          <p:cNvGrpSpPr/>
          <p:nvPr userDrawn="1"/>
        </p:nvGrpSpPr>
        <p:grpSpPr>
          <a:xfrm>
            <a:off x="7037432" y="6579402"/>
            <a:ext cx="2064368" cy="1640869"/>
            <a:chOff x="7037432" y="5960423"/>
            <a:chExt cx="2064368" cy="1640869"/>
          </a:xfrm>
        </p:grpSpPr>
        <p:sp>
          <p:nvSpPr>
            <p:cNvPr id="20" name="Freeform: Shape 19"/>
            <p:cNvSpPr/>
            <p:nvPr userDrawn="1"/>
          </p:nvSpPr>
          <p:spPr>
            <a:xfrm>
              <a:off x="7037432" y="5960423"/>
              <a:ext cx="2064368" cy="1640869"/>
            </a:xfrm>
            <a:custGeom>
              <a:avLst/>
              <a:gdLst>
                <a:gd name="connsiteX0" fmla="*/ 903815 w 2408609"/>
                <a:gd name="connsiteY0" fmla="*/ 0 h 1914490"/>
                <a:gd name="connsiteX1" fmla="*/ 944220 w 2408609"/>
                <a:gd name="connsiteY1" fmla="*/ 66508 h 1914490"/>
                <a:gd name="connsiteX2" fmla="*/ 2271212 w 2408609"/>
                <a:gd name="connsiteY2" fmla="*/ 861872 h 1914490"/>
                <a:gd name="connsiteX3" fmla="*/ 2408609 w 2408609"/>
                <a:gd name="connsiteY3" fmla="*/ 868810 h 1914490"/>
                <a:gd name="connsiteX4" fmla="*/ 2408609 w 2408609"/>
                <a:gd name="connsiteY4" fmla="*/ 1914490 h 1914490"/>
                <a:gd name="connsiteX5" fmla="*/ 2310166 w 2408609"/>
                <a:gd name="connsiteY5" fmla="*/ 1912001 h 1914490"/>
                <a:gd name="connsiteX6" fmla="*/ 78155 w 2408609"/>
                <a:gd name="connsiteY6" fmla="*/ 650464 h 1914490"/>
                <a:gd name="connsiteX7" fmla="*/ 0 w 2408609"/>
                <a:gd name="connsiteY7" fmla="*/ 521817 h 1914490"/>
                <a:gd name="connsiteX8" fmla="*/ 903815 w 2408609"/>
                <a:gd name="connsiteY8" fmla="*/ 0 h 19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8609" h="1914490">
                  <a:moveTo>
                    <a:pt x="903815" y="0"/>
                  </a:moveTo>
                  <a:lnTo>
                    <a:pt x="944220" y="66508"/>
                  </a:lnTo>
                  <a:cubicBezTo>
                    <a:pt x="1239449" y="503504"/>
                    <a:pt x="1718939" y="805786"/>
                    <a:pt x="2271212" y="861872"/>
                  </a:cubicBezTo>
                  <a:lnTo>
                    <a:pt x="2408609" y="868810"/>
                  </a:lnTo>
                  <a:lnTo>
                    <a:pt x="2408609" y="1914490"/>
                  </a:lnTo>
                  <a:lnTo>
                    <a:pt x="2310166" y="1912001"/>
                  </a:lnTo>
                  <a:cubicBezTo>
                    <a:pt x="1380808" y="1864892"/>
                    <a:pt x="568095" y="1375669"/>
                    <a:pt x="78155" y="650464"/>
                  </a:cubicBezTo>
                  <a:lnTo>
                    <a:pt x="0" y="521817"/>
                  </a:lnTo>
                  <a:lnTo>
                    <a:pt x="90381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TextBox 44"/>
            <p:cNvSpPr txBox="1"/>
            <p:nvPr userDrawn="1"/>
          </p:nvSpPr>
          <p:spPr>
            <a:xfrm>
              <a:off x="7882781" y="6520721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1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Group 51"/>
          <p:cNvGrpSpPr/>
          <p:nvPr userDrawn="1"/>
        </p:nvGrpSpPr>
        <p:grpSpPr>
          <a:xfrm>
            <a:off x="6684347" y="4568880"/>
            <a:ext cx="1083909" cy="2385611"/>
            <a:chOff x="6684347" y="3949901"/>
            <a:chExt cx="1083909" cy="2385611"/>
          </a:xfrm>
        </p:grpSpPr>
        <p:sp>
          <p:nvSpPr>
            <p:cNvPr id="21" name="Freeform: Shape 20"/>
            <p:cNvSpPr/>
            <p:nvPr userDrawn="1"/>
          </p:nvSpPr>
          <p:spPr>
            <a:xfrm>
              <a:off x="6684347" y="3949901"/>
              <a:ext cx="1083909" cy="2385611"/>
            </a:xfrm>
            <a:custGeom>
              <a:avLst/>
              <a:gdLst>
                <a:gd name="connsiteX0" fmla="*/ 360823 w 1264655"/>
                <a:gd name="connsiteY0" fmla="*/ 0 h 2783420"/>
                <a:gd name="connsiteX1" fmla="*/ 1264655 w 1264655"/>
                <a:gd name="connsiteY1" fmla="*/ 521828 h 2783420"/>
                <a:gd name="connsiteX2" fmla="*/ 1187885 w 1264655"/>
                <a:gd name="connsiteY2" fmla="*/ 681194 h 2783420"/>
                <a:gd name="connsiteX3" fmla="*/ 1044438 w 1264655"/>
                <a:gd name="connsiteY3" fmla="*/ 1391710 h 2783420"/>
                <a:gd name="connsiteX4" fmla="*/ 1187885 w 1264655"/>
                <a:gd name="connsiteY4" fmla="*/ 2102226 h 2783420"/>
                <a:gd name="connsiteX5" fmla="*/ 1264655 w 1264655"/>
                <a:gd name="connsiteY5" fmla="*/ 2261592 h 2783420"/>
                <a:gd name="connsiteX6" fmla="*/ 360822 w 1264655"/>
                <a:gd name="connsiteY6" fmla="*/ 2783420 h 2783420"/>
                <a:gd name="connsiteX7" fmla="*/ 346370 w 1264655"/>
                <a:gd name="connsiteY7" fmla="*/ 2759631 h 2783420"/>
                <a:gd name="connsiteX8" fmla="*/ 0 w 1264655"/>
                <a:gd name="connsiteY8" fmla="*/ 1391710 h 2783420"/>
                <a:gd name="connsiteX9" fmla="*/ 346370 w 1264655"/>
                <a:gd name="connsiteY9" fmla="*/ 23789 h 2783420"/>
                <a:gd name="connsiteX10" fmla="*/ 360823 w 1264655"/>
                <a:gd name="connsiteY10" fmla="*/ 0 h 278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4655" h="2783420">
                  <a:moveTo>
                    <a:pt x="360823" y="0"/>
                  </a:moveTo>
                  <a:lnTo>
                    <a:pt x="1264655" y="521828"/>
                  </a:lnTo>
                  <a:lnTo>
                    <a:pt x="1187885" y="681194"/>
                  </a:lnTo>
                  <a:cubicBezTo>
                    <a:pt x="1095516" y="899578"/>
                    <a:pt x="1044438" y="1139679"/>
                    <a:pt x="1044438" y="1391710"/>
                  </a:cubicBezTo>
                  <a:cubicBezTo>
                    <a:pt x="1044438" y="1643741"/>
                    <a:pt x="1095516" y="1883842"/>
                    <a:pt x="1187885" y="2102226"/>
                  </a:cubicBezTo>
                  <a:lnTo>
                    <a:pt x="1264655" y="2261592"/>
                  </a:lnTo>
                  <a:lnTo>
                    <a:pt x="360822" y="2783420"/>
                  </a:lnTo>
                  <a:lnTo>
                    <a:pt x="346370" y="2759631"/>
                  </a:lnTo>
                  <a:cubicBezTo>
                    <a:pt x="125475" y="2352999"/>
                    <a:pt x="0" y="1887008"/>
                    <a:pt x="0" y="1391710"/>
                  </a:cubicBezTo>
                  <a:cubicBezTo>
                    <a:pt x="0" y="896413"/>
                    <a:pt x="125475" y="430421"/>
                    <a:pt x="346370" y="23789"/>
                  </a:cubicBezTo>
                  <a:lnTo>
                    <a:pt x="36082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TextBox 45"/>
            <p:cNvSpPr txBox="1"/>
            <p:nvPr userDrawn="1"/>
          </p:nvSpPr>
          <p:spPr>
            <a:xfrm>
              <a:off x="6801286" y="4819540"/>
              <a:ext cx="69762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14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Group 52"/>
          <p:cNvGrpSpPr/>
          <p:nvPr userDrawn="1"/>
        </p:nvGrpSpPr>
        <p:grpSpPr>
          <a:xfrm>
            <a:off x="7037433" y="3303099"/>
            <a:ext cx="2064366" cy="1640869"/>
            <a:chOff x="7037433" y="2684120"/>
            <a:chExt cx="2064366" cy="1640869"/>
          </a:xfrm>
        </p:grpSpPr>
        <p:sp>
          <p:nvSpPr>
            <p:cNvPr id="26" name="Freeform: Shape 25"/>
            <p:cNvSpPr/>
            <p:nvPr userDrawn="1"/>
          </p:nvSpPr>
          <p:spPr>
            <a:xfrm>
              <a:off x="7037433" y="2684120"/>
              <a:ext cx="2064366" cy="1640869"/>
            </a:xfrm>
            <a:custGeom>
              <a:avLst/>
              <a:gdLst>
                <a:gd name="connsiteX0" fmla="*/ 2408607 w 2408607"/>
                <a:gd name="connsiteY0" fmla="*/ 0 h 1914490"/>
                <a:gd name="connsiteX1" fmla="*/ 2408607 w 2408607"/>
                <a:gd name="connsiteY1" fmla="*/ 1045680 h 1914490"/>
                <a:gd name="connsiteX2" fmla="*/ 2271211 w 2408607"/>
                <a:gd name="connsiteY2" fmla="*/ 1052618 h 1914490"/>
                <a:gd name="connsiteX3" fmla="*/ 944219 w 2408607"/>
                <a:gd name="connsiteY3" fmla="*/ 1847982 h 1914490"/>
                <a:gd name="connsiteX4" fmla="*/ 903814 w 2408607"/>
                <a:gd name="connsiteY4" fmla="*/ 1914490 h 1914490"/>
                <a:gd name="connsiteX5" fmla="*/ 0 w 2408607"/>
                <a:gd name="connsiteY5" fmla="*/ 1392673 h 1914490"/>
                <a:gd name="connsiteX6" fmla="*/ 78154 w 2408607"/>
                <a:gd name="connsiteY6" fmla="*/ 1264026 h 1914490"/>
                <a:gd name="connsiteX7" fmla="*/ 2310165 w 2408607"/>
                <a:gd name="connsiteY7" fmla="*/ 2489 h 1914490"/>
                <a:gd name="connsiteX8" fmla="*/ 2408607 w 2408607"/>
                <a:gd name="connsiteY8" fmla="*/ 0 h 19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8607" h="1914490">
                  <a:moveTo>
                    <a:pt x="2408607" y="0"/>
                  </a:moveTo>
                  <a:lnTo>
                    <a:pt x="2408607" y="1045680"/>
                  </a:lnTo>
                  <a:lnTo>
                    <a:pt x="2271211" y="1052618"/>
                  </a:lnTo>
                  <a:cubicBezTo>
                    <a:pt x="1718938" y="1108705"/>
                    <a:pt x="1239448" y="1410986"/>
                    <a:pt x="944219" y="1847982"/>
                  </a:cubicBezTo>
                  <a:lnTo>
                    <a:pt x="903814" y="1914490"/>
                  </a:lnTo>
                  <a:lnTo>
                    <a:pt x="0" y="1392673"/>
                  </a:lnTo>
                  <a:lnTo>
                    <a:pt x="78154" y="1264026"/>
                  </a:lnTo>
                  <a:cubicBezTo>
                    <a:pt x="568094" y="538821"/>
                    <a:pt x="1380807" y="49599"/>
                    <a:pt x="2310165" y="2489"/>
                  </a:cubicBezTo>
                  <a:lnTo>
                    <a:pt x="24086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TextBox 46"/>
            <p:cNvSpPr txBox="1"/>
            <p:nvPr userDrawn="1"/>
          </p:nvSpPr>
          <p:spPr>
            <a:xfrm>
              <a:off x="7617484" y="3068065"/>
              <a:ext cx="9717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70</a:t>
              </a:r>
              <a:r>
                <a:rPr kumimoji="1" lang="ru-RU" altLang="ja-JP" sz="2400" i="1" dirty="0" smtClean="0">
                  <a:solidFill>
                    <a:schemeClr val="bg1"/>
                  </a:solidFill>
                </a:rPr>
                <a:t>%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531190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+mn-lt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7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1422743" y="2851569"/>
            <a:ext cx="5345946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9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2067513" y="5185701"/>
            <a:ext cx="5345946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11422743" y="7519833"/>
            <a:ext cx="5345946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457318" y="2866076"/>
            <a:ext cx="5345946" cy="537027"/>
          </a:xfrm>
        </p:spPr>
        <p:txBody>
          <a:bodyPr numCol="1" spcCol="360000" anchor="b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5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97209" y="5200208"/>
            <a:ext cx="5345946" cy="537027"/>
          </a:xfrm>
        </p:spPr>
        <p:txBody>
          <a:bodyPr numCol="1" spcCol="360000" anchor="b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7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1457318" y="7534340"/>
            <a:ext cx="5345946" cy="537027"/>
          </a:xfrm>
        </p:spPr>
        <p:txBody>
          <a:bodyPr numCol="1" spcCol="360000" anchor="b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70" name="Straight Connector 69"/>
          <p:cNvCxnSpPr>
            <a:stCxn id="42" idx="0"/>
            <a:endCxn id="57" idx="1"/>
          </p:cNvCxnSpPr>
          <p:nvPr userDrawn="1"/>
        </p:nvCxnSpPr>
        <p:spPr>
          <a:xfrm rot="5400000" flipH="1" flipV="1">
            <a:off x="10489928" y="2754229"/>
            <a:ext cx="566961" cy="129867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69"/>
          <p:cNvCxnSpPr>
            <a:stCxn id="43" idx="3"/>
            <a:endCxn id="59" idx="1"/>
          </p:cNvCxnSpPr>
          <p:nvPr userDrawn="1"/>
        </p:nvCxnSpPr>
        <p:spPr>
          <a:xfrm flipV="1">
            <a:off x="11622557" y="5454215"/>
            <a:ext cx="444956" cy="307470"/>
          </a:xfrm>
          <a:prstGeom prst="bentConnector3">
            <a:avLst>
              <a:gd name="adj1" fmla="val 50000"/>
            </a:avLst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69"/>
          <p:cNvCxnSpPr>
            <a:endCxn id="61" idx="1"/>
          </p:cNvCxnSpPr>
          <p:nvPr userDrawn="1"/>
        </p:nvCxnSpPr>
        <p:spPr>
          <a:xfrm flipV="1">
            <a:off x="10124075" y="7788347"/>
            <a:ext cx="1298668" cy="1"/>
          </a:xfrm>
          <a:prstGeom prst="bentConnector3">
            <a:avLst>
              <a:gd name="adj1" fmla="val 50000"/>
            </a:avLst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69"/>
          <p:cNvCxnSpPr>
            <a:stCxn id="63" idx="3"/>
            <a:endCxn id="47" idx="0"/>
          </p:cNvCxnSpPr>
          <p:nvPr userDrawn="1"/>
        </p:nvCxnSpPr>
        <p:spPr>
          <a:xfrm>
            <a:off x="6803264" y="3134590"/>
            <a:ext cx="1300090" cy="552454"/>
          </a:xfrm>
          <a:prstGeom prst="bentConnector2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69"/>
          <p:cNvCxnSpPr>
            <a:stCxn id="67" idx="3"/>
          </p:cNvCxnSpPr>
          <p:nvPr userDrawn="1"/>
        </p:nvCxnSpPr>
        <p:spPr>
          <a:xfrm flipV="1">
            <a:off x="6803264" y="7786031"/>
            <a:ext cx="1300091" cy="16823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69"/>
          <p:cNvCxnSpPr>
            <a:stCxn id="65" idx="3"/>
            <a:endCxn id="46" idx="1"/>
          </p:cNvCxnSpPr>
          <p:nvPr userDrawn="1"/>
        </p:nvCxnSpPr>
        <p:spPr>
          <a:xfrm>
            <a:off x="6143155" y="5468722"/>
            <a:ext cx="658131" cy="292963"/>
          </a:xfrm>
          <a:prstGeom prst="bentConnector3">
            <a:avLst>
              <a:gd name="adj1" fmla="val 50000"/>
            </a:avLst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827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25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25"/>
                            </p:stCondLst>
                            <p:childTnLst>
                              <p:par>
                                <p:cTn id="7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725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25"/>
                            </p:stCondLst>
                            <p:childTnLst>
                              <p:par>
                                <p:cTn id="8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25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25"/>
                            </p:stCondLst>
                            <p:childTnLst>
                              <p:par>
                                <p:cTn id="9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725"/>
                            </p:stCondLst>
                            <p:childTnLst>
                              <p:par>
                                <p:cTn id="9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225"/>
                            </p:stCondLst>
                            <p:childTnLst>
                              <p:par>
                                <p:cTn id="10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725"/>
                            </p:stCondLst>
                            <p:childTnLst>
                              <p:par>
                                <p:cTn id="10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25"/>
                            </p:stCondLst>
                            <p:childTnLst>
                              <p:par>
                                <p:cTn id="11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725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225"/>
                            </p:stCondLst>
                            <p:childTnLst>
                              <p:par>
                                <p:cTn id="12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7" grpId="0">
        <p:tmplLst>
          <p:tmpl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>
        <p:tmplLst>
          <p:tmpl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>
        <p:tmplLst>
          <p:tmpl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5" grpId="0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9174414" y="3239873"/>
            <a:ext cx="2492554" cy="2704071"/>
            <a:chOff x="9261873" y="2748729"/>
            <a:chExt cx="2492554" cy="2704071"/>
          </a:xfrm>
        </p:grpSpPr>
        <p:sp>
          <p:nvSpPr>
            <p:cNvPr id="18" name="Freeform: Shape 17"/>
            <p:cNvSpPr/>
            <p:nvPr userDrawn="1"/>
          </p:nvSpPr>
          <p:spPr>
            <a:xfrm rot="5400000">
              <a:off x="9156114" y="2854488"/>
              <a:ext cx="2704071" cy="2492554"/>
            </a:xfrm>
            <a:custGeom>
              <a:avLst/>
              <a:gdLst>
                <a:gd name="connsiteX0" fmla="*/ 2503 w 2704071"/>
                <a:gd name="connsiteY0" fmla="*/ 2490052 h 2492554"/>
                <a:gd name="connsiteX1" fmla="*/ 13712 w 2704071"/>
                <a:gd name="connsiteY1" fmla="*/ 2253308 h 2492554"/>
                <a:gd name="connsiteX2" fmla="*/ 2241225 w 2704071"/>
                <a:gd name="connsiteY2" fmla="*/ 11610 h 2492554"/>
                <a:gd name="connsiteX3" fmla="*/ 2471163 w 2704071"/>
                <a:gd name="connsiteY3" fmla="*/ 0 h 2492554"/>
                <a:gd name="connsiteX4" fmla="*/ 2704071 w 2704071"/>
                <a:gd name="connsiteY4" fmla="*/ 232908 h 2492554"/>
                <a:gd name="connsiteX5" fmla="*/ 2471163 w 2704071"/>
                <a:gd name="connsiteY5" fmla="*/ 465816 h 2492554"/>
                <a:gd name="connsiteX6" fmla="*/ 2471163 w 2704071"/>
                <a:gd name="connsiteY6" fmla="*/ 463650 h 2492554"/>
                <a:gd name="connsiteX7" fmla="*/ 2288630 w 2704071"/>
                <a:gd name="connsiteY7" fmla="*/ 472868 h 2492554"/>
                <a:gd name="connsiteX8" fmla="*/ 466035 w 2704071"/>
                <a:gd name="connsiteY8" fmla="*/ 2492553 h 2492554"/>
                <a:gd name="connsiteX9" fmla="*/ 465815 w 2704071"/>
                <a:gd name="connsiteY9" fmla="*/ 2492553 h 2492554"/>
                <a:gd name="connsiteX10" fmla="*/ 232908 w 2704071"/>
                <a:gd name="connsiteY10" fmla="*/ 2259646 h 2492554"/>
                <a:gd name="connsiteX11" fmla="*/ 0 w 2704071"/>
                <a:gd name="connsiteY11" fmla="*/ 2492554 h 2492554"/>
                <a:gd name="connsiteX12" fmla="*/ 2503 w 2704071"/>
                <a:gd name="connsiteY12" fmla="*/ 2490052 h 2492554"/>
                <a:gd name="connsiteX13" fmla="*/ 2384 w 2704071"/>
                <a:gd name="connsiteY13" fmla="*/ 2492553 h 2492554"/>
                <a:gd name="connsiteX14" fmla="*/ 465815 w 2704071"/>
                <a:gd name="connsiteY14" fmla="*/ 2492553 h 2492554"/>
                <a:gd name="connsiteX15" fmla="*/ 465816 w 2704071"/>
                <a:gd name="connsiteY15" fmla="*/ 2492554 h 249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4071" h="2492554">
                  <a:moveTo>
                    <a:pt x="2503" y="2490052"/>
                  </a:moveTo>
                  <a:lnTo>
                    <a:pt x="13712" y="2253308"/>
                  </a:lnTo>
                  <a:cubicBezTo>
                    <a:pt x="126128" y="1072233"/>
                    <a:pt x="1062297" y="131336"/>
                    <a:pt x="2241225" y="11610"/>
                  </a:cubicBezTo>
                  <a:lnTo>
                    <a:pt x="2471163" y="0"/>
                  </a:lnTo>
                  <a:lnTo>
                    <a:pt x="2704071" y="232908"/>
                  </a:lnTo>
                  <a:lnTo>
                    <a:pt x="2471163" y="465816"/>
                  </a:lnTo>
                  <a:lnTo>
                    <a:pt x="2471163" y="463650"/>
                  </a:lnTo>
                  <a:lnTo>
                    <a:pt x="2288630" y="472868"/>
                  </a:lnTo>
                  <a:cubicBezTo>
                    <a:pt x="1264906" y="576832"/>
                    <a:pt x="466035" y="1441400"/>
                    <a:pt x="466035" y="2492553"/>
                  </a:cubicBezTo>
                  <a:lnTo>
                    <a:pt x="465815" y="2492553"/>
                  </a:lnTo>
                  <a:lnTo>
                    <a:pt x="232908" y="2259646"/>
                  </a:lnTo>
                  <a:close/>
                  <a:moveTo>
                    <a:pt x="0" y="2492554"/>
                  </a:moveTo>
                  <a:lnTo>
                    <a:pt x="2503" y="2490052"/>
                  </a:lnTo>
                  <a:lnTo>
                    <a:pt x="2384" y="2492553"/>
                  </a:lnTo>
                  <a:lnTo>
                    <a:pt x="465815" y="2492553"/>
                  </a:lnTo>
                  <a:lnTo>
                    <a:pt x="465816" y="249255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TextBox 21"/>
            <p:cNvSpPr txBox="1"/>
            <p:nvPr userDrawn="1"/>
          </p:nvSpPr>
          <p:spPr>
            <a:xfrm>
              <a:off x="10607494" y="3428825"/>
              <a:ext cx="70403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3600" i="1" dirty="0">
                  <a:solidFill>
                    <a:schemeClr val="bg1"/>
                  </a:solidFill>
                </a:rPr>
                <a:t>01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 26"/>
          <p:cNvGrpSpPr/>
          <p:nvPr userDrawn="1"/>
        </p:nvGrpSpPr>
        <p:grpSpPr>
          <a:xfrm>
            <a:off x="8961453" y="5775765"/>
            <a:ext cx="2704071" cy="2492554"/>
            <a:chOff x="9058438" y="5277001"/>
            <a:chExt cx="2704071" cy="2492554"/>
          </a:xfrm>
        </p:grpSpPr>
        <p:sp>
          <p:nvSpPr>
            <p:cNvPr id="19" name="Freeform: Shape 18"/>
            <p:cNvSpPr/>
            <p:nvPr userDrawn="1"/>
          </p:nvSpPr>
          <p:spPr>
            <a:xfrm rot="10800000">
              <a:off x="9058438" y="5277001"/>
              <a:ext cx="2704071" cy="2492554"/>
            </a:xfrm>
            <a:custGeom>
              <a:avLst/>
              <a:gdLst>
                <a:gd name="connsiteX0" fmla="*/ 2503 w 2704071"/>
                <a:gd name="connsiteY0" fmla="*/ 2490052 h 2492554"/>
                <a:gd name="connsiteX1" fmla="*/ 13712 w 2704071"/>
                <a:gd name="connsiteY1" fmla="*/ 2253308 h 2492554"/>
                <a:gd name="connsiteX2" fmla="*/ 2241225 w 2704071"/>
                <a:gd name="connsiteY2" fmla="*/ 11610 h 2492554"/>
                <a:gd name="connsiteX3" fmla="*/ 2471163 w 2704071"/>
                <a:gd name="connsiteY3" fmla="*/ 0 h 2492554"/>
                <a:gd name="connsiteX4" fmla="*/ 2704071 w 2704071"/>
                <a:gd name="connsiteY4" fmla="*/ 232908 h 2492554"/>
                <a:gd name="connsiteX5" fmla="*/ 2471163 w 2704071"/>
                <a:gd name="connsiteY5" fmla="*/ 465816 h 2492554"/>
                <a:gd name="connsiteX6" fmla="*/ 2471163 w 2704071"/>
                <a:gd name="connsiteY6" fmla="*/ 463650 h 2492554"/>
                <a:gd name="connsiteX7" fmla="*/ 2288630 w 2704071"/>
                <a:gd name="connsiteY7" fmla="*/ 472868 h 2492554"/>
                <a:gd name="connsiteX8" fmla="*/ 466035 w 2704071"/>
                <a:gd name="connsiteY8" fmla="*/ 2492553 h 2492554"/>
                <a:gd name="connsiteX9" fmla="*/ 465815 w 2704071"/>
                <a:gd name="connsiteY9" fmla="*/ 2492553 h 2492554"/>
                <a:gd name="connsiteX10" fmla="*/ 232908 w 2704071"/>
                <a:gd name="connsiteY10" fmla="*/ 2259646 h 2492554"/>
                <a:gd name="connsiteX11" fmla="*/ 0 w 2704071"/>
                <a:gd name="connsiteY11" fmla="*/ 2492554 h 2492554"/>
                <a:gd name="connsiteX12" fmla="*/ 2503 w 2704071"/>
                <a:gd name="connsiteY12" fmla="*/ 2490052 h 2492554"/>
                <a:gd name="connsiteX13" fmla="*/ 2384 w 2704071"/>
                <a:gd name="connsiteY13" fmla="*/ 2492553 h 2492554"/>
                <a:gd name="connsiteX14" fmla="*/ 465815 w 2704071"/>
                <a:gd name="connsiteY14" fmla="*/ 2492553 h 2492554"/>
                <a:gd name="connsiteX15" fmla="*/ 465816 w 2704071"/>
                <a:gd name="connsiteY15" fmla="*/ 2492554 h 249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4071" h="2492554">
                  <a:moveTo>
                    <a:pt x="2503" y="2490052"/>
                  </a:moveTo>
                  <a:lnTo>
                    <a:pt x="13712" y="2253308"/>
                  </a:lnTo>
                  <a:cubicBezTo>
                    <a:pt x="126128" y="1072233"/>
                    <a:pt x="1062297" y="131336"/>
                    <a:pt x="2241225" y="11610"/>
                  </a:cubicBezTo>
                  <a:lnTo>
                    <a:pt x="2471163" y="0"/>
                  </a:lnTo>
                  <a:lnTo>
                    <a:pt x="2704071" y="232908"/>
                  </a:lnTo>
                  <a:lnTo>
                    <a:pt x="2471163" y="465816"/>
                  </a:lnTo>
                  <a:lnTo>
                    <a:pt x="2471163" y="463650"/>
                  </a:lnTo>
                  <a:lnTo>
                    <a:pt x="2288630" y="472868"/>
                  </a:lnTo>
                  <a:cubicBezTo>
                    <a:pt x="1264906" y="576832"/>
                    <a:pt x="466035" y="1441400"/>
                    <a:pt x="466035" y="2492553"/>
                  </a:cubicBezTo>
                  <a:lnTo>
                    <a:pt x="465815" y="2492553"/>
                  </a:lnTo>
                  <a:lnTo>
                    <a:pt x="232908" y="2259646"/>
                  </a:lnTo>
                  <a:close/>
                  <a:moveTo>
                    <a:pt x="0" y="2492554"/>
                  </a:moveTo>
                  <a:lnTo>
                    <a:pt x="2503" y="2490052"/>
                  </a:lnTo>
                  <a:lnTo>
                    <a:pt x="2384" y="2492553"/>
                  </a:lnTo>
                  <a:lnTo>
                    <a:pt x="465815" y="2492553"/>
                  </a:lnTo>
                  <a:lnTo>
                    <a:pt x="465816" y="249255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TextBox 22"/>
            <p:cNvSpPr txBox="1"/>
            <p:nvPr userDrawn="1"/>
          </p:nvSpPr>
          <p:spPr>
            <a:xfrm>
              <a:off x="10607494" y="6523277"/>
              <a:ext cx="6912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3600" i="1" dirty="0">
                  <a:solidFill>
                    <a:schemeClr val="bg1"/>
                  </a:solidFill>
                </a:rPr>
                <a:t>02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27"/>
          <p:cNvGrpSpPr/>
          <p:nvPr userDrawn="1"/>
        </p:nvGrpSpPr>
        <p:grpSpPr>
          <a:xfrm>
            <a:off x="6638852" y="5564249"/>
            <a:ext cx="2492554" cy="2704071"/>
            <a:chOff x="6735837" y="5065485"/>
            <a:chExt cx="2492554" cy="2704071"/>
          </a:xfrm>
        </p:grpSpPr>
        <p:sp>
          <p:nvSpPr>
            <p:cNvPr id="20" name="Freeform: Shape 19"/>
            <p:cNvSpPr/>
            <p:nvPr userDrawn="1"/>
          </p:nvSpPr>
          <p:spPr>
            <a:xfrm rot="16200000">
              <a:off x="6630078" y="5171244"/>
              <a:ext cx="2704071" cy="2492554"/>
            </a:xfrm>
            <a:custGeom>
              <a:avLst/>
              <a:gdLst>
                <a:gd name="connsiteX0" fmla="*/ 2503 w 2704071"/>
                <a:gd name="connsiteY0" fmla="*/ 2490052 h 2492554"/>
                <a:gd name="connsiteX1" fmla="*/ 13712 w 2704071"/>
                <a:gd name="connsiteY1" fmla="*/ 2253308 h 2492554"/>
                <a:gd name="connsiteX2" fmla="*/ 2241225 w 2704071"/>
                <a:gd name="connsiteY2" fmla="*/ 11610 h 2492554"/>
                <a:gd name="connsiteX3" fmla="*/ 2471163 w 2704071"/>
                <a:gd name="connsiteY3" fmla="*/ 0 h 2492554"/>
                <a:gd name="connsiteX4" fmla="*/ 2704071 w 2704071"/>
                <a:gd name="connsiteY4" fmla="*/ 232908 h 2492554"/>
                <a:gd name="connsiteX5" fmla="*/ 2471163 w 2704071"/>
                <a:gd name="connsiteY5" fmla="*/ 465816 h 2492554"/>
                <a:gd name="connsiteX6" fmla="*/ 2471163 w 2704071"/>
                <a:gd name="connsiteY6" fmla="*/ 463650 h 2492554"/>
                <a:gd name="connsiteX7" fmla="*/ 2288630 w 2704071"/>
                <a:gd name="connsiteY7" fmla="*/ 472868 h 2492554"/>
                <a:gd name="connsiteX8" fmla="*/ 466035 w 2704071"/>
                <a:gd name="connsiteY8" fmla="*/ 2492553 h 2492554"/>
                <a:gd name="connsiteX9" fmla="*/ 465815 w 2704071"/>
                <a:gd name="connsiteY9" fmla="*/ 2492553 h 2492554"/>
                <a:gd name="connsiteX10" fmla="*/ 232908 w 2704071"/>
                <a:gd name="connsiteY10" fmla="*/ 2259646 h 2492554"/>
                <a:gd name="connsiteX11" fmla="*/ 0 w 2704071"/>
                <a:gd name="connsiteY11" fmla="*/ 2492554 h 2492554"/>
                <a:gd name="connsiteX12" fmla="*/ 2503 w 2704071"/>
                <a:gd name="connsiteY12" fmla="*/ 2490052 h 2492554"/>
                <a:gd name="connsiteX13" fmla="*/ 2384 w 2704071"/>
                <a:gd name="connsiteY13" fmla="*/ 2492553 h 2492554"/>
                <a:gd name="connsiteX14" fmla="*/ 465815 w 2704071"/>
                <a:gd name="connsiteY14" fmla="*/ 2492553 h 2492554"/>
                <a:gd name="connsiteX15" fmla="*/ 465816 w 2704071"/>
                <a:gd name="connsiteY15" fmla="*/ 2492554 h 249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4071" h="2492554">
                  <a:moveTo>
                    <a:pt x="2503" y="2490052"/>
                  </a:moveTo>
                  <a:lnTo>
                    <a:pt x="13712" y="2253308"/>
                  </a:lnTo>
                  <a:cubicBezTo>
                    <a:pt x="126128" y="1072233"/>
                    <a:pt x="1062297" y="131336"/>
                    <a:pt x="2241225" y="11610"/>
                  </a:cubicBezTo>
                  <a:lnTo>
                    <a:pt x="2471163" y="0"/>
                  </a:lnTo>
                  <a:lnTo>
                    <a:pt x="2704071" y="232908"/>
                  </a:lnTo>
                  <a:lnTo>
                    <a:pt x="2471163" y="465816"/>
                  </a:lnTo>
                  <a:lnTo>
                    <a:pt x="2471163" y="463650"/>
                  </a:lnTo>
                  <a:lnTo>
                    <a:pt x="2288630" y="472868"/>
                  </a:lnTo>
                  <a:cubicBezTo>
                    <a:pt x="1264906" y="576832"/>
                    <a:pt x="466035" y="1441400"/>
                    <a:pt x="466035" y="2492553"/>
                  </a:cubicBezTo>
                  <a:lnTo>
                    <a:pt x="465815" y="2492553"/>
                  </a:lnTo>
                  <a:lnTo>
                    <a:pt x="232908" y="2259646"/>
                  </a:lnTo>
                  <a:close/>
                  <a:moveTo>
                    <a:pt x="0" y="2492554"/>
                  </a:moveTo>
                  <a:lnTo>
                    <a:pt x="2503" y="2490052"/>
                  </a:lnTo>
                  <a:lnTo>
                    <a:pt x="2384" y="2492553"/>
                  </a:lnTo>
                  <a:lnTo>
                    <a:pt x="465815" y="2492553"/>
                  </a:lnTo>
                  <a:lnTo>
                    <a:pt x="465816" y="24925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TextBox 23"/>
            <p:cNvSpPr txBox="1"/>
            <p:nvPr userDrawn="1"/>
          </p:nvSpPr>
          <p:spPr>
            <a:xfrm>
              <a:off x="7245394" y="6523278"/>
              <a:ext cx="6912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3600" i="1" dirty="0">
                  <a:solidFill>
                    <a:schemeClr val="bg1"/>
                  </a:solidFill>
                </a:rPr>
                <a:t>03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28"/>
          <p:cNvGrpSpPr/>
          <p:nvPr userDrawn="1"/>
        </p:nvGrpSpPr>
        <p:grpSpPr>
          <a:xfrm>
            <a:off x="6638851" y="3245110"/>
            <a:ext cx="2704071" cy="2492554"/>
            <a:chOff x="6735836" y="2746346"/>
            <a:chExt cx="2704071" cy="2492554"/>
          </a:xfrm>
        </p:grpSpPr>
        <p:sp>
          <p:nvSpPr>
            <p:cNvPr id="21" name="Freeform: Shape 20"/>
            <p:cNvSpPr/>
            <p:nvPr userDrawn="1"/>
          </p:nvSpPr>
          <p:spPr>
            <a:xfrm>
              <a:off x="6735836" y="2746346"/>
              <a:ext cx="2704071" cy="2492554"/>
            </a:xfrm>
            <a:custGeom>
              <a:avLst/>
              <a:gdLst>
                <a:gd name="connsiteX0" fmla="*/ 2503 w 2704071"/>
                <a:gd name="connsiteY0" fmla="*/ 2490052 h 2492554"/>
                <a:gd name="connsiteX1" fmla="*/ 13712 w 2704071"/>
                <a:gd name="connsiteY1" fmla="*/ 2253308 h 2492554"/>
                <a:gd name="connsiteX2" fmla="*/ 2241225 w 2704071"/>
                <a:gd name="connsiteY2" fmla="*/ 11610 h 2492554"/>
                <a:gd name="connsiteX3" fmla="*/ 2471163 w 2704071"/>
                <a:gd name="connsiteY3" fmla="*/ 0 h 2492554"/>
                <a:gd name="connsiteX4" fmla="*/ 2704071 w 2704071"/>
                <a:gd name="connsiteY4" fmla="*/ 232908 h 2492554"/>
                <a:gd name="connsiteX5" fmla="*/ 2471163 w 2704071"/>
                <a:gd name="connsiteY5" fmla="*/ 465816 h 2492554"/>
                <a:gd name="connsiteX6" fmla="*/ 2471163 w 2704071"/>
                <a:gd name="connsiteY6" fmla="*/ 463650 h 2492554"/>
                <a:gd name="connsiteX7" fmla="*/ 2288630 w 2704071"/>
                <a:gd name="connsiteY7" fmla="*/ 472868 h 2492554"/>
                <a:gd name="connsiteX8" fmla="*/ 466035 w 2704071"/>
                <a:gd name="connsiteY8" fmla="*/ 2492553 h 2492554"/>
                <a:gd name="connsiteX9" fmla="*/ 465815 w 2704071"/>
                <a:gd name="connsiteY9" fmla="*/ 2492553 h 2492554"/>
                <a:gd name="connsiteX10" fmla="*/ 232908 w 2704071"/>
                <a:gd name="connsiteY10" fmla="*/ 2259646 h 2492554"/>
                <a:gd name="connsiteX11" fmla="*/ 0 w 2704071"/>
                <a:gd name="connsiteY11" fmla="*/ 2492554 h 2492554"/>
                <a:gd name="connsiteX12" fmla="*/ 2503 w 2704071"/>
                <a:gd name="connsiteY12" fmla="*/ 2490052 h 2492554"/>
                <a:gd name="connsiteX13" fmla="*/ 2384 w 2704071"/>
                <a:gd name="connsiteY13" fmla="*/ 2492553 h 2492554"/>
                <a:gd name="connsiteX14" fmla="*/ 465815 w 2704071"/>
                <a:gd name="connsiteY14" fmla="*/ 2492553 h 2492554"/>
                <a:gd name="connsiteX15" fmla="*/ 465816 w 2704071"/>
                <a:gd name="connsiteY15" fmla="*/ 2492554 h 249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4071" h="2492554">
                  <a:moveTo>
                    <a:pt x="2503" y="2490052"/>
                  </a:moveTo>
                  <a:lnTo>
                    <a:pt x="13712" y="2253308"/>
                  </a:lnTo>
                  <a:cubicBezTo>
                    <a:pt x="126128" y="1072233"/>
                    <a:pt x="1062297" y="131336"/>
                    <a:pt x="2241225" y="11610"/>
                  </a:cubicBezTo>
                  <a:lnTo>
                    <a:pt x="2471163" y="0"/>
                  </a:lnTo>
                  <a:lnTo>
                    <a:pt x="2704071" y="232908"/>
                  </a:lnTo>
                  <a:lnTo>
                    <a:pt x="2471163" y="465816"/>
                  </a:lnTo>
                  <a:lnTo>
                    <a:pt x="2471163" y="463650"/>
                  </a:lnTo>
                  <a:lnTo>
                    <a:pt x="2288630" y="472868"/>
                  </a:lnTo>
                  <a:cubicBezTo>
                    <a:pt x="1264906" y="576832"/>
                    <a:pt x="466035" y="1441400"/>
                    <a:pt x="466035" y="2492553"/>
                  </a:cubicBezTo>
                  <a:lnTo>
                    <a:pt x="465815" y="2492553"/>
                  </a:lnTo>
                  <a:lnTo>
                    <a:pt x="232908" y="2259646"/>
                  </a:lnTo>
                  <a:close/>
                  <a:moveTo>
                    <a:pt x="0" y="2492554"/>
                  </a:moveTo>
                  <a:lnTo>
                    <a:pt x="2503" y="2490052"/>
                  </a:lnTo>
                  <a:lnTo>
                    <a:pt x="2384" y="2492553"/>
                  </a:lnTo>
                  <a:lnTo>
                    <a:pt x="465815" y="2492553"/>
                  </a:lnTo>
                  <a:lnTo>
                    <a:pt x="465816" y="24925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TextBox 24"/>
            <p:cNvSpPr txBox="1"/>
            <p:nvPr userDrawn="1"/>
          </p:nvSpPr>
          <p:spPr>
            <a:xfrm>
              <a:off x="7245393" y="3428824"/>
              <a:ext cx="6912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3600" i="1" dirty="0">
                  <a:solidFill>
                    <a:schemeClr val="bg1"/>
                  </a:solidFill>
                </a:rPr>
                <a:t>04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2052224" y="3078831"/>
            <a:ext cx="5345946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1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2052224" y="3601351"/>
            <a:ext cx="5345946" cy="167688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12052224" y="6535230"/>
            <a:ext cx="5345946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3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12052224" y="7057750"/>
            <a:ext cx="5345946" cy="167688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7639" y="3078831"/>
            <a:ext cx="5345946" cy="537027"/>
          </a:xfrm>
        </p:spPr>
        <p:txBody>
          <a:bodyPr numCol="1" spcCol="360000" anchor="b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97639" y="3601351"/>
            <a:ext cx="5345946" cy="1676889"/>
          </a:xfrm>
        </p:spPr>
        <p:txBody>
          <a:bodyPr numCol="1" spcCol="360000" anchor="t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897639" y="6535230"/>
            <a:ext cx="5345946" cy="537027"/>
          </a:xfrm>
        </p:spPr>
        <p:txBody>
          <a:bodyPr numCol="1" spcCol="360000" anchor="b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7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897639" y="7057750"/>
            <a:ext cx="5345946" cy="1676889"/>
          </a:xfrm>
        </p:spPr>
        <p:txBody>
          <a:bodyPr numCol="1" spcCol="360000" anchor="t">
            <a:norm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38" name="Straight Connector 69"/>
          <p:cNvCxnSpPr>
            <a:stCxn id="22" idx="0"/>
            <a:endCxn id="30" idx="1"/>
          </p:cNvCxnSpPr>
          <p:nvPr userDrawn="1"/>
        </p:nvCxnSpPr>
        <p:spPr>
          <a:xfrm rot="5400000" flipH="1" flipV="1">
            <a:off x="11175827" y="3043573"/>
            <a:ext cx="572624" cy="118016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69"/>
          <p:cNvCxnSpPr>
            <a:stCxn id="23" idx="3"/>
            <a:endCxn id="32" idx="1"/>
          </p:cNvCxnSpPr>
          <p:nvPr userDrawn="1"/>
        </p:nvCxnSpPr>
        <p:spPr>
          <a:xfrm flipV="1">
            <a:off x="11201724" y="6803744"/>
            <a:ext cx="850500" cy="541463"/>
          </a:xfrm>
          <a:prstGeom prst="bentConnector3">
            <a:avLst>
              <a:gd name="adj1" fmla="val 50000"/>
            </a:avLst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69"/>
          <p:cNvCxnSpPr>
            <a:stCxn id="34" idx="3"/>
            <a:endCxn id="25" idx="0"/>
          </p:cNvCxnSpPr>
          <p:nvPr userDrawn="1"/>
        </p:nvCxnSpPr>
        <p:spPr>
          <a:xfrm>
            <a:off x="6243585" y="3347345"/>
            <a:ext cx="1250431" cy="580243"/>
          </a:xfrm>
          <a:prstGeom prst="bentConnector2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69"/>
          <p:cNvCxnSpPr>
            <a:stCxn id="36" idx="3"/>
            <a:endCxn id="24" idx="1"/>
          </p:cNvCxnSpPr>
          <p:nvPr userDrawn="1"/>
        </p:nvCxnSpPr>
        <p:spPr>
          <a:xfrm>
            <a:off x="6243585" y="6803744"/>
            <a:ext cx="904824" cy="541464"/>
          </a:xfrm>
          <a:prstGeom prst="bentConnector3">
            <a:avLst>
              <a:gd name="adj1" fmla="val 50000"/>
            </a:avLst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タイトル 1"/>
          <p:cNvSpPr>
            <a:spLocks noGrp="1"/>
          </p:cNvSpPr>
          <p:nvPr>
            <p:ph type="title" hasCustomPrompt="1"/>
          </p:nvPr>
        </p:nvSpPr>
        <p:spPr>
          <a:xfrm>
            <a:off x="775021" y="531190"/>
            <a:ext cx="16737958" cy="1612865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0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339358" y="5357594"/>
            <a:ext cx="3609285" cy="586351"/>
          </a:xfrm>
        </p:spPr>
        <p:txBody>
          <a:bodyPr numCol="1" spcCol="36000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4070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75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75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75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75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75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75"/>
                            </p:stCondLst>
                            <p:childTnLst>
                              <p:par>
                                <p:cTn id="3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7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975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475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975"/>
                            </p:stCondLst>
                            <p:childTnLst>
                              <p:par>
                                <p:cTn id="5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475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975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475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75"/>
                            </p:stCondLst>
                            <p:childTnLst>
                              <p:par>
                                <p:cTn id="6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475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975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/>
      <p:bldP spid="5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tex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98286" y="928914"/>
            <a:ext cx="8069943" cy="6139543"/>
          </a:xfrm>
        </p:spPr>
        <p:txBody>
          <a:bodyPr anchor="b">
            <a:normAutofit/>
          </a:bodyPr>
          <a:lstStyle>
            <a:lvl1pPr algn="r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9274629" y="928914"/>
            <a:ext cx="8273142" cy="8244115"/>
          </a:xfrm>
        </p:spPr>
        <p:txBody>
          <a:bodyPr numCol="1" spcCol="360000" anchor="ctr">
            <a:normAutofit/>
          </a:bodyPr>
          <a:lstStyle>
            <a:lvl1pPr marL="285750" indent="-285750" algn="l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798286" y="7068457"/>
            <a:ext cx="8069942" cy="2104571"/>
          </a:xfrm>
        </p:spPr>
        <p:txBody>
          <a:bodyPr numCol="1" spcCol="360000" anchor="t">
            <a:normAutofit/>
          </a:bodyPr>
          <a:lstStyle>
            <a:lvl1pPr marL="0" indent="0" algn="r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326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7" name="グループ化 4"/>
          <p:cNvGrpSpPr/>
          <p:nvPr userDrawn="1"/>
        </p:nvGrpSpPr>
        <p:grpSpPr>
          <a:xfrm>
            <a:off x="725872" y="2982872"/>
            <a:ext cx="17560541" cy="2475756"/>
            <a:chOff x="725872" y="2982872"/>
            <a:chExt cx="17560541" cy="2475756"/>
          </a:xfrm>
        </p:grpSpPr>
        <p:sp>
          <p:nvSpPr>
            <p:cNvPr id="48" name="正方形/長方形 24"/>
            <p:cNvSpPr/>
            <p:nvPr userDrawn="1"/>
          </p:nvSpPr>
          <p:spPr>
            <a:xfrm>
              <a:off x="10548745" y="2982873"/>
              <a:ext cx="7737668" cy="1332289"/>
            </a:xfrm>
            <a:prstGeom prst="rect">
              <a:avLst/>
            </a:prstGeom>
            <a:solidFill>
              <a:schemeClr val="accent1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49" name="正方形/長方形 4"/>
            <p:cNvSpPr/>
            <p:nvPr userDrawn="1"/>
          </p:nvSpPr>
          <p:spPr>
            <a:xfrm>
              <a:off x="8217884" y="2982872"/>
              <a:ext cx="2330858" cy="2475754"/>
            </a:xfrm>
            <a:custGeom>
              <a:avLst/>
              <a:gdLst/>
              <a:ahLst/>
              <a:cxnLst/>
              <a:rect l="l" t="t" r="r" b="b"/>
              <a:pathLst>
                <a:path w="2330858" h="2475754">
                  <a:moveTo>
                    <a:pt x="0" y="0"/>
                  </a:moveTo>
                  <a:lnTo>
                    <a:pt x="2330857" y="0"/>
                  </a:lnTo>
                  <a:lnTo>
                    <a:pt x="2330857" y="1332289"/>
                  </a:lnTo>
                  <a:lnTo>
                    <a:pt x="2330858" y="1332289"/>
                  </a:lnTo>
                  <a:lnTo>
                    <a:pt x="2330858" y="1332290"/>
                  </a:lnTo>
                  <a:lnTo>
                    <a:pt x="2" y="2475754"/>
                  </a:lnTo>
                  <a:lnTo>
                    <a:pt x="1" y="2475754"/>
                  </a:lnTo>
                  <a:lnTo>
                    <a:pt x="1" y="2286931"/>
                  </a:lnTo>
                  <a:lnTo>
                    <a:pt x="0" y="2286931"/>
                  </a:lnTo>
                  <a:lnTo>
                    <a:pt x="0" y="2286929"/>
                  </a:lnTo>
                  <a:lnTo>
                    <a:pt x="2330855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50" name="正方形/長方形 24"/>
            <p:cNvSpPr/>
            <p:nvPr userDrawn="1"/>
          </p:nvSpPr>
          <p:spPr>
            <a:xfrm>
              <a:off x="725872" y="5269804"/>
              <a:ext cx="7492017" cy="188824"/>
            </a:xfrm>
            <a:custGeom>
              <a:avLst/>
              <a:gdLst/>
              <a:ahLst/>
              <a:cxnLst/>
              <a:rect l="l" t="t" r="r" b="b"/>
              <a:pathLst>
                <a:path w="7492017" h="188824">
                  <a:moveTo>
                    <a:pt x="188824" y="0"/>
                  </a:moveTo>
                  <a:lnTo>
                    <a:pt x="7492017" y="0"/>
                  </a:lnTo>
                  <a:lnTo>
                    <a:pt x="7492017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grpSp>
        <p:nvGrpSpPr>
          <p:cNvPr id="51" name="グループ化 5"/>
          <p:cNvGrpSpPr/>
          <p:nvPr userDrawn="1"/>
        </p:nvGrpSpPr>
        <p:grpSpPr>
          <a:xfrm>
            <a:off x="487876" y="4364335"/>
            <a:ext cx="17798537" cy="1332290"/>
            <a:chOff x="487876" y="4364335"/>
            <a:chExt cx="17798537" cy="1332290"/>
          </a:xfrm>
        </p:grpSpPr>
        <p:sp>
          <p:nvSpPr>
            <p:cNvPr id="52" name="正方形/長方形 23"/>
            <p:cNvSpPr/>
            <p:nvPr userDrawn="1"/>
          </p:nvSpPr>
          <p:spPr>
            <a:xfrm>
              <a:off x="10548745" y="4364335"/>
              <a:ext cx="7737668" cy="1332289"/>
            </a:xfrm>
            <a:prstGeom prst="rect">
              <a:avLst/>
            </a:prstGeom>
            <a:solidFill>
              <a:schemeClr val="accent3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53" name="正方形/長方形 25"/>
            <p:cNvSpPr/>
            <p:nvPr userDrawn="1"/>
          </p:nvSpPr>
          <p:spPr>
            <a:xfrm>
              <a:off x="487876" y="5507800"/>
              <a:ext cx="7730013" cy="188824"/>
            </a:xfrm>
            <a:custGeom>
              <a:avLst/>
              <a:gdLst/>
              <a:ahLst/>
              <a:cxnLst/>
              <a:rect l="l" t="t" r="r" b="b"/>
              <a:pathLst>
                <a:path w="7730013" h="188824">
                  <a:moveTo>
                    <a:pt x="188824" y="0"/>
                  </a:moveTo>
                  <a:lnTo>
                    <a:pt x="7730013" y="0"/>
                  </a:lnTo>
                  <a:lnTo>
                    <a:pt x="7730013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54" name="直角三角形 31"/>
            <p:cNvSpPr/>
            <p:nvPr userDrawn="1"/>
          </p:nvSpPr>
          <p:spPr>
            <a:xfrm rot="16200000">
              <a:off x="8717170" y="3865052"/>
              <a:ext cx="1332288" cy="2330857"/>
            </a:xfrm>
            <a:custGeom>
              <a:avLst/>
              <a:gdLst/>
              <a:ahLst/>
              <a:cxnLst/>
              <a:rect l="l" t="t" r="r" b="b"/>
              <a:pathLst>
                <a:path w="1332288" h="2330857">
                  <a:moveTo>
                    <a:pt x="1332288" y="2330856"/>
                  </a:moveTo>
                  <a:lnTo>
                    <a:pt x="188824" y="2330856"/>
                  </a:lnTo>
                  <a:lnTo>
                    <a:pt x="188824" y="2330857"/>
                  </a:lnTo>
                  <a:lnTo>
                    <a:pt x="0" y="2330857"/>
                  </a:lnTo>
                  <a:lnTo>
                    <a:pt x="0" y="3"/>
                  </a:lnTo>
                  <a:lnTo>
                    <a:pt x="188824" y="3"/>
                  </a:lnTo>
                  <a:lnTo>
                    <a:pt x="18882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grpSp>
        <p:nvGrpSpPr>
          <p:cNvPr id="55" name="グループ化 36"/>
          <p:cNvGrpSpPr/>
          <p:nvPr userDrawn="1"/>
        </p:nvGrpSpPr>
        <p:grpSpPr>
          <a:xfrm>
            <a:off x="725872" y="5984782"/>
            <a:ext cx="17560541" cy="2475756"/>
            <a:chOff x="725872" y="5984782"/>
            <a:chExt cx="17560541" cy="2475756"/>
          </a:xfrm>
          <a:solidFill>
            <a:schemeClr val="accent4"/>
          </a:solidFill>
        </p:grpSpPr>
        <p:sp>
          <p:nvSpPr>
            <p:cNvPr id="56" name="正方形/長方形 30"/>
            <p:cNvSpPr/>
            <p:nvPr userDrawn="1"/>
          </p:nvSpPr>
          <p:spPr>
            <a:xfrm flipV="1">
              <a:off x="10548745" y="7128248"/>
              <a:ext cx="7737668" cy="1332289"/>
            </a:xfrm>
            <a:prstGeom prst="rect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57" name="正方形/長方形 4"/>
            <p:cNvSpPr/>
            <p:nvPr userDrawn="1"/>
          </p:nvSpPr>
          <p:spPr>
            <a:xfrm flipV="1">
              <a:off x="8217884" y="5984784"/>
              <a:ext cx="2330858" cy="2475754"/>
            </a:xfrm>
            <a:custGeom>
              <a:avLst/>
              <a:gdLst/>
              <a:ahLst/>
              <a:cxnLst/>
              <a:rect l="l" t="t" r="r" b="b"/>
              <a:pathLst>
                <a:path w="2330858" h="2475754">
                  <a:moveTo>
                    <a:pt x="0" y="0"/>
                  </a:moveTo>
                  <a:lnTo>
                    <a:pt x="2330857" y="0"/>
                  </a:lnTo>
                  <a:lnTo>
                    <a:pt x="2330857" y="1332289"/>
                  </a:lnTo>
                  <a:lnTo>
                    <a:pt x="2330858" y="1332289"/>
                  </a:lnTo>
                  <a:lnTo>
                    <a:pt x="2330858" y="1332290"/>
                  </a:lnTo>
                  <a:lnTo>
                    <a:pt x="2" y="2475754"/>
                  </a:lnTo>
                  <a:lnTo>
                    <a:pt x="1" y="2475754"/>
                  </a:lnTo>
                  <a:lnTo>
                    <a:pt x="1" y="2286931"/>
                  </a:lnTo>
                  <a:lnTo>
                    <a:pt x="0" y="2286931"/>
                  </a:lnTo>
                  <a:lnTo>
                    <a:pt x="0" y="2286929"/>
                  </a:lnTo>
                  <a:lnTo>
                    <a:pt x="2330855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58" name="正方形/長方形 24"/>
            <p:cNvSpPr/>
            <p:nvPr userDrawn="1"/>
          </p:nvSpPr>
          <p:spPr>
            <a:xfrm flipV="1">
              <a:off x="725872" y="5984782"/>
              <a:ext cx="7492017" cy="188824"/>
            </a:xfrm>
            <a:custGeom>
              <a:avLst/>
              <a:gdLst/>
              <a:ahLst/>
              <a:cxnLst/>
              <a:rect l="l" t="t" r="r" b="b"/>
              <a:pathLst>
                <a:path w="7492017" h="188824">
                  <a:moveTo>
                    <a:pt x="188824" y="0"/>
                  </a:moveTo>
                  <a:lnTo>
                    <a:pt x="7492017" y="0"/>
                  </a:lnTo>
                  <a:lnTo>
                    <a:pt x="7492017" y="188824"/>
                  </a:lnTo>
                  <a:lnTo>
                    <a:pt x="0" y="188824"/>
                  </a:lnTo>
                  <a:close/>
                </a:path>
              </a:pathLst>
            </a:cu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grpSp>
        <p:nvGrpSpPr>
          <p:cNvPr id="59" name="グループ化 35"/>
          <p:cNvGrpSpPr/>
          <p:nvPr userDrawn="1"/>
        </p:nvGrpSpPr>
        <p:grpSpPr>
          <a:xfrm>
            <a:off x="487876" y="5746786"/>
            <a:ext cx="17798537" cy="1332289"/>
            <a:chOff x="487876" y="5746786"/>
            <a:chExt cx="17798537" cy="1332289"/>
          </a:xfrm>
        </p:grpSpPr>
        <p:sp>
          <p:nvSpPr>
            <p:cNvPr id="60" name="正方形/長方形 29"/>
            <p:cNvSpPr/>
            <p:nvPr userDrawn="1"/>
          </p:nvSpPr>
          <p:spPr>
            <a:xfrm flipV="1">
              <a:off x="10548745" y="5746786"/>
              <a:ext cx="7737668" cy="1332289"/>
            </a:xfrm>
            <a:prstGeom prst="rect">
              <a:avLst/>
            </a:prstGeom>
            <a:solidFill>
              <a:schemeClr val="accent2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61" name="正方形/長方形 25"/>
            <p:cNvSpPr/>
            <p:nvPr userDrawn="1"/>
          </p:nvSpPr>
          <p:spPr>
            <a:xfrm flipV="1">
              <a:off x="487876" y="5746786"/>
              <a:ext cx="7730013" cy="188824"/>
            </a:xfrm>
            <a:custGeom>
              <a:avLst/>
              <a:gdLst/>
              <a:ahLst/>
              <a:cxnLst/>
              <a:rect l="l" t="t" r="r" b="b"/>
              <a:pathLst>
                <a:path w="7730013" h="188824">
                  <a:moveTo>
                    <a:pt x="188824" y="0"/>
                  </a:moveTo>
                  <a:lnTo>
                    <a:pt x="7730013" y="0"/>
                  </a:lnTo>
                  <a:lnTo>
                    <a:pt x="7730013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62" name="直角三角形 31"/>
            <p:cNvSpPr/>
            <p:nvPr userDrawn="1"/>
          </p:nvSpPr>
          <p:spPr>
            <a:xfrm rot="5400000" flipV="1">
              <a:off x="8717170" y="5247501"/>
              <a:ext cx="1332288" cy="2330857"/>
            </a:xfrm>
            <a:custGeom>
              <a:avLst/>
              <a:gdLst/>
              <a:ahLst/>
              <a:cxnLst/>
              <a:rect l="l" t="t" r="r" b="b"/>
              <a:pathLst>
                <a:path w="1332288" h="2330857">
                  <a:moveTo>
                    <a:pt x="1332288" y="2330856"/>
                  </a:moveTo>
                  <a:lnTo>
                    <a:pt x="188824" y="2330856"/>
                  </a:lnTo>
                  <a:lnTo>
                    <a:pt x="188824" y="2330857"/>
                  </a:lnTo>
                  <a:lnTo>
                    <a:pt x="0" y="2330857"/>
                  </a:lnTo>
                  <a:lnTo>
                    <a:pt x="0" y="3"/>
                  </a:lnTo>
                  <a:lnTo>
                    <a:pt x="188824" y="3"/>
                  </a:lnTo>
                  <a:lnTo>
                    <a:pt x="18882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63" name="タイトル 1"/>
          <p:cNvSpPr>
            <a:spLocks noGrp="1"/>
          </p:cNvSpPr>
          <p:nvPr>
            <p:ph type="title" hasCustomPrompt="1"/>
          </p:nvPr>
        </p:nvSpPr>
        <p:spPr>
          <a:xfrm>
            <a:off x="900545" y="531190"/>
            <a:ext cx="7317336" cy="4548124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4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900545" y="6289803"/>
            <a:ext cx="7317336" cy="2696893"/>
          </a:xfrm>
        </p:spPr>
        <p:txBody>
          <a:bodyPr numCol="1" spcCol="360000" anchor="t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10784668" y="3197152"/>
            <a:ext cx="7027343" cy="851314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6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10784668" y="4603322"/>
            <a:ext cx="7027343" cy="851314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7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10784668" y="5992229"/>
            <a:ext cx="7027343" cy="851314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8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10784667" y="7367235"/>
            <a:ext cx="7027343" cy="851314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2604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25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19100" y="-1809750"/>
            <a:ext cx="8550739" cy="15481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A</a:t>
            </a:r>
            <a:endParaRPr kumimoji="1" lang="ja-JP" altLang="en-US" sz="10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9144000" y="565761"/>
            <a:ext cx="8534400" cy="5365069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9144000" y="6057574"/>
            <a:ext cx="8534400" cy="3100940"/>
          </a:xfrm>
        </p:spPr>
        <p:txBody>
          <a:bodyPr numCol="1" spcCol="360000" anchor="t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707570" y="2017486"/>
            <a:ext cx="10077098" cy="4218144"/>
          </a:xfrm>
        </p:spPr>
        <p:txBody>
          <a:bodyPr anchor="b">
            <a:normAutofit/>
          </a:bodyPr>
          <a:lstStyle>
            <a:lvl1pPr algn="r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858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7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 animBg="1"/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</p:bldLst>
  </p:timing>
  <p:extLst mod="1"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0662640" y="-1809750"/>
            <a:ext cx="7992894" cy="15481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B</a:t>
            </a:r>
            <a:endParaRPr kumimoji="1" lang="ja-JP" altLang="en-US" sz="10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" y="565761"/>
            <a:ext cx="8534400" cy="5365069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609600" y="6057574"/>
            <a:ext cx="8534400" cy="3100940"/>
          </a:xfrm>
        </p:spPr>
        <p:txBody>
          <a:bodyPr numCol="1" spcCol="360000" anchor="t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6995877" y="2017486"/>
            <a:ext cx="10077098" cy="4218144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8667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7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 animBg="1"/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</p:bldLst>
  </p:timing>
  <p:extLst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551543" y="1499621"/>
            <a:ext cx="7358743" cy="7286170"/>
          </a:xfrm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defRPr sz="9600" baseline="0">
                <a:latin typeface="+mj-lt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8080872" y="1645273"/>
            <a:ext cx="3152084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11634389" y="1275513"/>
            <a:ext cx="5797268" cy="1325871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1433672" y="1236830"/>
            <a:ext cx="0" cy="140323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8080872" y="3225194"/>
            <a:ext cx="3152084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11634389" y="2855434"/>
            <a:ext cx="5797268" cy="1325871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11433672" y="2816751"/>
            <a:ext cx="0" cy="140323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8080872" y="4805115"/>
            <a:ext cx="3152084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30" hasCustomPrompt="1"/>
          </p:nvPr>
        </p:nvSpPr>
        <p:spPr>
          <a:xfrm>
            <a:off x="11634389" y="4435355"/>
            <a:ext cx="5797268" cy="1325871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11433672" y="4396672"/>
            <a:ext cx="0" cy="140323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プレースホルダー 5"/>
          <p:cNvSpPr>
            <a:spLocks noGrp="1"/>
          </p:cNvSpPr>
          <p:nvPr>
            <p:ph type="body" sz="quarter" idx="31" hasCustomPrompt="1"/>
          </p:nvPr>
        </p:nvSpPr>
        <p:spPr>
          <a:xfrm>
            <a:off x="8080872" y="6385036"/>
            <a:ext cx="3152084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32" hasCustomPrompt="1"/>
          </p:nvPr>
        </p:nvSpPr>
        <p:spPr>
          <a:xfrm>
            <a:off x="11634389" y="6015276"/>
            <a:ext cx="5797268" cy="1325871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11433672" y="5976593"/>
            <a:ext cx="0" cy="140323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プレースホルダー 5"/>
          <p:cNvSpPr>
            <a:spLocks noGrp="1"/>
          </p:cNvSpPr>
          <p:nvPr>
            <p:ph type="body" sz="quarter" idx="33" hasCustomPrompt="1"/>
          </p:nvPr>
        </p:nvSpPr>
        <p:spPr>
          <a:xfrm>
            <a:off x="8080872" y="7964958"/>
            <a:ext cx="3152084" cy="586351"/>
          </a:xfrm>
        </p:spPr>
        <p:txBody>
          <a:bodyPr numCol="1" spcCol="360000"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34" hasCustomPrompt="1"/>
          </p:nvPr>
        </p:nvSpPr>
        <p:spPr>
          <a:xfrm>
            <a:off x="11634389" y="7595198"/>
            <a:ext cx="5797268" cy="1325871"/>
          </a:xfrm>
        </p:spPr>
        <p:txBody>
          <a:bodyPr numCol="1" spcCol="360000" anchor="ctr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11433672" y="7556515"/>
            <a:ext cx="0" cy="140323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25"/>
                            </p:stCondLst>
                            <p:childTnLst>
                              <p:par>
                                <p:cTn id="2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75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25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375"/>
                            </p:stCondLst>
                            <p:childTnLst>
                              <p:par>
                                <p:cTn id="6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s and 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32014" y="-474435"/>
            <a:ext cx="9692077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00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PROS</a:t>
            </a:r>
            <a:endParaRPr kumimoji="1" lang="ja-JP" altLang="en-US" sz="3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7886699" y="5472637"/>
            <a:ext cx="10129696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300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CONS</a:t>
            </a:r>
            <a:endParaRPr kumimoji="1" lang="ja-JP" altLang="en-US" sz="3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0" y="1479020"/>
            <a:ext cx="18288000" cy="6749143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1126046" y="1806763"/>
            <a:ext cx="7321268" cy="2651465"/>
          </a:xfrm>
        </p:spPr>
        <p:txBody>
          <a:bodyPr numCol="1" spcCol="360000" anchor="t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10490743" y="5219927"/>
            <a:ext cx="7321268" cy="2651465"/>
          </a:xfrm>
        </p:spPr>
        <p:txBody>
          <a:bodyPr numCol="1" spcCol="360000" anchor="b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838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5196113" y="0"/>
            <a:ext cx="0" cy="1028541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1660069" y="2537509"/>
            <a:ext cx="7072087" cy="5210394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8977745" y="2537509"/>
            <a:ext cx="8612593" cy="2657945"/>
          </a:xfr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9600" baseline="0">
                <a:latin typeface="+mj-lt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30" hasCustomPrompt="1"/>
          </p:nvPr>
        </p:nvSpPr>
        <p:spPr>
          <a:xfrm>
            <a:off x="8977744" y="4946074"/>
            <a:ext cx="8612593" cy="1219199"/>
          </a:xfrm>
        </p:spPr>
        <p:txBody>
          <a:bodyPr numCol="1" spcCol="360000" anchor="t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31" hasCustomPrompt="1"/>
          </p:nvPr>
        </p:nvSpPr>
        <p:spPr>
          <a:xfrm>
            <a:off x="8977744" y="6414656"/>
            <a:ext cx="8612593" cy="1333248"/>
          </a:xfrm>
        </p:spPr>
        <p:txBody>
          <a:bodyPr numCol="1" spcCol="360000" anchor="b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1114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304195" y="725713"/>
            <a:ext cx="15679611" cy="4833257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9600" baseline="0">
                <a:solidFill>
                  <a:schemeClr val="bg1"/>
                </a:solidFill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304195" y="5463307"/>
            <a:ext cx="15679611" cy="769258"/>
          </a:xfrm>
        </p:spPr>
        <p:txBody>
          <a:bodyPr numCol="1" spcCol="360000" anchor="t">
            <a:normAutofit/>
          </a:bodyPr>
          <a:lstStyle>
            <a:lvl1pPr algn="ctr">
              <a:spcBef>
                <a:spcPts val="1200"/>
              </a:spcBef>
              <a:defRPr sz="2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5114925" y="7675418"/>
            <a:ext cx="8058150" cy="1993074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Clr>
                <a:schemeClr val="accent1"/>
              </a:buClr>
              <a:buFontTx/>
              <a:buNone/>
              <a:defRPr sz="20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446273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304195" y="725713"/>
            <a:ext cx="15679611" cy="4833257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9600" baseline="0">
                <a:solidFill>
                  <a:schemeClr val="bg1"/>
                </a:solidFill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304195" y="5463307"/>
            <a:ext cx="15679611" cy="769258"/>
          </a:xfrm>
        </p:spPr>
        <p:txBody>
          <a:bodyPr numCol="1" spcCol="360000" anchor="t">
            <a:normAutofit/>
          </a:bodyPr>
          <a:lstStyle>
            <a:lvl1pPr algn="ctr">
              <a:spcBef>
                <a:spcPts val="1200"/>
              </a:spcBef>
              <a:defRPr sz="2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5114925" y="7675418"/>
            <a:ext cx="8058150" cy="1993074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Clr>
                <a:schemeClr val="accent1"/>
              </a:buClr>
              <a:buFontTx/>
              <a:buNone/>
              <a:defRPr sz="20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708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912309" y="3817256"/>
            <a:ext cx="15679611" cy="483325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9600" baseline="0">
                <a:solidFill>
                  <a:schemeClr val="bg1"/>
                </a:solidFill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912309" y="8554850"/>
            <a:ext cx="15679611" cy="769258"/>
          </a:xfrm>
        </p:spPr>
        <p:txBody>
          <a:bodyPr numCol="1" spcCol="360000" anchor="t">
            <a:normAutofit/>
          </a:bodyPr>
          <a:lstStyle>
            <a:lvl1pPr algn="l">
              <a:spcBef>
                <a:spcPts val="1200"/>
              </a:spcBef>
              <a:defRPr sz="2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8805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304195" y="725713"/>
            <a:ext cx="15679611" cy="483325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9600" baseline="0">
                <a:solidFill>
                  <a:schemeClr val="bg1"/>
                </a:solidFill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304195" y="5558971"/>
            <a:ext cx="15679611" cy="769258"/>
          </a:xfrm>
        </p:spPr>
        <p:txBody>
          <a:bodyPr numCol="1" spcCol="360000" anchor="t">
            <a:normAutofit/>
          </a:bodyPr>
          <a:lstStyle>
            <a:lvl1pPr algn="l">
              <a:spcBef>
                <a:spcPts val="1200"/>
              </a:spcBef>
              <a:defRPr sz="2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304195" y="7675418"/>
            <a:ext cx="8058150" cy="1993074"/>
          </a:xfrm>
        </p:spPr>
        <p:txBody>
          <a:bodyPr anchor="b">
            <a:normAutofit/>
          </a:bodyPr>
          <a:lstStyle>
            <a:lvl1pPr marL="342900" indent="-342900" algn="l"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069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tex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798286" y="928914"/>
            <a:ext cx="8069943" cy="8244115"/>
          </a:xfrm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9274629" y="928914"/>
            <a:ext cx="8273142" cy="8244115"/>
          </a:xfrm>
        </p:spPr>
        <p:txBody>
          <a:bodyPr numCol="1" spcCol="360000" anchor="ctr">
            <a:normAutofit/>
          </a:bodyPr>
          <a:lstStyle>
            <a:lvl1pPr marL="285750" indent="-285750" algn="l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5014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8288000" cy="1028541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7920112"/>
            <a:ext cx="11127545" cy="2014136"/>
          </a:xfrm>
          <a:solidFill>
            <a:schemeClr val="tx1"/>
          </a:solidFill>
        </p:spPr>
        <p:txBody>
          <a:bodyPr numCol="1" spcCol="360000" anchor="t">
            <a:normAutofit/>
          </a:bodyPr>
          <a:lstStyle>
            <a:lvl1pPr algn="l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1400961" y="8385617"/>
            <a:ext cx="9346755" cy="1083126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272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8288000" cy="1028541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7160455" y="7920112"/>
            <a:ext cx="11127545" cy="2014136"/>
          </a:xfrm>
          <a:solidFill>
            <a:schemeClr val="tx1"/>
          </a:solidFill>
        </p:spPr>
        <p:txBody>
          <a:bodyPr numCol="1" spcCol="360000" anchor="t">
            <a:normAutofit/>
          </a:bodyPr>
          <a:lstStyle>
            <a:lvl1pPr algn="l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7559930" y="8385617"/>
            <a:ext cx="9346755" cy="1083126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10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>
        <p:tmplLst>
          <p:tmpl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7576452" y="490877"/>
            <a:ext cx="10218618" cy="9303659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591457" y="833994"/>
            <a:ext cx="10308772" cy="3099378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96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591457" y="3916250"/>
            <a:ext cx="6767286" cy="1933008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591457" y="6020820"/>
            <a:ext cx="6767286" cy="3494314"/>
          </a:xfrm>
        </p:spPr>
        <p:txBody>
          <a:bodyPr numCol="1" spcCol="360000" anchor="t">
            <a:normAutofit/>
          </a:bodyPr>
          <a:lstStyle>
            <a:lvl1pPr marL="285750" indent="-285750" algn="l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5832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75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75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and y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8288000" cy="10285413"/>
          </a:xfrm>
          <a:solidFill>
            <a:schemeClr val="bg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763705" y="990316"/>
            <a:ext cx="2333866" cy="5167087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00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9383137" y="615268"/>
            <a:ext cx="8198047" cy="371565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8000" baseline="0">
                <a:solidFill>
                  <a:schemeClr val="tx1"/>
                </a:solidFill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2604325" y="1344326"/>
            <a:ext cx="2333866" cy="5178199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00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4444945" y="615268"/>
            <a:ext cx="2333866" cy="5167087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00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6285565" y="1747070"/>
            <a:ext cx="2333866" cy="5167087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00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9383138" y="4367721"/>
            <a:ext cx="8198047" cy="1549969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4629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75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>
        <p:tmplLst>
          <p:tmpl lvl="1">
            <p:tnLst>
              <p:par>
                <p:cTn presetID="2" presetClass="entr" presetSubtype="6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1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5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  <p:bldP spid="9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1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1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1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0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1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1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a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8288000" cy="1028541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9144000" y="-1"/>
            <a:ext cx="9144000" cy="10285413"/>
          </a:xfrm>
          <a:solidFill>
            <a:schemeClr val="tx1">
              <a:alpha val="50000"/>
            </a:schemeClr>
          </a:solidFill>
        </p:spPr>
        <p:txBody>
          <a:bodyPr numCol="1" spcCol="360000" anchor="t">
            <a:normAutofit/>
          </a:bodyPr>
          <a:lstStyle>
            <a:lvl1pPr algn="l">
              <a:spcBef>
                <a:spcPts val="1200"/>
              </a:spcBef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5" name="タイトル 1"/>
          <p:cNvSpPr>
            <a:spLocks noGrp="1"/>
          </p:cNvSpPr>
          <p:nvPr>
            <p:ph type="title" hasCustomPrompt="1"/>
          </p:nvPr>
        </p:nvSpPr>
        <p:spPr>
          <a:xfrm>
            <a:off x="9677400" y="833993"/>
            <a:ext cx="8058150" cy="5000749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80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6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9677400" y="5900795"/>
            <a:ext cx="8058150" cy="3504461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2229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75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>
        <p:tmplLst>
          <p:tmpl>
            <p:tnLst>
              <p:par>
                <p:cTn presetID="22" presetClass="entr" presetSubtype="1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/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8288000" cy="10285413"/>
          </a:xfrm>
          <a:solidFill>
            <a:schemeClr val="tx2">
              <a:lumMod val="50000"/>
            </a:schemeClr>
          </a:solidFill>
        </p:spPr>
        <p:txBody>
          <a:bodyPr/>
          <a:lstStyle>
            <a:lvl1pPr>
              <a:defRPr i="1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タイトル 1"/>
          <p:cNvSpPr>
            <a:spLocks noGrp="1"/>
          </p:cNvSpPr>
          <p:nvPr>
            <p:ph type="title" hasCustomPrompt="1"/>
          </p:nvPr>
        </p:nvSpPr>
        <p:spPr>
          <a:xfrm>
            <a:off x="1776845" y="7135091"/>
            <a:ext cx="14734309" cy="2895600"/>
          </a:xfrm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defRPr sz="80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8634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1079789" y="2642332"/>
            <a:ext cx="16128423" cy="5000749"/>
          </a:xfrm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defRPr sz="8000" baseline="0">
                <a:latin typeface="Roboto Bold" pitchFamily="2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478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 userDrawn="1"/>
        </p:nvCxnSpPr>
        <p:spPr>
          <a:xfrm>
            <a:off x="5196113" y="0"/>
            <a:ext cx="0" cy="1028541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537026" y="3720437"/>
            <a:ext cx="9347198" cy="2844539"/>
          </a:xfr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defRPr sz="9600" baseline="0">
                <a:latin typeface="+mj-lt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130971" y="2675278"/>
            <a:ext cx="7261324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10130971" y="3197798"/>
            <a:ext cx="7261323" cy="1664491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0130971" y="5225146"/>
            <a:ext cx="7261324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10130971" y="5747666"/>
            <a:ext cx="7261323" cy="1664491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5285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75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2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25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 userDrawn="1"/>
        </p:nvCxnSpPr>
        <p:spPr>
          <a:xfrm>
            <a:off x="5196113" y="0"/>
            <a:ext cx="0" cy="1028541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537026" y="3720437"/>
            <a:ext cx="9347198" cy="2844539"/>
          </a:xfr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defRPr sz="9600" baseline="0">
                <a:latin typeface="+mj-lt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130971" y="1543163"/>
            <a:ext cx="7261324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10130971" y="2065683"/>
            <a:ext cx="7261323" cy="1664491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0130971" y="4093031"/>
            <a:ext cx="7261324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10130971" y="4615551"/>
            <a:ext cx="7261323" cy="1664491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10130971" y="6669057"/>
            <a:ext cx="7261324" cy="537027"/>
          </a:xfrm>
        </p:spPr>
        <p:txBody>
          <a:bodyPr numCol="1" spcCol="360000"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0130971" y="7191577"/>
            <a:ext cx="7261323" cy="1664491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707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75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25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25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75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25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175068" y="962594"/>
            <a:ext cx="5631544" cy="53702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972457" y="1499621"/>
            <a:ext cx="6937829" cy="7286170"/>
          </a:xfrm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defRPr sz="9600" baseline="0">
                <a:latin typeface="+mj-lt"/>
              </a:defRPr>
            </a:lvl1pPr>
          </a:lstStyle>
          <a:p>
            <a:r>
              <a:rPr kumimoji="1" lang="en-US" altLang="ja-JP" dirty="0"/>
              <a:t>Slide Title </a:t>
            </a:r>
            <a:br>
              <a:rPr kumimoji="1" lang="en-US" altLang="ja-JP" dirty="0"/>
            </a:b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8774441" y="831966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10175068" y="1456082"/>
            <a:ext cx="5631544" cy="39188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0175068" y="2415361"/>
            <a:ext cx="5631544" cy="53702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8774441" y="2284733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10175068" y="2908849"/>
            <a:ext cx="5631544" cy="39188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10175068" y="3868128"/>
            <a:ext cx="5631544" cy="53702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774441" y="3737500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3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>
            <a:off x="10175068" y="4361616"/>
            <a:ext cx="5631544" cy="39188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10175068" y="5320895"/>
            <a:ext cx="5631544" cy="53702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>
            <a:off x="8774441" y="5190267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6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>
            <a:off x="10175068" y="5814383"/>
            <a:ext cx="5631544" cy="39188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0175068" y="6773662"/>
            <a:ext cx="5631544" cy="53702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774441" y="6643034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39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10175068" y="7267150"/>
            <a:ext cx="5631544" cy="39188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10175068" y="8226430"/>
            <a:ext cx="5631544" cy="537027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1" name="テキスト プレースホルダー 5"/>
          <p:cNvSpPr>
            <a:spLocks noGrp="1"/>
          </p:cNvSpPr>
          <p:nvPr>
            <p:ph type="body" sz="quarter" idx="28" hasCustomPrompt="1"/>
          </p:nvPr>
        </p:nvSpPr>
        <p:spPr>
          <a:xfrm>
            <a:off x="8774441" y="8095802"/>
            <a:ext cx="1255486" cy="1161141"/>
          </a:xfrm>
        </p:spPr>
        <p:txBody>
          <a:bodyPr numCol="1" spcCol="36000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7200" i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  <a:endParaRPr kumimoji="1" lang="ja-JP" altLang="en-US" dirty="0"/>
          </a:p>
        </p:txBody>
      </p:sp>
      <p:sp>
        <p:nvSpPr>
          <p:cNvPr id="42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10175068" y="8719918"/>
            <a:ext cx="5631544" cy="391883"/>
          </a:xfrm>
        </p:spPr>
        <p:txBody>
          <a:bodyPr numCol="1" spcCol="36000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9095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25"/>
                            </p:stCondLst>
                            <p:childTnLst>
                              <p:par>
                                <p:cTn id="2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75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25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375"/>
                            </p:stCondLst>
                            <p:childTnLst>
                              <p:par>
                                <p:cTn id="6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25"/>
                            </p:stCondLst>
                            <p:childTnLst>
                              <p:par>
                                <p:cTn id="7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/>
      <p:bldP spid="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17079238" y="9557359"/>
            <a:ext cx="726510" cy="7280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5989" y="431799"/>
            <a:ext cx="17259909" cy="21662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989" y="2674712"/>
            <a:ext cx="17336022" cy="6589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84668" y="9634015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072975" y="9634015"/>
            <a:ext cx="739036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080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06" r:id="rId3"/>
    <p:sldLayoutId id="2147483713" r:id="rId4"/>
    <p:sldLayoutId id="2147483721" r:id="rId5"/>
    <p:sldLayoutId id="2147483730" r:id="rId6"/>
    <p:sldLayoutId id="2147483744" r:id="rId7"/>
    <p:sldLayoutId id="2147483719" r:id="rId8"/>
    <p:sldLayoutId id="2147483712" r:id="rId9"/>
    <p:sldLayoutId id="2147483765" r:id="rId10"/>
    <p:sldLayoutId id="2147483773" r:id="rId11"/>
    <p:sldLayoutId id="2147483705" r:id="rId12"/>
    <p:sldLayoutId id="2147483766" r:id="rId13"/>
    <p:sldLayoutId id="2147483714" r:id="rId14"/>
    <p:sldLayoutId id="2147483725" r:id="rId15"/>
    <p:sldLayoutId id="2147483745" r:id="rId16"/>
    <p:sldLayoutId id="2147483717" r:id="rId17"/>
    <p:sldLayoutId id="2147483718" r:id="rId18"/>
    <p:sldLayoutId id="2147483726" r:id="rId19"/>
    <p:sldLayoutId id="2147483720" r:id="rId20"/>
    <p:sldLayoutId id="2147483722" r:id="rId21"/>
    <p:sldLayoutId id="2147483768" r:id="rId22"/>
    <p:sldLayoutId id="2147483723" r:id="rId23"/>
    <p:sldLayoutId id="2147483724" r:id="rId24"/>
    <p:sldLayoutId id="2147483732" r:id="rId25"/>
    <p:sldLayoutId id="2147483738" r:id="rId26"/>
    <p:sldLayoutId id="2147483727" r:id="rId27"/>
    <p:sldLayoutId id="2147483774" r:id="rId28"/>
    <p:sldLayoutId id="2147483728" r:id="rId29"/>
    <p:sldLayoutId id="2147483729" r:id="rId30"/>
    <p:sldLayoutId id="2147483731" r:id="rId31"/>
    <p:sldLayoutId id="2147483734" r:id="rId32"/>
    <p:sldLayoutId id="2147483735" r:id="rId33"/>
    <p:sldLayoutId id="2147483737" r:id="rId34"/>
    <p:sldLayoutId id="2147483741" r:id="rId35"/>
    <p:sldLayoutId id="2147483742" r:id="rId36"/>
    <p:sldLayoutId id="2147483746" r:id="rId37"/>
    <p:sldLayoutId id="2147483747" r:id="rId38"/>
    <p:sldLayoutId id="2147483749" r:id="rId39"/>
    <p:sldLayoutId id="2147483750" r:id="rId40"/>
    <p:sldLayoutId id="2147483751" r:id="rId41"/>
    <p:sldLayoutId id="2147483752" r:id="rId42"/>
    <p:sldLayoutId id="2147483753" r:id="rId43"/>
    <p:sldLayoutId id="2147483754" r:id="rId44"/>
    <p:sldLayoutId id="2147483755" r:id="rId45"/>
    <p:sldLayoutId id="2147483757" r:id="rId46"/>
    <p:sldLayoutId id="2147483775" r:id="rId47"/>
    <p:sldLayoutId id="2147483756" r:id="rId48"/>
    <p:sldLayoutId id="2147483758" r:id="rId49"/>
    <p:sldLayoutId id="2147483759" r:id="rId50"/>
    <p:sldLayoutId id="2147483760" r:id="rId51"/>
    <p:sldLayoutId id="2147483761" r:id="rId52"/>
    <p:sldLayoutId id="2147483764" r:id="rId53"/>
    <p:sldLayoutId id="2147483767" r:id="rId54"/>
    <p:sldLayoutId id="2147483769" r:id="rId55"/>
    <p:sldLayoutId id="2147483776" r:id="rId5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/>
    </p:bldLst>
  </p:timing>
  <p:hf hdr="0" dt="0"/>
  <p:txStyles>
    <p:titleStyle>
      <a:lvl1pPr algn="l" defTabSz="1371417" rtl="0" eaLnBrk="1" latinLnBrk="0" hangingPunct="1">
        <a:lnSpc>
          <a:spcPct val="90000"/>
        </a:lnSpc>
        <a:spcBef>
          <a:spcPct val="0"/>
        </a:spcBef>
        <a:buNone/>
        <a:defRPr sz="9600" kern="1200">
          <a:solidFill>
            <a:schemeClr val="bg1"/>
          </a:solidFill>
          <a:latin typeface="Roboto Bold" pitchFamily="2" charset="0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1800" kern="1200" baseline="0">
          <a:solidFill>
            <a:schemeClr val="bg2">
              <a:lumMod val="90000"/>
            </a:schemeClr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5989" y="431800"/>
            <a:ext cx="17259909" cy="878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989" y="1758330"/>
            <a:ext cx="17336022" cy="75056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7295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72" r:id="rId2"/>
    <p:sldLayoutId id="2147483771" r:id="rId3"/>
    <p:sldLayoutId id="2147483716" r:id="rId4"/>
    <p:sldLayoutId id="2147483733" r:id="rId5"/>
    <p:sldLayoutId id="2147483736" r:id="rId6"/>
    <p:sldLayoutId id="2147483739" r:id="rId7"/>
    <p:sldLayoutId id="2147483740" r:id="rId8"/>
    <p:sldLayoutId id="2147483770" r:id="rId9"/>
    <p:sldLayoutId id="2147483743" r:id="rId10"/>
  </p:sldLayoutIdLst>
  <p:hf hdr="0" dt="0"/>
  <p:txStyles>
    <p:titleStyle>
      <a:lvl1pPr algn="l" defTabSz="137141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Roboto Bold" pitchFamily="2" charset="0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1800" kern="1200" baseline="0">
          <a:solidFill>
            <a:schemeClr val="bg2">
              <a:lumMod val="90000"/>
            </a:schemeClr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1676888" y="-1"/>
            <a:ext cx="6611112" cy="10285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0" name="Текст 4"/>
          <p:cNvSpPr txBox="1">
            <a:spLocks/>
          </p:cNvSpPr>
          <p:nvPr/>
        </p:nvSpPr>
        <p:spPr>
          <a:xfrm>
            <a:off x="4210218" y="591671"/>
            <a:ext cx="5589102" cy="21252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417" rtl="0" eaLnBrk="1" latinLnBrk="0" hangingPunct="1">
              <a:lnSpc>
                <a:spcPct val="130000"/>
              </a:lnSpc>
              <a:spcBef>
                <a:spcPts val="12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Всероссийский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профессиональный конкурс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«Арктур»</a:t>
            </a:r>
          </a:p>
        </p:txBody>
      </p:sp>
      <p:pic>
        <p:nvPicPr>
          <p:cNvPr id="1026" name="Picture 2" descr="Мы ВКонтакт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00" y="382971"/>
            <a:ext cx="3113444" cy="258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Текст 6"/>
          <p:cNvSpPr txBox="1">
            <a:spLocks/>
          </p:cNvSpPr>
          <p:nvPr/>
        </p:nvSpPr>
        <p:spPr>
          <a:xfrm>
            <a:off x="994884" y="4659125"/>
            <a:ext cx="7899892" cy="178409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417" rtl="0" eaLnBrk="1" latinLnBrk="0" hangingPunct="1">
              <a:lnSpc>
                <a:spcPct val="130000"/>
              </a:lnSpc>
              <a:spcBef>
                <a:spcPts val="12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5400" dirty="0">
                <a:solidFill>
                  <a:schemeClr val="bg1"/>
                </a:solidFill>
              </a:rPr>
              <a:t>РАХМАТУЛЛИНА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5400" dirty="0" smtClean="0">
                <a:solidFill>
                  <a:schemeClr val="bg1"/>
                </a:solidFill>
              </a:rPr>
              <a:t>НАТАЛЬЯ АНВАРОВНА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16" name="Текст 7"/>
          <p:cNvSpPr txBox="1">
            <a:spLocks/>
          </p:cNvSpPr>
          <p:nvPr/>
        </p:nvSpPr>
        <p:spPr>
          <a:xfrm>
            <a:off x="994884" y="7001764"/>
            <a:ext cx="9002556" cy="16850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417" rtl="0" eaLnBrk="1" latinLnBrk="0" hangingPunct="1">
              <a:lnSpc>
                <a:spcPct val="130000"/>
              </a:lnSpc>
              <a:spcBef>
                <a:spcPts val="12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директор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муниципального автономного учреждения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дополнительного образования города Набережные Челны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«Детско-юношеский центр № 14»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9" r="4410"/>
          <a:stretch/>
        </p:blipFill>
        <p:spPr>
          <a:xfrm>
            <a:off x="12028662" y="0"/>
            <a:ext cx="5829281" cy="10285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460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0953750" y="-3482368"/>
            <a:ext cx="8029762" cy="1702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ru-RU" altLang="ja-JP" sz="1100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1</a:t>
            </a:r>
            <a:endParaRPr kumimoji="1" lang="ja-JP" altLang="en-US" sz="11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7258961" y="1370894"/>
            <a:ext cx="3447915" cy="6700864"/>
            <a:chOff x="1225685" y="1406816"/>
            <a:chExt cx="3447915" cy="67008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6" name="Picture 9" descr="D:\Users\user\Desktop\Рисунок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3108" r="13941" b="14167"/>
            <a:stretch/>
          </p:blipFill>
          <p:spPr bwMode="auto">
            <a:xfrm>
              <a:off x="1225685" y="1406816"/>
              <a:ext cx="3447915" cy="6700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D:\Users\user\Desktop\Рисунок27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0" r="4370" b="32952"/>
            <a:stretch/>
          </p:blipFill>
          <p:spPr bwMode="auto">
            <a:xfrm rot="16200000">
              <a:off x="245541" y="3910717"/>
              <a:ext cx="6342285" cy="165943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2" descr="C:\Users\Natali\Desktop\АРКТУР ДЛЯ НАТАШИ Награды НА и ДЮЦ\ДЮЦ\ГРАМОТА МАУ ДО ДЮЦ №14 НАБ.ЧЕЛНЫ 20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9" y="480369"/>
            <a:ext cx="6611261" cy="9347912"/>
          </a:xfrm>
          <a:prstGeom prst="rect">
            <a:avLst/>
          </a:prstGeom>
          <a:noFill/>
        </p:spPr>
      </p:pic>
      <p:sp>
        <p:nvSpPr>
          <p:cNvPr id="19" name="Text Placeholder 3"/>
          <p:cNvSpPr txBox="1">
            <a:spLocks/>
          </p:cNvSpPr>
          <p:nvPr/>
        </p:nvSpPr>
        <p:spPr>
          <a:xfrm>
            <a:off x="11543946" y="7100697"/>
            <a:ext cx="6744054" cy="16623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417" rtl="0" eaLnBrk="1" latinLnBrk="0" hangingPunct="1">
              <a:lnSpc>
                <a:spcPct val="130000"/>
              </a:lnSpc>
              <a:spcBef>
                <a:spcPts val="12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t-RU" sz="2000" dirty="0" smtClean="0"/>
              <a:t>РЕСПУБЛИКАНСКИЙ РЕЙТИНГ </a:t>
            </a:r>
            <a:r>
              <a:rPr lang="ru-RU" sz="2000" dirty="0" smtClean="0"/>
              <a:t>«</a:t>
            </a:r>
            <a:r>
              <a:rPr lang="tt-RU" sz="2000" dirty="0" smtClean="0"/>
              <a:t>МНОГОПРОФИЛЬНЫЕ ОБРАЗОВАТЕЛЬНЫЕ ОРГАНИЗАЦИИ </a:t>
            </a:r>
            <a:r>
              <a:rPr lang="ru-RU" sz="2000" dirty="0" smtClean="0"/>
              <a:t>ДОПОЛНИТЕЛЬНОГО </a:t>
            </a:r>
            <a:r>
              <a:rPr lang="ru-RU" sz="2000" dirty="0"/>
              <a:t>ОБРАЗОВАНИЯ</a:t>
            </a:r>
            <a:r>
              <a:rPr lang="tt-RU" sz="2000" dirty="0" smtClean="0"/>
              <a:t> С ЧИСЛЕННОСТЬЮ ОБУЧАЮЩИХСЯ  ОТ 1000 ДО 3000 ЧЕЛОВЕК</a:t>
            </a:r>
            <a:r>
              <a:rPr lang="ru-RU" sz="2000" dirty="0" smtClean="0"/>
              <a:t>»</a:t>
            </a:r>
            <a:endParaRPr kumimoji="1" lang="ja-JP" altLang="en-US" sz="2000" dirty="0"/>
          </a:p>
        </p:txBody>
      </p:sp>
      <p:sp>
        <p:nvSpPr>
          <p:cNvPr id="20" name="Text Placeholder 5"/>
          <p:cNvSpPr txBox="1">
            <a:spLocks/>
          </p:cNvSpPr>
          <p:nvPr/>
        </p:nvSpPr>
        <p:spPr>
          <a:xfrm>
            <a:off x="8314940" y="6890657"/>
            <a:ext cx="2559889" cy="1666305"/>
          </a:xfrm>
          <a:prstGeom prst="rect">
            <a:avLst/>
          </a:prstGeom>
        </p:spPr>
        <p:txBody>
          <a:bodyPr/>
          <a:lstStyle>
            <a:lvl1pPr marL="0" indent="0" algn="l" defTabSz="1371417" rtl="0" eaLnBrk="1" latinLnBrk="0" hangingPunct="1">
              <a:lnSpc>
                <a:spcPct val="130000"/>
              </a:lnSpc>
              <a:spcBef>
                <a:spcPts val="12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ru-RU" altLang="ja-JP" sz="8000" b="1" i="1" dirty="0" smtClean="0">
                <a:solidFill>
                  <a:srgbClr val="EB3F5C"/>
                </a:solidFill>
              </a:rPr>
              <a:t>2017</a:t>
            </a:r>
            <a:endParaRPr kumimoji="1" lang="ja-JP" altLang="en-US" sz="8000" b="1" i="1" dirty="0">
              <a:solidFill>
                <a:srgbClr val="EB3F5C"/>
              </a:solidFill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11543946" y="4471797"/>
            <a:ext cx="6744054" cy="201881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417" rtl="0" eaLnBrk="1" latinLnBrk="0" hangingPunct="1">
              <a:lnSpc>
                <a:spcPct val="130000"/>
              </a:lnSpc>
              <a:spcBef>
                <a:spcPts val="12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000" dirty="0" smtClean="0"/>
              <a:t>РЕСПУБЛИКАНСКИЙ МОНИТОРИНГ «МНОГОПРОФИЛЬНЫЕ ОБРАЗОВАТЕЛЬНЫЕ ОРГАНИЗАЦИИ ДОПОЛНИТЕЛЬНОГО ОБРАЗОВАНИЯ С ОБУЧАЮЩИМИСЯ БОЛЕЕ 2000 ЧЕЛОВЕК»</a:t>
            </a:r>
            <a:endParaRPr kumimoji="1" lang="ja-JP" altLang="en-US" sz="2000" dirty="0"/>
          </a:p>
        </p:txBody>
      </p:sp>
      <p:sp>
        <p:nvSpPr>
          <p:cNvPr id="22" name="Text Placeholder 5"/>
          <p:cNvSpPr txBox="1">
            <a:spLocks/>
          </p:cNvSpPr>
          <p:nvPr/>
        </p:nvSpPr>
        <p:spPr>
          <a:xfrm>
            <a:off x="8314940" y="4261757"/>
            <a:ext cx="2559889" cy="1666305"/>
          </a:xfrm>
          <a:prstGeom prst="rect">
            <a:avLst/>
          </a:prstGeom>
        </p:spPr>
        <p:txBody>
          <a:bodyPr/>
          <a:lstStyle>
            <a:lvl1pPr marL="0" indent="0" algn="l" defTabSz="1371417" rtl="0" eaLnBrk="1" latinLnBrk="0" hangingPunct="1">
              <a:lnSpc>
                <a:spcPct val="130000"/>
              </a:lnSpc>
              <a:spcBef>
                <a:spcPts val="12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ru-RU" altLang="ja-JP" sz="8000" b="1" i="1" dirty="0" smtClean="0">
                <a:solidFill>
                  <a:srgbClr val="EB3F5C"/>
                </a:solidFill>
              </a:rPr>
              <a:t>2019</a:t>
            </a:r>
            <a:endParaRPr kumimoji="1" lang="ja-JP" altLang="en-US" sz="8000" b="1" i="1" dirty="0">
              <a:solidFill>
                <a:srgbClr val="EB3F5C"/>
              </a:solidFill>
            </a:endParaRPr>
          </a:p>
        </p:txBody>
      </p:sp>
      <p:sp>
        <p:nvSpPr>
          <p:cNvPr id="23" name="Text Placeholder 5"/>
          <p:cNvSpPr txBox="1">
            <a:spLocks/>
          </p:cNvSpPr>
          <p:nvPr/>
        </p:nvSpPr>
        <p:spPr>
          <a:xfrm>
            <a:off x="8467339" y="1651907"/>
            <a:ext cx="2559889" cy="1666305"/>
          </a:xfrm>
          <a:prstGeom prst="rect">
            <a:avLst/>
          </a:prstGeom>
        </p:spPr>
        <p:txBody>
          <a:bodyPr/>
          <a:lstStyle>
            <a:lvl1pPr marL="0" indent="0" algn="l" defTabSz="1371417" rtl="0" eaLnBrk="1" latinLnBrk="0" hangingPunct="1">
              <a:lnSpc>
                <a:spcPct val="130000"/>
              </a:lnSpc>
              <a:spcBef>
                <a:spcPts val="12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ru-RU" altLang="ja-JP" sz="8000" b="1" i="1" dirty="0" smtClean="0">
                <a:solidFill>
                  <a:srgbClr val="EB3F5C"/>
                </a:solidFill>
              </a:rPr>
              <a:t>2022</a:t>
            </a:r>
            <a:endParaRPr kumimoji="1" lang="ja-JP" altLang="en-US" sz="8000" b="1" i="1" dirty="0">
              <a:solidFill>
                <a:srgbClr val="EB3F5C"/>
              </a:solidFill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11543946" y="1823847"/>
            <a:ext cx="6744054" cy="201881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417" rtl="0" eaLnBrk="1" latinLnBrk="0" hangingPunct="1">
              <a:lnSpc>
                <a:spcPct val="130000"/>
              </a:lnSpc>
              <a:spcBef>
                <a:spcPts val="12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000" dirty="0" smtClean="0"/>
              <a:t>РЕСПУБЛИКАНСКИЙ МОНИТОРИНГ «МНОГОПРОФИЛЬНЫЕ ОБРАЗОВАТЕЛЬНЫЕ ОРГАНИЗАЦИИ ДОПОЛНИТЕЛЬНОГО ОБРАЗОВАНИЯ С ОБУЧАЮЩИМИСЯ БОЛЕЕ 2000 ЧЕЛОВЕК»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16717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0971574" y="-3500656"/>
            <a:ext cx="8029762" cy="1702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ru-RU" altLang="ja-JP" sz="1100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1</a:t>
            </a:r>
            <a:endParaRPr kumimoji="1" lang="ja-JP" altLang="en-US" sz="11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15" name="Group 47"/>
          <p:cNvGrpSpPr/>
          <p:nvPr/>
        </p:nvGrpSpPr>
        <p:grpSpPr>
          <a:xfrm>
            <a:off x="11117443" y="3623365"/>
            <a:ext cx="2064368" cy="1640869"/>
            <a:chOff x="9186199" y="2684120"/>
            <a:chExt cx="2064368" cy="1640869"/>
          </a:xfrm>
        </p:grpSpPr>
        <p:sp>
          <p:nvSpPr>
            <p:cNvPr id="16" name="Freeform: Shape 26"/>
            <p:cNvSpPr/>
            <p:nvPr/>
          </p:nvSpPr>
          <p:spPr>
            <a:xfrm>
              <a:off x="9186199" y="2684120"/>
              <a:ext cx="2064368" cy="1640869"/>
            </a:xfrm>
            <a:custGeom>
              <a:avLst/>
              <a:gdLst>
                <a:gd name="connsiteX0" fmla="*/ 0 w 2408609"/>
                <a:gd name="connsiteY0" fmla="*/ 0 h 1914490"/>
                <a:gd name="connsiteX1" fmla="*/ 98444 w 2408609"/>
                <a:gd name="connsiteY1" fmla="*/ 2489 h 1914490"/>
                <a:gd name="connsiteX2" fmla="*/ 2330455 w 2408609"/>
                <a:gd name="connsiteY2" fmla="*/ 1264026 h 1914490"/>
                <a:gd name="connsiteX3" fmla="*/ 2408609 w 2408609"/>
                <a:gd name="connsiteY3" fmla="*/ 1392672 h 1914490"/>
                <a:gd name="connsiteX4" fmla="*/ 1504793 w 2408609"/>
                <a:gd name="connsiteY4" fmla="*/ 1914490 h 1914490"/>
                <a:gd name="connsiteX5" fmla="*/ 1464388 w 2408609"/>
                <a:gd name="connsiteY5" fmla="*/ 1847982 h 1914490"/>
                <a:gd name="connsiteX6" fmla="*/ 137396 w 2408609"/>
                <a:gd name="connsiteY6" fmla="*/ 1052618 h 1914490"/>
                <a:gd name="connsiteX7" fmla="*/ 0 w 2408609"/>
                <a:gd name="connsiteY7" fmla="*/ 1045680 h 1914490"/>
                <a:gd name="connsiteX8" fmla="*/ 0 w 2408609"/>
                <a:gd name="connsiteY8" fmla="*/ 0 h 19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8609" h="1914490">
                  <a:moveTo>
                    <a:pt x="0" y="0"/>
                  </a:moveTo>
                  <a:lnTo>
                    <a:pt x="98444" y="2489"/>
                  </a:lnTo>
                  <a:cubicBezTo>
                    <a:pt x="1027802" y="49599"/>
                    <a:pt x="1840516" y="538821"/>
                    <a:pt x="2330455" y="1264026"/>
                  </a:cubicBezTo>
                  <a:lnTo>
                    <a:pt x="2408609" y="1392672"/>
                  </a:lnTo>
                  <a:lnTo>
                    <a:pt x="1504793" y="1914490"/>
                  </a:lnTo>
                  <a:lnTo>
                    <a:pt x="1464388" y="1847982"/>
                  </a:lnTo>
                  <a:cubicBezTo>
                    <a:pt x="1169159" y="1410986"/>
                    <a:pt x="689669" y="1108705"/>
                    <a:pt x="137396" y="1052618"/>
                  </a:cubicBezTo>
                  <a:lnTo>
                    <a:pt x="0" y="104568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638203" y="3068065"/>
              <a:ext cx="9717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78</a:t>
              </a:r>
              <a:r>
                <a:rPr kumimoji="1" lang="ru-RU" altLang="ja-JP" sz="2400" i="1" dirty="0" smtClean="0">
                  <a:solidFill>
                    <a:schemeClr val="bg1"/>
                  </a:solidFill>
                </a:rPr>
                <a:t>%</a:t>
              </a:r>
              <a:endParaRPr kumimoji="1" lang="ja-JP" altLang="en-US" sz="24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48"/>
          <p:cNvGrpSpPr/>
          <p:nvPr/>
        </p:nvGrpSpPr>
        <p:grpSpPr>
          <a:xfrm>
            <a:off x="12450986" y="4889145"/>
            <a:ext cx="1102815" cy="2385613"/>
            <a:chOff x="10519742" y="3949900"/>
            <a:chExt cx="1102815" cy="2385613"/>
          </a:xfrm>
        </p:grpSpPr>
        <p:sp>
          <p:nvSpPr>
            <p:cNvPr id="21" name="Freeform: Shape 21"/>
            <p:cNvSpPr/>
            <p:nvPr/>
          </p:nvSpPr>
          <p:spPr>
            <a:xfrm>
              <a:off x="10519742" y="3949900"/>
              <a:ext cx="1083911" cy="2385613"/>
            </a:xfrm>
            <a:custGeom>
              <a:avLst/>
              <a:gdLst>
                <a:gd name="connsiteX0" fmla="*/ 903834 w 1264657"/>
                <a:gd name="connsiteY0" fmla="*/ 0 h 2783422"/>
                <a:gd name="connsiteX1" fmla="*/ 918287 w 1264657"/>
                <a:gd name="connsiteY1" fmla="*/ 23790 h 2783422"/>
                <a:gd name="connsiteX2" fmla="*/ 1264657 w 1264657"/>
                <a:gd name="connsiteY2" fmla="*/ 1391711 h 2783422"/>
                <a:gd name="connsiteX3" fmla="*/ 918287 w 1264657"/>
                <a:gd name="connsiteY3" fmla="*/ 2759632 h 2783422"/>
                <a:gd name="connsiteX4" fmla="*/ 903835 w 1264657"/>
                <a:gd name="connsiteY4" fmla="*/ 2783422 h 2783422"/>
                <a:gd name="connsiteX5" fmla="*/ 1 w 1264657"/>
                <a:gd name="connsiteY5" fmla="*/ 2261593 h 2783422"/>
                <a:gd name="connsiteX6" fmla="*/ 76770 w 1264657"/>
                <a:gd name="connsiteY6" fmla="*/ 2102227 h 2783422"/>
                <a:gd name="connsiteX7" fmla="*/ 220217 w 1264657"/>
                <a:gd name="connsiteY7" fmla="*/ 1391711 h 2783422"/>
                <a:gd name="connsiteX8" fmla="*/ 76770 w 1264657"/>
                <a:gd name="connsiteY8" fmla="*/ 681195 h 2783422"/>
                <a:gd name="connsiteX9" fmla="*/ 0 w 1264657"/>
                <a:gd name="connsiteY9" fmla="*/ 521829 h 2783422"/>
                <a:gd name="connsiteX10" fmla="*/ 903834 w 1264657"/>
                <a:gd name="connsiteY10" fmla="*/ 0 h 278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4657" h="2783422">
                  <a:moveTo>
                    <a:pt x="903834" y="0"/>
                  </a:moveTo>
                  <a:lnTo>
                    <a:pt x="918287" y="23790"/>
                  </a:lnTo>
                  <a:cubicBezTo>
                    <a:pt x="1139183" y="430422"/>
                    <a:pt x="1264657" y="896414"/>
                    <a:pt x="1264657" y="1391711"/>
                  </a:cubicBezTo>
                  <a:cubicBezTo>
                    <a:pt x="1264657" y="1887009"/>
                    <a:pt x="1139183" y="2353000"/>
                    <a:pt x="918287" y="2759632"/>
                  </a:cubicBezTo>
                  <a:lnTo>
                    <a:pt x="903835" y="2783422"/>
                  </a:lnTo>
                  <a:lnTo>
                    <a:pt x="1" y="2261593"/>
                  </a:lnTo>
                  <a:lnTo>
                    <a:pt x="76770" y="2102227"/>
                  </a:lnTo>
                  <a:cubicBezTo>
                    <a:pt x="169139" y="1883843"/>
                    <a:pt x="220217" y="1643742"/>
                    <a:pt x="220217" y="1391711"/>
                  </a:cubicBezTo>
                  <a:cubicBezTo>
                    <a:pt x="220217" y="1139680"/>
                    <a:pt x="169139" y="899579"/>
                    <a:pt x="76770" y="681195"/>
                  </a:cubicBezTo>
                  <a:lnTo>
                    <a:pt x="0" y="521829"/>
                  </a:lnTo>
                  <a:lnTo>
                    <a:pt x="90383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650817" y="4819540"/>
              <a:ext cx="9717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71</a:t>
              </a:r>
              <a:r>
                <a:rPr kumimoji="1" lang="ru-RU" altLang="ja-JP" sz="2400" i="1" dirty="0" smtClean="0">
                  <a:solidFill>
                    <a:schemeClr val="bg1"/>
                  </a:solidFill>
                </a:rPr>
                <a:t>%</a:t>
              </a:r>
              <a:endParaRPr kumimoji="1" lang="ja-JP" altLang="en-US" sz="24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49"/>
          <p:cNvGrpSpPr/>
          <p:nvPr/>
        </p:nvGrpSpPr>
        <p:grpSpPr>
          <a:xfrm>
            <a:off x="11117443" y="6899668"/>
            <a:ext cx="2064368" cy="1640869"/>
            <a:chOff x="9186199" y="5960423"/>
            <a:chExt cx="2064368" cy="1640869"/>
          </a:xfrm>
        </p:grpSpPr>
        <p:sp>
          <p:nvSpPr>
            <p:cNvPr id="25" name="Freeform: Shape 18"/>
            <p:cNvSpPr/>
            <p:nvPr/>
          </p:nvSpPr>
          <p:spPr>
            <a:xfrm>
              <a:off x="9186199" y="5960423"/>
              <a:ext cx="2064368" cy="1640869"/>
            </a:xfrm>
            <a:custGeom>
              <a:avLst/>
              <a:gdLst>
                <a:gd name="connsiteX0" fmla="*/ 1504793 w 2408609"/>
                <a:gd name="connsiteY0" fmla="*/ 0 h 1914490"/>
                <a:gd name="connsiteX1" fmla="*/ 2408609 w 2408609"/>
                <a:gd name="connsiteY1" fmla="*/ 521818 h 1914490"/>
                <a:gd name="connsiteX2" fmla="*/ 2330455 w 2408609"/>
                <a:gd name="connsiteY2" fmla="*/ 650464 h 1914490"/>
                <a:gd name="connsiteX3" fmla="*/ 98444 w 2408609"/>
                <a:gd name="connsiteY3" fmla="*/ 1912001 h 1914490"/>
                <a:gd name="connsiteX4" fmla="*/ 0 w 2408609"/>
                <a:gd name="connsiteY4" fmla="*/ 1914490 h 1914490"/>
                <a:gd name="connsiteX5" fmla="*/ 0 w 2408609"/>
                <a:gd name="connsiteY5" fmla="*/ 868810 h 1914490"/>
                <a:gd name="connsiteX6" fmla="*/ 137396 w 2408609"/>
                <a:gd name="connsiteY6" fmla="*/ 861872 h 1914490"/>
                <a:gd name="connsiteX7" fmla="*/ 1464388 w 2408609"/>
                <a:gd name="connsiteY7" fmla="*/ 66508 h 1914490"/>
                <a:gd name="connsiteX8" fmla="*/ 1504793 w 2408609"/>
                <a:gd name="connsiteY8" fmla="*/ 0 h 19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8609" h="1914490">
                  <a:moveTo>
                    <a:pt x="1504793" y="0"/>
                  </a:moveTo>
                  <a:lnTo>
                    <a:pt x="2408609" y="521818"/>
                  </a:lnTo>
                  <a:lnTo>
                    <a:pt x="2330455" y="650464"/>
                  </a:lnTo>
                  <a:cubicBezTo>
                    <a:pt x="1840516" y="1375669"/>
                    <a:pt x="1027802" y="1864892"/>
                    <a:pt x="98444" y="1912001"/>
                  </a:cubicBezTo>
                  <a:lnTo>
                    <a:pt x="0" y="1914490"/>
                  </a:lnTo>
                  <a:lnTo>
                    <a:pt x="0" y="868810"/>
                  </a:lnTo>
                  <a:lnTo>
                    <a:pt x="137396" y="861872"/>
                  </a:lnTo>
                  <a:cubicBezTo>
                    <a:pt x="689669" y="805786"/>
                    <a:pt x="1169159" y="503504"/>
                    <a:pt x="1464388" y="66508"/>
                  </a:cubicBezTo>
                  <a:lnTo>
                    <a:pt x="150479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903500" y="6520721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5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 50"/>
          <p:cNvGrpSpPr/>
          <p:nvPr/>
        </p:nvGrpSpPr>
        <p:grpSpPr>
          <a:xfrm>
            <a:off x="8968676" y="6899668"/>
            <a:ext cx="2064368" cy="1640869"/>
            <a:chOff x="7037432" y="5960423"/>
            <a:chExt cx="2064368" cy="1640869"/>
          </a:xfrm>
        </p:grpSpPr>
        <p:sp>
          <p:nvSpPr>
            <p:cNvPr id="28" name="Freeform: Shape 19"/>
            <p:cNvSpPr/>
            <p:nvPr/>
          </p:nvSpPr>
          <p:spPr>
            <a:xfrm>
              <a:off x="7037432" y="5960423"/>
              <a:ext cx="2064368" cy="1640869"/>
            </a:xfrm>
            <a:custGeom>
              <a:avLst/>
              <a:gdLst>
                <a:gd name="connsiteX0" fmla="*/ 903815 w 2408609"/>
                <a:gd name="connsiteY0" fmla="*/ 0 h 1914490"/>
                <a:gd name="connsiteX1" fmla="*/ 944220 w 2408609"/>
                <a:gd name="connsiteY1" fmla="*/ 66508 h 1914490"/>
                <a:gd name="connsiteX2" fmla="*/ 2271212 w 2408609"/>
                <a:gd name="connsiteY2" fmla="*/ 861872 h 1914490"/>
                <a:gd name="connsiteX3" fmla="*/ 2408609 w 2408609"/>
                <a:gd name="connsiteY3" fmla="*/ 868810 h 1914490"/>
                <a:gd name="connsiteX4" fmla="*/ 2408609 w 2408609"/>
                <a:gd name="connsiteY4" fmla="*/ 1914490 h 1914490"/>
                <a:gd name="connsiteX5" fmla="*/ 2310166 w 2408609"/>
                <a:gd name="connsiteY5" fmla="*/ 1912001 h 1914490"/>
                <a:gd name="connsiteX6" fmla="*/ 78155 w 2408609"/>
                <a:gd name="connsiteY6" fmla="*/ 650464 h 1914490"/>
                <a:gd name="connsiteX7" fmla="*/ 0 w 2408609"/>
                <a:gd name="connsiteY7" fmla="*/ 521817 h 1914490"/>
                <a:gd name="connsiteX8" fmla="*/ 903815 w 2408609"/>
                <a:gd name="connsiteY8" fmla="*/ 0 h 19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8609" h="1914490">
                  <a:moveTo>
                    <a:pt x="903815" y="0"/>
                  </a:moveTo>
                  <a:lnTo>
                    <a:pt x="944220" y="66508"/>
                  </a:lnTo>
                  <a:cubicBezTo>
                    <a:pt x="1239449" y="503504"/>
                    <a:pt x="1718939" y="805786"/>
                    <a:pt x="2271212" y="861872"/>
                  </a:cubicBezTo>
                  <a:lnTo>
                    <a:pt x="2408609" y="868810"/>
                  </a:lnTo>
                  <a:lnTo>
                    <a:pt x="2408609" y="1914490"/>
                  </a:lnTo>
                  <a:lnTo>
                    <a:pt x="2310166" y="1912001"/>
                  </a:lnTo>
                  <a:cubicBezTo>
                    <a:pt x="1380808" y="1864892"/>
                    <a:pt x="568095" y="1375669"/>
                    <a:pt x="78155" y="650464"/>
                  </a:cubicBezTo>
                  <a:lnTo>
                    <a:pt x="0" y="521817"/>
                  </a:lnTo>
                  <a:lnTo>
                    <a:pt x="90381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882781" y="6520721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1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51"/>
          <p:cNvGrpSpPr/>
          <p:nvPr/>
        </p:nvGrpSpPr>
        <p:grpSpPr>
          <a:xfrm>
            <a:off x="8615591" y="4889146"/>
            <a:ext cx="1083909" cy="2385611"/>
            <a:chOff x="6684347" y="3949901"/>
            <a:chExt cx="1083909" cy="2385611"/>
          </a:xfrm>
        </p:grpSpPr>
        <p:sp>
          <p:nvSpPr>
            <p:cNvPr id="31" name="Freeform: Shape 20"/>
            <p:cNvSpPr/>
            <p:nvPr/>
          </p:nvSpPr>
          <p:spPr>
            <a:xfrm>
              <a:off x="6684347" y="3949901"/>
              <a:ext cx="1083909" cy="2385611"/>
            </a:xfrm>
            <a:custGeom>
              <a:avLst/>
              <a:gdLst>
                <a:gd name="connsiteX0" fmla="*/ 360823 w 1264655"/>
                <a:gd name="connsiteY0" fmla="*/ 0 h 2783420"/>
                <a:gd name="connsiteX1" fmla="*/ 1264655 w 1264655"/>
                <a:gd name="connsiteY1" fmla="*/ 521828 h 2783420"/>
                <a:gd name="connsiteX2" fmla="*/ 1187885 w 1264655"/>
                <a:gd name="connsiteY2" fmla="*/ 681194 h 2783420"/>
                <a:gd name="connsiteX3" fmla="*/ 1044438 w 1264655"/>
                <a:gd name="connsiteY3" fmla="*/ 1391710 h 2783420"/>
                <a:gd name="connsiteX4" fmla="*/ 1187885 w 1264655"/>
                <a:gd name="connsiteY4" fmla="*/ 2102226 h 2783420"/>
                <a:gd name="connsiteX5" fmla="*/ 1264655 w 1264655"/>
                <a:gd name="connsiteY5" fmla="*/ 2261592 h 2783420"/>
                <a:gd name="connsiteX6" fmla="*/ 360822 w 1264655"/>
                <a:gd name="connsiteY6" fmla="*/ 2783420 h 2783420"/>
                <a:gd name="connsiteX7" fmla="*/ 346370 w 1264655"/>
                <a:gd name="connsiteY7" fmla="*/ 2759631 h 2783420"/>
                <a:gd name="connsiteX8" fmla="*/ 0 w 1264655"/>
                <a:gd name="connsiteY8" fmla="*/ 1391710 h 2783420"/>
                <a:gd name="connsiteX9" fmla="*/ 346370 w 1264655"/>
                <a:gd name="connsiteY9" fmla="*/ 23789 h 2783420"/>
                <a:gd name="connsiteX10" fmla="*/ 360823 w 1264655"/>
                <a:gd name="connsiteY10" fmla="*/ 0 h 278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4655" h="2783420">
                  <a:moveTo>
                    <a:pt x="360823" y="0"/>
                  </a:moveTo>
                  <a:lnTo>
                    <a:pt x="1264655" y="521828"/>
                  </a:lnTo>
                  <a:lnTo>
                    <a:pt x="1187885" y="681194"/>
                  </a:lnTo>
                  <a:cubicBezTo>
                    <a:pt x="1095516" y="899578"/>
                    <a:pt x="1044438" y="1139679"/>
                    <a:pt x="1044438" y="1391710"/>
                  </a:cubicBezTo>
                  <a:cubicBezTo>
                    <a:pt x="1044438" y="1643741"/>
                    <a:pt x="1095516" y="1883842"/>
                    <a:pt x="1187885" y="2102226"/>
                  </a:cubicBezTo>
                  <a:lnTo>
                    <a:pt x="1264655" y="2261592"/>
                  </a:lnTo>
                  <a:lnTo>
                    <a:pt x="360822" y="2783420"/>
                  </a:lnTo>
                  <a:lnTo>
                    <a:pt x="346370" y="2759631"/>
                  </a:lnTo>
                  <a:cubicBezTo>
                    <a:pt x="125475" y="2352999"/>
                    <a:pt x="0" y="1887008"/>
                    <a:pt x="0" y="1391710"/>
                  </a:cubicBezTo>
                  <a:cubicBezTo>
                    <a:pt x="0" y="896413"/>
                    <a:pt x="125475" y="430421"/>
                    <a:pt x="346370" y="23789"/>
                  </a:cubicBezTo>
                  <a:lnTo>
                    <a:pt x="36082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801286" y="4819540"/>
              <a:ext cx="69762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14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52"/>
          <p:cNvGrpSpPr/>
          <p:nvPr/>
        </p:nvGrpSpPr>
        <p:grpSpPr>
          <a:xfrm>
            <a:off x="8968677" y="3623365"/>
            <a:ext cx="2064366" cy="1640869"/>
            <a:chOff x="7037433" y="2684120"/>
            <a:chExt cx="2064366" cy="1640869"/>
          </a:xfrm>
        </p:grpSpPr>
        <p:sp>
          <p:nvSpPr>
            <p:cNvPr id="34" name="Freeform: Shape 25"/>
            <p:cNvSpPr/>
            <p:nvPr/>
          </p:nvSpPr>
          <p:spPr>
            <a:xfrm>
              <a:off x="7037433" y="2684120"/>
              <a:ext cx="2064366" cy="1640869"/>
            </a:xfrm>
            <a:custGeom>
              <a:avLst/>
              <a:gdLst>
                <a:gd name="connsiteX0" fmla="*/ 2408607 w 2408607"/>
                <a:gd name="connsiteY0" fmla="*/ 0 h 1914490"/>
                <a:gd name="connsiteX1" fmla="*/ 2408607 w 2408607"/>
                <a:gd name="connsiteY1" fmla="*/ 1045680 h 1914490"/>
                <a:gd name="connsiteX2" fmla="*/ 2271211 w 2408607"/>
                <a:gd name="connsiteY2" fmla="*/ 1052618 h 1914490"/>
                <a:gd name="connsiteX3" fmla="*/ 944219 w 2408607"/>
                <a:gd name="connsiteY3" fmla="*/ 1847982 h 1914490"/>
                <a:gd name="connsiteX4" fmla="*/ 903814 w 2408607"/>
                <a:gd name="connsiteY4" fmla="*/ 1914490 h 1914490"/>
                <a:gd name="connsiteX5" fmla="*/ 0 w 2408607"/>
                <a:gd name="connsiteY5" fmla="*/ 1392673 h 1914490"/>
                <a:gd name="connsiteX6" fmla="*/ 78154 w 2408607"/>
                <a:gd name="connsiteY6" fmla="*/ 1264026 h 1914490"/>
                <a:gd name="connsiteX7" fmla="*/ 2310165 w 2408607"/>
                <a:gd name="connsiteY7" fmla="*/ 2489 h 1914490"/>
                <a:gd name="connsiteX8" fmla="*/ 2408607 w 2408607"/>
                <a:gd name="connsiteY8" fmla="*/ 0 h 19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8607" h="1914490">
                  <a:moveTo>
                    <a:pt x="2408607" y="0"/>
                  </a:moveTo>
                  <a:lnTo>
                    <a:pt x="2408607" y="1045680"/>
                  </a:lnTo>
                  <a:lnTo>
                    <a:pt x="2271211" y="1052618"/>
                  </a:lnTo>
                  <a:cubicBezTo>
                    <a:pt x="1718938" y="1108705"/>
                    <a:pt x="1239448" y="1410986"/>
                    <a:pt x="944219" y="1847982"/>
                  </a:cubicBezTo>
                  <a:lnTo>
                    <a:pt x="903814" y="1914490"/>
                  </a:lnTo>
                  <a:lnTo>
                    <a:pt x="0" y="1392673"/>
                  </a:lnTo>
                  <a:lnTo>
                    <a:pt x="78154" y="1264026"/>
                  </a:lnTo>
                  <a:cubicBezTo>
                    <a:pt x="568094" y="538821"/>
                    <a:pt x="1380807" y="49599"/>
                    <a:pt x="2310165" y="2489"/>
                  </a:cubicBezTo>
                  <a:lnTo>
                    <a:pt x="24086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617484" y="3068065"/>
              <a:ext cx="9717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ru-RU" altLang="ja-JP" sz="3600" i="1" dirty="0" smtClean="0">
                  <a:solidFill>
                    <a:schemeClr val="bg1"/>
                  </a:solidFill>
                </a:rPr>
                <a:t>70</a:t>
              </a:r>
              <a:r>
                <a:rPr kumimoji="1" lang="ru-RU" altLang="ja-JP" sz="2400" i="1" dirty="0" smtClean="0">
                  <a:solidFill>
                    <a:schemeClr val="bg1"/>
                  </a:solidFill>
                </a:rPr>
                <a:t>%</a:t>
              </a:r>
              <a:endParaRPr kumimoji="1" lang="ja-JP" altLang="en-US" sz="36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タイトル 1"/>
          <p:cNvSpPr txBox="1">
            <a:spLocks/>
          </p:cNvSpPr>
          <p:nvPr/>
        </p:nvSpPr>
        <p:spPr>
          <a:xfrm>
            <a:off x="3836445" y="286278"/>
            <a:ext cx="14061599" cy="161286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1371417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9600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kumimoji="1" lang="ru-RU" altLang="ja-JP" sz="6600" b="1" dirty="0" smtClean="0"/>
              <a:t>ПЕДАГОГИЧЕСКИЙ </a:t>
            </a:r>
            <a:r>
              <a:rPr kumimoji="1" lang="ru-RU" altLang="ja-JP" sz="6600" b="1" dirty="0" smtClean="0">
                <a:solidFill>
                  <a:schemeClr val="accent1"/>
                </a:solidFill>
              </a:rPr>
              <a:t>КОЛЛЕКТИВ</a:t>
            </a:r>
            <a:endParaRPr kumimoji="1" lang="ja-JP" altLang="en-US" sz="6600" dirty="0"/>
          </a:p>
        </p:txBody>
      </p:sp>
      <p:sp>
        <p:nvSpPr>
          <p:cNvPr id="37" name="テキスト プレースホルダー 5"/>
          <p:cNvSpPr txBox="1">
            <a:spLocks/>
          </p:cNvSpPr>
          <p:nvPr/>
        </p:nvSpPr>
        <p:spPr>
          <a:xfrm>
            <a:off x="13735284" y="3097663"/>
            <a:ext cx="5716316" cy="652129"/>
          </a:xfrm>
          <a:prstGeom prst="rect">
            <a:avLst/>
          </a:prstGeom>
        </p:spPr>
        <p:txBody>
          <a:bodyPr numCol="1" spcCol="360000" anchor="b">
            <a:normAutofit/>
          </a:bodyPr>
          <a:lstStyle>
            <a:lvl1pPr marL="0" indent="0" algn="l" defTabSz="137141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kern="1200" baseline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/>
                </a:solidFill>
                <a:latin typeface="+mn-lt"/>
              </a:rPr>
              <a:t>ВЫСШЕЕ ОБРАЗОВАНИЕ</a:t>
            </a:r>
            <a:endParaRPr kumimoji="1" lang="en-US" altLang="ja-JP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8" name="テキスト プレースホルダー 5"/>
          <p:cNvSpPr txBox="1">
            <a:spLocks/>
          </p:cNvSpPr>
          <p:nvPr/>
        </p:nvSpPr>
        <p:spPr>
          <a:xfrm>
            <a:off x="13998757" y="5505967"/>
            <a:ext cx="5071546" cy="575984"/>
          </a:xfrm>
          <a:prstGeom prst="rect">
            <a:avLst/>
          </a:prstGeom>
        </p:spPr>
        <p:txBody>
          <a:bodyPr numCol="1" spcCol="360000" anchor="b">
            <a:noAutofit/>
          </a:bodyPr>
          <a:lstStyle>
            <a:lvl1pPr marL="0" indent="0" algn="l" defTabSz="137141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kern="1200" baseline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/>
                </a:solidFill>
                <a:latin typeface="+mn-lt"/>
              </a:rPr>
              <a:t>ПЕРВАЯ И ВЫСШАЯ КВАЛИФИКАЦИОННЫЕ КАТЕГОРИИ</a:t>
            </a:r>
            <a:endParaRPr kumimoji="1" lang="en-US" altLang="ja-JP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9" name="テキスト プレースホルダー 5"/>
          <p:cNvSpPr txBox="1">
            <a:spLocks/>
          </p:cNvSpPr>
          <p:nvPr/>
        </p:nvSpPr>
        <p:spPr>
          <a:xfrm>
            <a:off x="13353987" y="7459966"/>
            <a:ext cx="4814186" cy="1448485"/>
          </a:xfrm>
          <a:prstGeom prst="rect">
            <a:avLst/>
          </a:prstGeom>
        </p:spPr>
        <p:txBody>
          <a:bodyPr numCol="1" spcCol="360000" anchor="b">
            <a:noAutofit/>
          </a:bodyPr>
          <a:lstStyle>
            <a:lvl1pPr marL="0" indent="0" algn="l" defTabSz="137141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kern="1200" baseline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 hangingPunct="0"/>
            <a:r>
              <a:rPr lang="ru-RU" sz="1800" dirty="0">
                <a:solidFill>
                  <a:schemeClr val="bg1"/>
                </a:solidFill>
                <a:latin typeface="+mn-lt"/>
              </a:rPr>
              <a:t>СУДЕЙСКИХ КАТЕГОРИЙ </a:t>
            </a:r>
          </a:p>
          <a:p>
            <a:pPr lvl="0" fontAlgn="base" hangingPunct="0"/>
            <a:r>
              <a:rPr lang="ru-RU" sz="1800" dirty="0">
                <a:solidFill>
                  <a:schemeClr val="bg1"/>
                </a:solidFill>
                <a:latin typeface="+mn-lt"/>
              </a:rPr>
              <a:t>ВСЕРОССИЙСКОГО </a:t>
            </a:r>
            <a:endParaRPr lang="ru-RU" sz="1800" dirty="0" smtClean="0">
              <a:solidFill>
                <a:schemeClr val="bg1"/>
              </a:solidFill>
              <a:latin typeface="+mn-lt"/>
            </a:endParaRPr>
          </a:p>
          <a:p>
            <a:pPr lvl="0" fontAlgn="base" hangingPunct="0"/>
            <a:r>
              <a:rPr lang="ru-RU" sz="1800" dirty="0" smtClean="0">
                <a:solidFill>
                  <a:schemeClr val="bg1"/>
                </a:solidFill>
                <a:latin typeface="+mn-lt"/>
              </a:rPr>
              <a:t>И </a:t>
            </a:r>
            <a:r>
              <a:rPr lang="ru-RU" sz="1800" dirty="0">
                <a:solidFill>
                  <a:schemeClr val="bg1"/>
                </a:solidFill>
                <a:latin typeface="+mn-lt"/>
              </a:rPr>
              <a:t>РЕСПУБЛИКАНСКОГО УРОВНЕЙ ФЕДЕРАЦИЙ ТАНЦЕВАЛЬНОГО СПОРТА, ТХЭКВОНДО, КАРАТЭ </a:t>
            </a:r>
          </a:p>
        </p:txBody>
      </p:sp>
      <p:sp>
        <p:nvSpPr>
          <p:cNvPr id="40" name="テキスト プレースホルダー 5"/>
          <p:cNvSpPr txBox="1">
            <a:spLocks/>
          </p:cNvSpPr>
          <p:nvPr/>
        </p:nvSpPr>
        <p:spPr>
          <a:xfrm>
            <a:off x="4729072" y="2961476"/>
            <a:ext cx="4005435" cy="1433118"/>
          </a:xfrm>
          <a:prstGeom prst="rect">
            <a:avLst/>
          </a:prstGeom>
        </p:spPr>
        <p:txBody>
          <a:bodyPr numCol="1" spcCol="360000" anchor="b">
            <a:noAutofit/>
          </a:bodyPr>
          <a:lstStyle>
            <a:lvl1pPr marL="0" indent="0" algn="r" defTabSz="137141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kern="1200" baseline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/>
                </a:solidFill>
                <a:latin typeface="+mn-lt"/>
              </a:rPr>
              <a:t>ПОБЕДИТЕЛИ  И ПРИЗЕРЫ ПРОФЕССИОНАЛЬНЫХ </a:t>
            </a:r>
          </a:p>
          <a:p>
            <a:r>
              <a:rPr lang="ru-RU" sz="1800" dirty="0">
                <a:solidFill>
                  <a:schemeClr val="bg1"/>
                </a:solidFill>
                <a:latin typeface="+mn-lt"/>
              </a:rPr>
              <a:t>И МЕТОДИЧЕСКИХ КОНКУРСОВ РАЗЛИЧНЫХ УРОВНЕЙ</a:t>
            </a:r>
          </a:p>
        </p:txBody>
      </p:sp>
      <p:sp>
        <p:nvSpPr>
          <p:cNvPr id="41" name="テキスト プレースホルダー 5"/>
          <p:cNvSpPr txBox="1">
            <a:spLocks/>
          </p:cNvSpPr>
          <p:nvPr/>
        </p:nvSpPr>
        <p:spPr>
          <a:xfrm>
            <a:off x="4024551" y="5096907"/>
            <a:ext cx="4028939" cy="1844802"/>
          </a:xfrm>
          <a:prstGeom prst="rect">
            <a:avLst/>
          </a:prstGeom>
        </p:spPr>
        <p:txBody>
          <a:bodyPr numCol="1" spcCol="360000" anchor="b">
            <a:noAutofit/>
          </a:bodyPr>
          <a:lstStyle>
            <a:lvl1pPr marL="0" indent="0" algn="r" defTabSz="137141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kern="1200" baseline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/>
                </a:solidFill>
                <a:latin typeface="+mn-lt"/>
              </a:rPr>
              <a:t>ПОБЕДИТЕЛЕЙ РЕСПУБЛИКАНСКОГО ГРАНТА «ЛУЧШИЙ РАБОТНИК СФЕРЫ ВОСПИТАНИЯ И ДОПОЛНИТЕЛЬНОГО ОБРАЗОВАНИЯ»</a:t>
            </a:r>
          </a:p>
        </p:txBody>
      </p:sp>
      <p:sp>
        <p:nvSpPr>
          <p:cNvPr id="42" name="テキスト プレースホルダー 5"/>
          <p:cNvSpPr txBox="1">
            <a:spLocks/>
          </p:cNvSpPr>
          <p:nvPr/>
        </p:nvSpPr>
        <p:spPr>
          <a:xfrm>
            <a:off x="4729072" y="7854607"/>
            <a:ext cx="4005435" cy="685930"/>
          </a:xfrm>
          <a:prstGeom prst="rect">
            <a:avLst/>
          </a:prstGeom>
        </p:spPr>
        <p:txBody>
          <a:bodyPr numCol="1" spcCol="360000" anchor="b">
            <a:noAutofit/>
          </a:bodyPr>
          <a:lstStyle>
            <a:lvl1pPr marL="0" indent="0" algn="r" defTabSz="137141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3200" kern="1200" baseline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/>
                </a:solidFill>
                <a:latin typeface="+mn-lt"/>
              </a:rPr>
              <a:t>ЭКСПЕРТ </a:t>
            </a:r>
          </a:p>
          <a:p>
            <a:r>
              <a:rPr lang="ru-RU" sz="1800" dirty="0">
                <a:solidFill>
                  <a:schemeClr val="bg1"/>
                </a:solidFill>
                <a:latin typeface="+mn-lt"/>
              </a:rPr>
              <a:t>АТТЕСТАЦИОННОЙ КОМИССИИ </a:t>
            </a:r>
            <a:r>
              <a:rPr lang="ru-RU" sz="1800" dirty="0" err="1">
                <a:solidFill>
                  <a:schemeClr val="bg1"/>
                </a:solidFill>
                <a:latin typeface="+mn-lt"/>
              </a:rPr>
              <a:t>МОиН</a:t>
            </a:r>
            <a:r>
              <a:rPr lang="ru-RU" sz="1800" dirty="0">
                <a:solidFill>
                  <a:schemeClr val="bg1"/>
                </a:solidFill>
                <a:latin typeface="+mn-lt"/>
              </a:rPr>
              <a:t> РЕСПУБЛИКИ ТАТАРСТАН</a:t>
            </a:r>
          </a:p>
        </p:txBody>
      </p:sp>
      <p:cxnSp>
        <p:nvCxnSpPr>
          <p:cNvPr id="43" name="Straight Connector 69"/>
          <p:cNvCxnSpPr>
            <a:stCxn id="17" idx="0"/>
            <a:endCxn id="37" idx="1"/>
          </p:cNvCxnSpPr>
          <p:nvPr/>
        </p:nvCxnSpPr>
        <p:spPr>
          <a:xfrm rot="5400000" flipH="1" flipV="1">
            <a:off x="12603509" y="2875536"/>
            <a:ext cx="583582" cy="167996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69"/>
          <p:cNvCxnSpPr>
            <a:stCxn id="22" idx="3"/>
            <a:endCxn id="38" idx="1"/>
          </p:cNvCxnSpPr>
          <p:nvPr/>
        </p:nvCxnSpPr>
        <p:spPr>
          <a:xfrm flipV="1">
            <a:off x="13553801" y="5793959"/>
            <a:ext cx="444956" cy="287992"/>
          </a:xfrm>
          <a:prstGeom prst="bentConnector3">
            <a:avLst>
              <a:gd name="adj1" fmla="val 50000"/>
            </a:avLst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69"/>
          <p:cNvCxnSpPr>
            <a:endCxn id="39" idx="1"/>
          </p:cNvCxnSpPr>
          <p:nvPr/>
        </p:nvCxnSpPr>
        <p:spPr>
          <a:xfrm>
            <a:off x="12055319" y="8108615"/>
            <a:ext cx="1298668" cy="75594"/>
          </a:xfrm>
          <a:prstGeom prst="bentConnector3">
            <a:avLst>
              <a:gd name="adj1" fmla="val 50000"/>
            </a:avLst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69"/>
          <p:cNvCxnSpPr>
            <a:stCxn id="40" idx="3"/>
            <a:endCxn id="35" idx="0"/>
          </p:cNvCxnSpPr>
          <p:nvPr/>
        </p:nvCxnSpPr>
        <p:spPr>
          <a:xfrm>
            <a:off x="8734507" y="3678035"/>
            <a:ext cx="1300091" cy="329275"/>
          </a:xfrm>
          <a:prstGeom prst="bentConnector2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69"/>
          <p:cNvCxnSpPr>
            <a:stCxn id="42" idx="3"/>
          </p:cNvCxnSpPr>
          <p:nvPr/>
        </p:nvCxnSpPr>
        <p:spPr>
          <a:xfrm flipV="1">
            <a:off x="8734507" y="8106300"/>
            <a:ext cx="1300092" cy="91272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69"/>
          <p:cNvCxnSpPr>
            <a:endCxn id="32" idx="1"/>
          </p:cNvCxnSpPr>
          <p:nvPr/>
        </p:nvCxnSpPr>
        <p:spPr>
          <a:xfrm>
            <a:off x="8074399" y="5977267"/>
            <a:ext cx="658131" cy="104684"/>
          </a:xfrm>
          <a:prstGeom prst="bentConnector3">
            <a:avLst>
              <a:gd name="adj1" fmla="val 50000"/>
            </a:avLst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054455" y="5037620"/>
            <a:ext cx="19132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bg1">
                    <a:lumMod val="50000"/>
                  </a:schemeClr>
                </a:solidFill>
              </a:rPr>
              <a:t>46</a:t>
            </a:r>
          </a:p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педагогов</a:t>
            </a:r>
            <a:endParaRPr lang="ru-RU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4" name="Группа 73"/>
          <p:cNvGrpSpPr/>
          <p:nvPr/>
        </p:nvGrpSpPr>
        <p:grpSpPr>
          <a:xfrm>
            <a:off x="5687" y="7854396"/>
            <a:ext cx="3567758" cy="2431017"/>
            <a:chOff x="-1" y="7893409"/>
            <a:chExt cx="3567758" cy="2431017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7" t="2631" r="3242" b="12280"/>
            <a:stretch/>
          </p:blipFill>
          <p:spPr>
            <a:xfrm>
              <a:off x="-1" y="7944948"/>
              <a:ext cx="3483359" cy="2379478"/>
            </a:xfrm>
            <a:prstGeom prst="rect">
              <a:avLst/>
            </a:prstGeom>
          </p:spPr>
        </p:pic>
        <p:sp>
          <p:nvSpPr>
            <p:cNvPr id="69" name="TextBox 68"/>
            <p:cNvSpPr txBox="1"/>
            <p:nvPr/>
          </p:nvSpPr>
          <p:spPr>
            <a:xfrm>
              <a:off x="2613650" y="7893409"/>
              <a:ext cx="954107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CE0A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2018</a:t>
              </a:r>
              <a:endParaRPr lang="ru-RU" b="1" dirty="0">
                <a:solidFill>
                  <a:srgbClr val="CE0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5688" y="5077545"/>
            <a:ext cx="3525558" cy="2699658"/>
            <a:chOff x="-22483" y="2349136"/>
            <a:chExt cx="3525558" cy="269965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28" t="3702" r="20948" b="31896"/>
            <a:stretch/>
          </p:blipFill>
          <p:spPr>
            <a:xfrm>
              <a:off x="-22483" y="2349136"/>
              <a:ext cx="3483359" cy="2699658"/>
            </a:xfrm>
            <a:prstGeom prst="rect">
              <a:avLst/>
            </a:prstGeom>
          </p:spPr>
        </p:pic>
        <p:sp>
          <p:nvSpPr>
            <p:cNvPr id="70" name="TextBox 69"/>
            <p:cNvSpPr txBox="1"/>
            <p:nvPr/>
          </p:nvSpPr>
          <p:spPr>
            <a:xfrm>
              <a:off x="2548968" y="2359400"/>
              <a:ext cx="954107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CE0A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2021</a:t>
              </a:r>
              <a:endParaRPr lang="ru-RU" b="1" dirty="0">
                <a:solidFill>
                  <a:srgbClr val="CE0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3396" y="2740799"/>
            <a:ext cx="3496468" cy="2233658"/>
            <a:chOff x="-24063" y="2887578"/>
            <a:chExt cx="3496468" cy="2233658"/>
          </a:xfrm>
        </p:grpSpPr>
        <p:pic>
          <p:nvPicPr>
            <p:cNvPr id="71" name="Рисунок 7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5" t="8076" r="16000"/>
            <a:stretch/>
          </p:blipFill>
          <p:spPr>
            <a:xfrm>
              <a:off x="-24063" y="2887578"/>
              <a:ext cx="3496468" cy="2229093"/>
            </a:xfrm>
            <a:prstGeom prst="rect">
              <a:avLst/>
            </a:prstGeom>
          </p:spPr>
        </p:pic>
        <p:sp>
          <p:nvSpPr>
            <p:cNvPr id="72" name="TextBox 71"/>
            <p:cNvSpPr txBox="1"/>
            <p:nvPr/>
          </p:nvSpPr>
          <p:spPr>
            <a:xfrm>
              <a:off x="2510490" y="4613405"/>
              <a:ext cx="954107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CE0A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2022</a:t>
              </a:r>
              <a:endParaRPr lang="ru-RU" b="1" dirty="0">
                <a:solidFill>
                  <a:srgbClr val="CE0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3396" y="-1"/>
            <a:ext cx="3570049" cy="2633147"/>
            <a:chOff x="3396" y="-1"/>
            <a:chExt cx="3570049" cy="263314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32" t="22227" r="37100" b="25979"/>
            <a:stretch/>
          </p:blipFill>
          <p:spPr>
            <a:xfrm>
              <a:off x="3396" y="-1"/>
              <a:ext cx="3570049" cy="2618193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2577138" y="2125315"/>
              <a:ext cx="954107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CE0A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2022</a:t>
              </a:r>
              <a:endParaRPr lang="ru-RU" b="1" dirty="0">
                <a:solidFill>
                  <a:srgbClr val="CE0A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847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2051"/>
    </mc:Choice>
    <mc:Fallback xmlns="">
      <p:transition advTm="120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"/>
                            </p:stCondLst>
                            <p:childTnLst>
                              <p:par>
                                <p:cTn id="9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5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650"/>
                            </p:stCondLst>
                            <p:childTnLst>
                              <p:par>
                                <p:cTn id="9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95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250"/>
                            </p:stCondLst>
                            <p:childTnLst>
                              <p:par>
                                <p:cTn id="10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50"/>
                            </p:stCondLst>
                            <p:childTnLst>
                              <p:par>
                                <p:cTn id="1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50"/>
                            </p:stCondLst>
                            <p:childTnLst>
                              <p:par>
                                <p:cTn id="1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150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450"/>
                            </p:stCondLst>
                            <p:childTnLst>
                              <p:par>
                                <p:cTn id="1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750"/>
                            </p:stCondLst>
                            <p:childTnLst>
                              <p:par>
                                <p:cTn id="1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050"/>
                            </p:stCondLst>
                            <p:childTnLst>
                              <p:par>
                                <p:cTn id="13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>
        <p:tmplLst>
          <p:tmpl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>
        <p:tmplLst>
          <p:tmpl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>
        <p:tmplLst>
          <p:tmpl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Рисунок 9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1"/>
          <a:stretch/>
        </p:blipFill>
        <p:spPr>
          <a:xfrm>
            <a:off x="-502920" y="-480060"/>
            <a:ext cx="14002078" cy="11201399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97" name="Рисунок 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839" y="-914400"/>
            <a:ext cx="5152543" cy="1220724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grpSp>
        <p:nvGrpSpPr>
          <p:cNvPr id="5" name="组合 1"/>
          <p:cNvGrpSpPr/>
          <p:nvPr/>
        </p:nvGrpSpPr>
        <p:grpSpPr>
          <a:xfrm>
            <a:off x="8686800" y="421985"/>
            <a:ext cx="9532620" cy="10025035"/>
            <a:chOff x="2850314" y="1607199"/>
            <a:chExt cx="3404291" cy="3536301"/>
          </a:xfrm>
        </p:grpSpPr>
        <p:sp>
          <p:nvSpPr>
            <p:cNvPr id="6" name="Freeform 9"/>
            <p:cNvSpPr/>
            <p:nvPr/>
          </p:nvSpPr>
          <p:spPr bwMode="auto">
            <a:xfrm>
              <a:off x="3466102" y="2419850"/>
              <a:ext cx="1039538" cy="2723650"/>
            </a:xfrm>
            <a:custGeom>
              <a:avLst/>
              <a:gdLst>
                <a:gd name="T0" fmla="*/ 0 w 781"/>
                <a:gd name="T1" fmla="*/ 1 h 2046"/>
                <a:gd name="T2" fmla="*/ 617 w 781"/>
                <a:gd name="T3" fmla="*/ 1 h 2046"/>
                <a:gd name="T4" fmla="*/ 617 w 781"/>
                <a:gd name="T5" fmla="*/ 1 h 2046"/>
                <a:gd name="T6" fmla="*/ 781 w 781"/>
                <a:gd name="T7" fmla="*/ 148 h 2046"/>
                <a:gd name="T8" fmla="*/ 781 w 781"/>
                <a:gd name="T9" fmla="*/ 149 h 2046"/>
                <a:gd name="T10" fmla="*/ 781 w 781"/>
                <a:gd name="T11" fmla="*/ 2046 h 2046"/>
                <a:gd name="T12" fmla="*/ 742 w 781"/>
                <a:gd name="T13" fmla="*/ 2046 h 2046"/>
                <a:gd name="T14" fmla="*/ 742 w 781"/>
                <a:gd name="T15" fmla="*/ 149 h 2046"/>
                <a:gd name="T16" fmla="*/ 742 w 781"/>
                <a:gd name="T17" fmla="*/ 149 h 2046"/>
                <a:gd name="T18" fmla="*/ 617 w 781"/>
                <a:gd name="T19" fmla="*/ 39 h 2046"/>
                <a:gd name="T20" fmla="*/ 617 w 781"/>
                <a:gd name="T21" fmla="*/ 39 h 2046"/>
                <a:gd name="T22" fmla="*/ 0 w 781"/>
                <a:gd name="T23" fmla="*/ 39 h 2046"/>
                <a:gd name="T24" fmla="*/ 0 w 781"/>
                <a:gd name="T25" fmla="*/ 1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1" h="2046">
                  <a:moveTo>
                    <a:pt x="0" y="1"/>
                  </a:moveTo>
                  <a:cubicBezTo>
                    <a:pt x="617" y="1"/>
                    <a:pt x="617" y="1"/>
                    <a:pt x="617" y="1"/>
                  </a:cubicBezTo>
                  <a:cubicBezTo>
                    <a:pt x="617" y="1"/>
                    <a:pt x="617" y="1"/>
                    <a:pt x="617" y="1"/>
                  </a:cubicBezTo>
                  <a:cubicBezTo>
                    <a:pt x="721" y="0"/>
                    <a:pt x="776" y="49"/>
                    <a:pt x="781" y="148"/>
                  </a:cubicBezTo>
                  <a:cubicBezTo>
                    <a:pt x="781" y="149"/>
                    <a:pt x="781" y="149"/>
                    <a:pt x="781" y="149"/>
                  </a:cubicBezTo>
                  <a:cubicBezTo>
                    <a:pt x="781" y="2046"/>
                    <a:pt x="781" y="2046"/>
                    <a:pt x="781" y="2046"/>
                  </a:cubicBezTo>
                  <a:cubicBezTo>
                    <a:pt x="742" y="2046"/>
                    <a:pt x="742" y="2046"/>
                    <a:pt x="742" y="2046"/>
                  </a:cubicBezTo>
                  <a:cubicBezTo>
                    <a:pt x="742" y="149"/>
                    <a:pt x="742" y="149"/>
                    <a:pt x="742" y="149"/>
                  </a:cubicBezTo>
                  <a:cubicBezTo>
                    <a:pt x="742" y="149"/>
                    <a:pt x="742" y="149"/>
                    <a:pt x="742" y="149"/>
                  </a:cubicBezTo>
                  <a:cubicBezTo>
                    <a:pt x="738" y="75"/>
                    <a:pt x="697" y="39"/>
                    <a:pt x="617" y="39"/>
                  </a:cubicBezTo>
                  <a:cubicBezTo>
                    <a:pt x="617" y="39"/>
                    <a:pt x="617" y="39"/>
                    <a:pt x="61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3916833" y="1977019"/>
              <a:ext cx="809412" cy="3166481"/>
            </a:xfrm>
            <a:custGeom>
              <a:avLst/>
              <a:gdLst>
                <a:gd name="T0" fmla="*/ 0 w 609"/>
                <a:gd name="T1" fmla="*/ 0 h 2380"/>
                <a:gd name="T2" fmla="*/ 445 w 609"/>
                <a:gd name="T3" fmla="*/ 0 h 2380"/>
                <a:gd name="T4" fmla="*/ 445 w 609"/>
                <a:gd name="T5" fmla="*/ 0 h 2380"/>
                <a:gd name="T6" fmla="*/ 609 w 609"/>
                <a:gd name="T7" fmla="*/ 148 h 2380"/>
                <a:gd name="T8" fmla="*/ 609 w 609"/>
                <a:gd name="T9" fmla="*/ 149 h 2380"/>
                <a:gd name="T10" fmla="*/ 609 w 609"/>
                <a:gd name="T11" fmla="*/ 2380 h 2380"/>
                <a:gd name="T12" fmla="*/ 570 w 609"/>
                <a:gd name="T13" fmla="*/ 2380 h 2380"/>
                <a:gd name="T14" fmla="*/ 570 w 609"/>
                <a:gd name="T15" fmla="*/ 149 h 2380"/>
                <a:gd name="T16" fmla="*/ 570 w 609"/>
                <a:gd name="T17" fmla="*/ 149 h 2380"/>
                <a:gd name="T18" fmla="*/ 445 w 609"/>
                <a:gd name="T19" fmla="*/ 38 h 2380"/>
                <a:gd name="T20" fmla="*/ 445 w 609"/>
                <a:gd name="T21" fmla="*/ 38 h 2380"/>
                <a:gd name="T22" fmla="*/ 0 w 609"/>
                <a:gd name="T23" fmla="*/ 38 h 2380"/>
                <a:gd name="T24" fmla="*/ 0 w 609"/>
                <a:gd name="T25" fmla="*/ 0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9" h="2380">
                  <a:moveTo>
                    <a:pt x="0" y="0"/>
                  </a:moveTo>
                  <a:cubicBezTo>
                    <a:pt x="445" y="0"/>
                    <a:pt x="445" y="0"/>
                    <a:pt x="445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549" y="0"/>
                    <a:pt x="603" y="49"/>
                    <a:pt x="609" y="148"/>
                  </a:cubicBezTo>
                  <a:cubicBezTo>
                    <a:pt x="609" y="149"/>
                    <a:pt x="609" y="149"/>
                    <a:pt x="609" y="149"/>
                  </a:cubicBezTo>
                  <a:cubicBezTo>
                    <a:pt x="609" y="2380"/>
                    <a:pt x="609" y="2380"/>
                    <a:pt x="609" y="2380"/>
                  </a:cubicBezTo>
                  <a:cubicBezTo>
                    <a:pt x="570" y="2380"/>
                    <a:pt x="570" y="2380"/>
                    <a:pt x="570" y="2380"/>
                  </a:cubicBezTo>
                  <a:cubicBezTo>
                    <a:pt x="570" y="149"/>
                    <a:pt x="570" y="149"/>
                    <a:pt x="570" y="149"/>
                  </a:cubicBezTo>
                  <a:cubicBezTo>
                    <a:pt x="570" y="149"/>
                    <a:pt x="570" y="149"/>
                    <a:pt x="570" y="149"/>
                  </a:cubicBezTo>
                  <a:cubicBezTo>
                    <a:pt x="566" y="75"/>
                    <a:pt x="524" y="38"/>
                    <a:pt x="445" y="38"/>
                  </a:cubicBezTo>
                  <a:cubicBezTo>
                    <a:pt x="445" y="38"/>
                    <a:pt x="445" y="38"/>
                    <a:pt x="445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3186775" y="3635652"/>
              <a:ext cx="1209357" cy="1507848"/>
            </a:xfrm>
            <a:custGeom>
              <a:avLst/>
              <a:gdLst>
                <a:gd name="T0" fmla="*/ 0 w 909"/>
                <a:gd name="T1" fmla="*/ 0 h 1133"/>
                <a:gd name="T2" fmla="*/ 745 w 909"/>
                <a:gd name="T3" fmla="*/ 0 h 1133"/>
                <a:gd name="T4" fmla="*/ 745 w 909"/>
                <a:gd name="T5" fmla="*/ 0 h 1133"/>
                <a:gd name="T6" fmla="*/ 909 w 909"/>
                <a:gd name="T7" fmla="*/ 148 h 1133"/>
                <a:gd name="T8" fmla="*/ 909 w 909"/>
                <a:gd name="T9" fmla="*/ 149 h 1133"/>
                <a:gd name="T10" fmla="*/ 909 w 909"/>
                <a:gd name="T11" fmla="*/ 1133 h 1133"/>
                <a:gd name="T12" fmla="*/ 870 w 909"/>
                <a:gd name="T13" fmla="*/ 1133 h 1133"/>
                <a:gd name="T14" fmla="*/ 870 w 909"/>
                <a:gd name="T15" fmla="*/ 149 h 1133"/>
                <a:gd name="T16" fmla="*/ 870 w 909"/>
                <a:gd name="T17" fmla="*/ 149 h 1133"/>
                <a:gd name="T18" fmla="*/ 745 w 909"/>
                <a:gd name="T19" fmla="*/ 38 h 1133"/>
                <a:gd name="T20" fmla="*/ 745 w 909"/>
                <a:gd name="T21" fmla="*/ 38 h 1133"/>
                <a:gd name="T22" fmla="*/ 0 w 909"/>
                <a:gd name="T23" fmla="*/ 38 h 1133"/>
                <a:gd name="T24" fmla="*/ 0 w 909"/>
                <a:gd name="T25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9" h="1133">
                  <a:moveTo>
                    <a:pt x="0" y="0"/>
                  </a:moveTo>
                  <a:cubicBezTo>
                    <a:pt x="745" y="0"/>
                    <a:pt x="745" y="0"/>
                    <a:pt x="745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849" y="0"/>
                    <a:pt x="903" y="49"/>
                    <a:pt x="909" y="148"/>
                  </a:cubicBezTo>
                  <a:cubicBezTo>
                    <a:pt x="909" y="149"/>
                    <a:pt x="909" y="149"/>
                    <a:pt x="909" y="149"/>
                  </a:cubicBezTo>
                  <a:cubicBezTo>
                    <a:pt x="909" y="1133"/>
                    <a:pt x="909" y="1133"/>
                    <a:pt x="909" y="1133"/>
                  </a:cubicBezTo>
                  <a:cubicBezTo>
                    <a:pt x="870" y="1133"/>
                    <a:pt x="870" y="1133"/>
                    <a:pt x="870" y="1133"/>
                  </a:cubicBezTo>
                  <a:cubicBezTo>
                    <a:pt x="870" y="149"/>
                    <a:pt x="870" y="149"/>
                    <a:pt x="870" y="149"/>
                  </a:cubicBezTo>
                  <a:cubicBezTo>
                    <a:pt x="870" y="149"/>
                    <a:pt x="870" y="149"/>
                    <a:pt x="870" y="149"/>
                  </a:cubicBezTo>
                  <a:cubicBezTo>
                    <a:pt x="866" y="75"/>
                    <a:pt x="824" y="38"/>
                    <a:pt x="745" y="38"/>
                  </a:cubicBezTo>
                  <a:cubicBezTo>
                    <a:pt x="745" y="38"/>
                    <a:pt x="745" y="38"/>
                    <a:pt x="745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3486733" y="3078542"/>
              <a:ext cx="795129" cy="2064958"/>
            </a:xfrm>
            <a:custGeom>
              <a:avLst/>
              <a:gdLst>
                <a:gd name="T0" fmla="*/ 0 w 598"/>
                <a:gd name="T1" fmla="*/ 0 h 1552"/>
                <a:gd name="T2" fmla="*/ 435 w 598"/>
                <a:gd name="T3" fmla="*/ 0 h 1552"/>
                <a:gd name="T4" fmla="*/ 435 w 598"/>
                <a:gd name="T5" fmla="*/ 0 h 1552"/>
                <a:gd name="T6" fmla="*/ 598 w 598"/>
                <a:gd name="T7" fmla="*/ 148 h 1552"/>
                <a:gd name="T8" fmla="*/ 598 w 598"/>
                <a:gd name="T9" fmla="*/ 149 h 1552"/>
                <a:gd name="T10" fmla="*/ 598 w 598"/>
                <a:gd name="T11" fmla="*/ 1552 h 1552"/>
                <a:gd name="T12" fmla="*/ 560 w 598"/>
                <a:gd name="T13" fmla="*/ 1552 h 1552"/>
                <a:gd name="T14" fmla="*/ 560 w 598"/>
                <a:gd name="T15" fmla="*/ 149 h 1552"/>
                <a:gd name="T16" fmla="*/ 560 w 598"/>
                <a:gd name="T17" fmla="*/ 149 h 1552"/>
                <a:gd name="T18" fmla="*/ 435 w 598"/>
                <a:gd name="T19" fmla="*/ 38 h 1552"/>
                <a:gd name="T20" fmla="*/ 435 w 598"/>
                <a:gd name="T21" fmla="*/ 39 h 1552"/>
                <a:gd name="T22" fmla="*/ 0 w 598"/>
                <a:gd name="T23" fmla="*/ 39 h 1552"/>
                <a:gd name="T24" fmla="*/ 0 w 598"/>
                <a:gd name="T25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8" h="1552">
                  <a:moveTo>
                    <a:pt x="0" y="0"/>
                  </a:moveTo>
                  <a:cubicBezTo>
                    <a:pt x="435" y="0"/>
                    <a:pt x="435" y="0"/>
                    <a:pt x="435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538" y="0"/>
                    <a:pt x="593" y="49"/>
                    <a:pt x="598" y="148"/>
                  </a:cubicBezTo>
                  <a:cubicBezTo>
                    <a:pt x="598" y="149"/>
                    <a:pt x="598" y="149"/>
                    <a:pt x="598" y="149"/>
                  </a:cubicBezTo>
                  <a:cubicBezTo>
                    <a:pt x="598" y="1552"/>
                    <a:pt x="598" y="1552"/>
                    <a:pt x="598" y="1552"/>
                  </a:cubicBezTo>
                  <a:cubicBezTo>
                    <a:pt x="560" y="1552"/>
                    <a:pt x="560" y="1552"/>
                    <a:pt x="560" y="1552"/>
                  </a:cubicBezTo>
                  <a:cubicBezTo>
                    <a:pt x="560" y="149"/>
                    <a:pt x="560" y="149"/>
                    <a:pt x="560" y="149"/>
                  </a:cubicBezTo>
                  <a:cubicBezTo>
                    <a:pt x="560" y="149"/>
                    <a:pt x="560" y="149"/>
                    <a:pt x="560" y="149"/>
                  </a:cubicBezTo>
                  <a:cubicBezTo>
                    <a:pt x="555" y="75"/>
                    <a:pt x="514" y="38"/>
                    <a:pt x="435" y="38"/>
                  </a:cubicBezTo>
                  <a:cubicBezTo>
                    <a:pt x="435" y="39"/>
                    <a:pt x="435" y="39"/>
                    <a:pt x="435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4562775" y="2221449"/>
              <a:ext cx="910985" cy="2922051"/>
            </a:xfrm>
            <a:custGeom>
              <a:avLst/>
              <a:gdLst>
                <a:gd name="T0" fmla="*/ 684 w 684"/>
                <a:gd name="T1" fmla="*/ 362 h 2196"/>
                <a:gd name="T2" fmla="*/ 163 w 684"/>
                <a:gd name="T3" fmla="*/ 362 h 2196"/>
                <a:gd name="T4" fmla="*/ 163 w 684"/>
                <a:gd name="T5" fmla="*/ 362 h 2196"/>
                <a:gd name="T6" fmla="*/ 38 w 684"/>
                <a:gd name="T7" fmla="*/ 405 h 2196"/>
                <a:gd name="T8" fmla="*/ 38 w 684"/>
                <a:gd name="T9" fmla="*/ 149 h 2196"/>
                <a:gd name="T10" fmla="*/ 38 w 684"/>
                <a:gd name="T11" fmla="*/ 149 h 2196"/>
                <a:gd name="T12" fmla="*/ 163 w 684"/>
                <a:gd name="T13" fmla="*/ 39 h 2196"/>
                <a:gd name="T14" fmla="*/ 163 w 684"/>
                <a:gd name="T15" fmla="*/ 39 h 2196"/>
                <a:gd name="T16" fmla="*/ 395 w 684"/>
                <a:gd name="T17" fmla="*/ 39 h 2196"/>
                <a:gd name="T18" fmla="*/ 395 w 684"/>
                <a:gd name="T19" fmla="*/ 0 h 2196"/>
                <a:gd name="T20" fmla="*/ 163 w 684"/>
                <a:gd name="T21" fmla="*/ 0 h 2196"/>
                <a:gd name="T22" fmla="*/ 163 w 684"/>
                <a:gd name="T23" fmla="*/ 0 h 2196"/>
                <a:gd name="T24" fmla="*/ 0 w 684"/>
                <a:gd name="T25" fmla="*/ 148 h 2196"/>
                <a:gd name="T26" fmla="*/ 0 w 684"/>
                <a:gd name="T27" fmla="*/ 149 h 2196"/>
                <a:gd name="T28" fmla="*/ 0 w 684"/>
                <a:gd name="T29" fmla="*/ 2196 h 2196"/>
                <a:gd name="T30" fmla="*/ 38 w 684"/>
                <a:gd name="T31" fmla="*/ 2196 h 2196"/>
                <a:gd name="T32" fmla="*/ 38 w 684"/>
                <a:gd name="T33" fmla="*/ 511 h 2196"/>
                <a:gd name="T34" fmla="*/ 38 w 684"/>
                <a:gd name="T35" fmla="*/ 511 h 2196"/>
                <a:gd name="T36" fmla="*/ 163 w 684"/>
                <a:gd name="T37" fmla="*/ 401 h 2196"/>
                <a:gd name="T38" fmla="*/ 163 w 684"/>
                <a:gd name="T39" fmla="*/ 401 h 2196"/>
                <a:gd name="T40" fmla="*/ 684 w 684"/>
                <a:gd name="T41" fmla="*/ 401 h 2196"/>
                <a:gd name="T42" fmla="*/ 684 w 684"/>
                <a:gd name="T43" fmla="*/ 362 h 2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4" h="2196">
                  <a:moveTo>
                    <a:pt x="684" y="362"/>
                  </a:moveTo>
                  <a:cubicBezTo>
                    <a:pt x="163" y="362"/>
                    <a:pt x="163" y="362"/>
                    <a:pt x="163" y="362"/>
                  </a:cubicBezTo>
                  <a:cubicBezTo>
                    <a:pt x="163" y="362"/>
                    <a:pt x="163" y="362"/>
                    <a:pt x="163" y="362"/>
                  </a:cubicBezTo>
                  <a:cubicBezTo>
                    <a:pt x="107" y="362"/>
                    <a:pt x="66" y="376"/>
                    <a:pt x="38" y="40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3" y="75"/>
                    <a:pt x="84" y="38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395" y="39"/>
                    <a:pt x="395" y="39"/>
                    <a:pt x="395" y="39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5" y="49"/>
                    <a:pt x="0" y="14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2196"/>
                    <a:pt x="0" y="2196"/>
                    <a:pt x="0" y="2196"/>
                  </a:cubicBezTo>
                  <a:cubicBezTo>
                    <a:pt x="38" y="2196"/>
                    <a:pt x="38" y="2196"/>
                    <a:pt x="38" y="2196"/>
                  </a:cubicBezTo>
                  <a:cubicBezTo>
                    <a:pt x="38" y="511"/>
                    <a:pt x="38" y="511"/>
                    <a:pt x="38" y="511"/>
                  </a:cubicBezTo>
                  <a:cubicBezTo>
                    <a:pt x="38" y="511"/>
                    <a:pt x="38" y="511"/>
                    <a:pt x="38" y="511"/>
                  </a:cubicBezTo>
                  <a:cubicBezTo>
                    <a:pt x="43" y="437"/>
                    <a:pt x="84" y="400"/>
                    <a:pt x="163" y="401"/>
                  </a:cubicBezTo>
                  <a:cubicBezTo>
                    <a:pt x="163" y="401"/>
                    <a:pt x="163" y="401"/>
                    <a:pt x="163" y="401"/>
                  </a:cubicBezTo>
                  <a:cubicBezTo>
                    <a:pt x="684" y="401"/>
                    <a:pt x="684" y="401"/>
                    <a:pt x="684" y="401"/>
                  </a:cubicBezTo>
                  <a:cubicBezTo>
                    <a:pt x="684" y="362"/>
                    <a:pt x="684" y="362"/>
                    <a:pt x="684" y="36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4884953" y="3359477"/>
              <a:ext cx="1137937" cy="1784023"/>
            </a:xfrm>
            <a:custGeom>
              <a:avLst/>
              <a:gdLst>
                <a:gd name="T0" fmla="*/ 855 w 855"/>
                <a:gd name="T1" fmla="*/ 0 h 1341"/>
                <a:gd name="T2" fmla="*/ 163 w 855"/>
                <a:gd name="T3" fmla="*/ 0 h 1341"/>
                <a:gd name="T4" fmla="*/ 163 w 855"/>
                <a:gd name="T5" fmla="*/ 0 h 1341"/>
                <a:gd name="T6" fmla="*/ 0 w 855"/>
                <a:gd name="T7" fmla="*/ 148 h 1341"/>
                <a:gd name="T8" fmla="*/ 0 w 855"/>
                <a:gd name="T9" fmla="*/ 149 h 1341"/>
                <a:gd name="T10" fmla="*/ 0 w 855"/>
                <a:gd name="T11" fmla="*/ 1341 h 1341"/>
                <a:gd name="T12" fmla="*/ 38 w 855"/>
                <a:gd name="T13" fmla="*/ 1341 h 1341"/>
                <a:gd name="T14" fmla="*/ 38 w 855"/>
                <a:gd name="T15" fmla="*/ 149 h 1341"/>
                <a:gd name="T16" fmla="*/ 38 w 855"/>
                <a:gd name="T17" fmla="*/ 149 h 1341"/>
                <a:gd name="T18" fmla="*/ 163 w 855"/>
                <a:gd name="T19" fmla="*/ 39 h 1341"/>
                <a:gd name="T20" fmla="*/ 163 w 855"/>
                <a:gd name="T21" fmla="*/ 39 h 1341"/>
                <a:gd name="T22" fmla="*/ 855 w 855"/>
                <a:gd name="T23" fmla="*/ 39 h 1341"/>
                <a:gd name="T24" fmla="*/ 855 w 855"/>
                <a:gd name="T25" fmla="*/ 0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5" h="1341">
                  <a:moveTo>
                    <a:pt x="855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59" y="0"/>
                    <a:pt x="5" y="49"/>
                    <a:pt x="0" y="14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341"/>
                    <a:pt x="0" y="1341"/>
                    <a:pt x="0" y="1341"/>
                  </a:cubicBezTo>
                  <a:cubicBezTo>
                    <a:pt x="38" y="1341"/>
                    <a:pt x="38" y="1341"/>
                    <a:pt x="38" y="1341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2" y="75"/>
                    <a:pt x="84" y="38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855" y="39"/>
                    <a:pt x="855" y="39"/>
                    <a:pt x="855" y="39"/>
                  </a:cubicBezTo>
                  <a:cubicBezTo>
                    <a:pt x="855" y="0"/>
                    <a:pt x="855" y="0"/>
                    <a:pt x="85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4780206" y="4129274"/>
              <a:ext cx="825283" cy="1014226"/>
            </a:xfrm>
            <a:custGeom>
              <a:avLst/>
              <a:gdLst>
                <a:gd name="T0" fmla="*/ 620 w 620"/>
                <a:gd name="T1" fmla="*/ 1 h 762"/>
                <a:gd name="T2" fmla="*/ 163 w 620"/>
                <a:gd name="T3" fmla="*/ 1 h 762"/>
                <a:gd name="T4" fmla="*/ 163 w 620"/>
                <a:gd name="T5" fmla="*/ 1 h 762"/>
                <a:gd name="T6" fmla="*/ 0 w 620"/>
                <a:gd name="T7" fmla="*/ 149 h 762"/>
                <a:gd name="T8" fmla="*/ 0 w 620"/>
                <a:gd name="T9" fmla="*/ 150 h 762"/>
                <a:gd name="T10" fmla="*/ 0 w 620"/>
                <a:gd name="T11" fmla="*/ 762 h 762"/>
                <a:gd name="T12" fmla="*/ 39 w 620"/>
                <a:gd name="T13" fmla="*/ 762 h 762"/>
                <a:gd name="T14" fmla="*/ 39 w 620"/>
                <a:gd name="T15" fmla="*/ 150 h 762"/>
                <a:gd name="T16" fmla="*/ 38 w 620"/>
                <a:gd name="T17" fmla="*/ 150 h 762"/>
                <a:gd name="T18" fmla="*/ 163 w 620"/>
                <a:gd name="T19" fmla="*/ 39 h 762"/>
                <a:gd name="T20" fmla="*/ 163 w 620"/>
                <a:gd name="T21" fmla="*/ 39 h 762"/>
                <a:gd name="T22" fmla="*/ 620 w 620"/>
                <a:gd name="T23" fmla="*/ 39 h 762"/>
                <a:gd name="T24" fmla="*/ 620 w 620"/>
                <a:gd name="T25" fmla="*/ 1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0" h="762">
                  <a:moveTo>
                    <a:pt x="620" y="1"/>
                  </a:moveTo>
                  <a:cubicBezTo>
                    <a:pt x="163" y="1"/>
                    <a:pt x="163" y="1"/>
                    <a:pt x="163" y="1"/>
                  </a:cubicBezTo>
                  <a:cubicBezTo>
                    <a:pt x="163" y="1"/>
                    <a:pt x="163" y="1"/>
                    <a:pt x="163" y="1"/>
                  </a:cubicBezTo>
                  <a:cubicBezTo>
                    <a:pt x="60" y="0"/>
                    <a:pt x="5" y="50"/>
                    <a:pt x="0" y="149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762"/>
                    <a:pt x="0" y="762"/>
                    <a:pt x="0" y="762"/>
                  </a:cubicBezTo>
                  <a:cubicBezTo>
                    <a:pt x="39" y="762"/>
                    <a:pt x="39" y="762"/>
                    <a:pt x="39" y="762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43" y="76"/>
                    <a:pt x="84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620" y="39"/>
                    <a:pt x="620" y="39"/>
                    <a:pt x="620" y="39"/>
                  </a:cubicBezTo>
                  <a:cubicBezTo>
                    <a:pt x="620" y="1"/>
                    <a:pt x="620" y="1"/>
                    <a:pt x="6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3627984" y="1823059"/>
              <a:ext cx="353919" cy="355535"/>
            </a:xfrm>
            <a:custGeom>
              <a:avLst/>
              <a:gdLst>
                <a:gd name="T0" fmla="*/ 224 w 267"/>
                <a:gd name="T1" fmla="*/ 267 h 267"/>
                <a:gd name="T2" fmla="*/ 43 w 267"/>
                <a:gd name="T3" fmla="*/ 267 h 267"/>
                <a:gd name="T4" fmla="*/ 0 w 267"/>
                <a:gd name="T5" fmla="*/ 224 h 267"/>
                <a:gd name="T6" fmla="*/ 0 w 267"/>
                <a:gd name="T7" fmla="*/ 43 h 267"/>
                <a:gd name="T8" fmla="*/ 43 w 267"/>
                <a:gd name="T9" fmla="*/ 0 h 267"/>
                <a:gd name="T10" fmla="*/ 224 w 267"/>
                <a:gd name="T11" fmla="*/ 0 h 267"/>
                <a:gd name="T12" fmla="*/ 267 w 267"/>
                <a:gd name="T13" fmla="*/ 43 h 267"/>
                <a:gd name="T14" fmla="*/ 267 w 267"/>
                <a:gd name="T15" fmla="*/ 224 h 267"/>
                <a:gd name="T16" fmla="*/ 224 w 267"/>
                <a:gd name="T17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7">
                  <a:moveTo>
                    <a:pt x="224" y="267"/>
                  </a:moveTo>
                  <a:cubicBezTo>
                    <a:pt x="43" y="267"/>
                    <a:pt x="43" y="267"/>
                    <a:pt x="43" y="267"/>
                  </a:cubicBezTo>
                  <a:cubicBezTo>
                    <a:pt x="20" y="267"/>
                    <a:pt x="0" y="247"/>
                    <a:pt x="0" y="22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20" y="0"/>
                    <a:pt x="43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47" y="0"/>
                    <a:pt x="267" y="19"/>
                    <a:pt x="267" y="43"/>
                  </a:cubicBezTo>
                  <a:cubicBezTo>
                    <a:pt x="267" y="224"/>
                    <a:pt x="267" y="224"/>
                    <a:pt x="267" y="224"/>
                  </a:cubicBezTo>
                  <a:cubicBezTo>
                    <a:pt x="267" y="247"/>
                    <a:pt x="247" y="267"/>
                    <a:pt x="224" y="2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5054771" y="2067490"/>
              <a:ext cx="355506" cy="352360"/>
            </a:xfrm>
            <a:custGeom>
              <a:avLst/>
              <a:gdLst>
                <a:gd name="T0" fmla="*/ 224 w 267"/>
                <a:gd name="T1" fmla="*/ 266 h 266"/>
                <a:gd name="T2" fmla="*/ 43 w 267"/>
                <a:gd name="T3" fmla="*/ 266 h 266"/>
                <a:gd name="T4" fmla="*/ 0 w 267"/>
                <a:gd name="T5" fmla="*/ 223 h 266"/>
                <a:gd name="T6" fmla="*/ 0 w 267"/>
                <a:gd name="T7" fmla="*/ 43 h 266"/>
                <a:gd name="T8" fmla="*/ 43 w 267"/>
                <a:gd name="T9" fmla="*/ 0 h 266"/>
                <a:gd name="T10" fmla="*/ 224 w 267"/>
                <a:gd name="T11" fmla="*/ 0 h 266"/>
                <a:gd name="T12" fmla="*/ 267 w 267"/>
                <a:gd name="T13" fmla="*/ 43 h 266"/>
                <a:gd name="T14" fmla="*/ 267 w 267"/>
                <a:gd name="T15" fmla="*/ 223 h 266"/>
                <a:gd name="T16" fmla="*/ 224 w 267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6">
                  <a:moveTo>
                    <a:pt x="224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20" y="266"/>
                    <a:pt x="0" y="247"/>
                    <a:pt x="0" y="22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20" y="0"/>
                    <a:pt x="43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47" y="0"/>
                    <a:pt x="267" y="19"/>
                    <a:pt x="267" y="43"/>
                  </a:cubicBezTo>
                  <a:cubicBezTo>
                    <a:pt x="267" y="223"/>
                    <a:pt x="267" y="223"/>
                    <a:pt x="267" y="223"/>
                  </a:cubicBezTo>
                  <a:cubicBezTo>
                    <a:pt x="267" y="247"/>
                    <a:pt x="247" y="266"/>
                    <a:pt x="224" y="26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5411865" y="2550001"/>
              <a:ext cx="353919" cy="355535"/>
            </a:xfrm>
            <a:custGeom>
              <a:avLst/>
              <a:gdLst>
                <a:gd name="T0" fmla="*/ 224 w 267"/>
                <a:gd name="T1" fmla="*/ 267 h 267"/>
                <a:gd name="T2" fmla="*/ 43 w 267"/>
                <a:gd name="T3" fmla="*/ 267 h 267"/>
                <a:gd name="T4" fmla="*/ 0 w 267"/>
                <a:gd name="T5" fmla="*/ 224 h 267"/>
                <a:gd name="T6" fmla="*/ 0 w 267"/>
                <a:gd name="T7" fmla="*/ 43 h 267"/>
                <a:gd name="T8" fmla="*/ 43 w 267"/>
                <a:gd name="T9" fmla="*/ 0 h 267"/>
                <a:gd name="T10" fmla="*/ 224 w 267"/>
                <a:gd name="T11" fmla="*/ 0 h 267"/>
                <a:gd name="T12" fmla="*/ 267 w 267"/>
                <a:gd name="T13" fmla="*/ 43 h 267"/>
                <a:gd name="T14" fmla="*/ 267 w 267"/>
                <a:gd name="T15" fmla="*/ 224 h 267"/>
                <a:gd name="T16" fmla="*/ 224 w 267"/>
                <a:gd name="T17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7">
                  <a:moveTo>
                    <a:pt x="224" y="267"/>
                  </a:moveTo>
                  <a:cubicBezTo>
                    <a:pt x="43" y="267"/>
                    <a:pt x="43" y="267"/>
                    <a:pt x="43" y="267"/>
                  </a:cubicBezTo>
                  <a:cubicBezTo>
                    <a:pt x="20" y="267"/>
                    <a:pt x="0" y="247"/>
                    <a:pt x="0" y="22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20"/>
                    <a:pt x="20" y="0"/>
                    <a:pt x="43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47" y="0"/>
                    <a:pt x="267" y="20"/>
                    <a:pt x="267" y="43"/>
                  </a:cubicBezTo>
                  <a:cubicBezTo>
                    <a:pt x="267" y="224"/>
                    <a:pt x="267" y="224"/>
                    <a:pt x="267" y="224"/>
                  </a:cubicBezTo>
                  <a:cubicBezTo>
                    <a:pt x="267" y="247"/>
                    <a:pt x="247" y="267"/>
                    <a:pt x="224" y="26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5900686" y="3207105"/>
              <a:ext cx="353919" cy="353948"/>
            </a:xfrm>
            <a:custGeom>
              <a:avLst/>
              <a:gdLst>
                <a:gd name="T0" fmla="*/ 223 w 266"/>
                <a:gd name="T1" fmla="*/ 266 h 266"/>
                <a:gd name="T2" fmla="*/ 43 w 266"/>
                <a:gd name="T3" fmla="*/ 266 h 266"/>
                <a:gd name="T4" fmla="*/ 0 w 266"/>
                <a:gd name="T5" fmla="*/ 224 h 266"/>
                <a:gd name="T6" fmla="*/ 0 w 266"/>
                <a:gd name="T7" fmla="*/ 43 h 266"/>
                <a:gd name="T8" fmla="*/ 43 w 266"/>
                <a:gd name="T9" fmla="*/ 0 h 266"/>
                <a:gd name="T10" fmla="*/ 223 w 266"/>
                <a:gd name="T11" fmla="*/ 0 h 266"/>
                <a:gd name="T12" fmla="*/ 266 w 266"/>
                <a:gd name="T13" fmla="*/ 43 h 266"/>
                <a:gd name="T14" fmla="*/ 266 w 266"/>
                <a:gd name="T15" fmla="*/ 224 h 266"/>
                <a:gd name="T16" fmla="*/ 223 w 266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266">
                  <a:moveTo>
                    <a:pt x="22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19" y="266"/>
                    <a:pt x="0" y="247"/>
                    <a:pt x="0" y="22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47" y="0"/>
                    <a:pt x="266" y="19"/>
                    <a:pt x="266" y="43"/>
                  </a:cubicBezTo>
                  <a:cubicBezTo>
                    <a:pt x="266" y="224"/>
                    <a:pt x="266" y="224"/>
                    <a:pt x="266" y="224"/>
                  </a:cubicBezTo>
                  <a:cubicBezTo>
                    <a:pt x="266" y="247"/>
                    <a:pt x="247" y="266"/>
                    <a:pt x="223" y="266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549940" y="3978489"/>
              <a:ext cx="353920" cy="352360"/>
            </a:xfrm>
            <a:custGeom>
              <a:avLst/>
              <a:gdLst>
                <a:gd name="T0" fmla="*/ 224 w 267"/>
                <a:gd name="T1" fmla="*/ 266 h 266"/>
                <a:gd name="T2" fmla="*/ 43 w 267"/>
                <a:gd name="T3" fmla="*/ 266 h 266"/>
                <a:gd name="T4" fmla="*/ 0 w 267"/>
                <a:gd name="T5" fmla="*/ 223 h 266"/>
                <a:gd name="T6" fmla="*/ 0 w 267"/>
                <a:gd name="T7" fmla="*/ 43 h 266"/>
                <a:gd name="T8" fmla="*/ 43 w 267"/>
                <a:gd name="T9" fmla="*/ 0 h 266"/>
                <a:gd name="T10" fmla="*/ 224 w 267"/>
                <a:gd name="T11" fmla="*/ 0 h 266"/>
                <a:gd name="T12" fmla="*/ 267 w 267"/>
                <a:gd name="T13" fmla="*/ 43 h 266"/>
                <a:gd name="T14" fmla="*/ 267 w 267"/>
                <a:gd name="T15" fmla="*/ 223 h 266"/>
                <a:gd name="T16" fmla="*/ 224 w 267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6">
                  <a:moveTo>
                    <a:pt x="224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20" y="266"/>
                    <a:pt x="0" y="247"/>
                    <a:pt x="0" y="22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20" y="0"/>
                    <a:pt x="43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48" y="0"/>
                    <a:pt x="267" y="19"/>
                    <a:pt x="267" y="43"/>
                  </a:cubicBezTo>
                  <a:cubicBezTo>
                    <a:pt x="267" y="223"/>
                    <a:pt x="267" y="223"/>
                    <a:pt x="267" y="223"/>
                  </a:cubicBezTo>
                  <a:cubicBezTo>
                    <a:pt x="267" y="247"/>
                    <a:pt x="248" y="266"/>
                    <a:pt x="224" y="26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158208" y="2269066"/>
              <a:ext cx="355506" cy="355535"/>
            </a:xfrm>
            <a:custGeom>
              <a:avLst/>
              <a:gdLst>
                <a:gd name="T0" fmla="*/ 224 w 267"/>
                <a:gd name="T1" fmla="*/ 267 h 267"/>
                <a:gd name="T2" fmla="*/ 43 w 267"/>
                <a:gd name="T3" fmla="*/ 267 h 267"/>
                <a:gd name="T4" fmla="*/ 0 w 267"/>
                <a:gd name="T5" fmla="*/ 224 h 267"/>
                <a:gd name="T6" fmla="*/ 0 w 267"/>
                <a:gd name="T7" fmla="*/ 43 h 267"/>
                <a:gd name="T8" fmla="*/ 43 w 267"/>
                <a:gd name="T9" fmla="*/ 0 h 267"/>
                <a:gd name="T10" fmla="*/ 224 w 267"/>
                <a:gd name="T11" fmla="*/ 0 h 267"/>
                <a:gd name="T12" fmla="*/ 267 w 267"/>
                <a:gd name="T13" fmla="*/ 43 h 267"/>
                <a:gd name="T14" fmla="*/ 267 w 267"/>
                <a:gd name="T15" fmla="*/ 224 h 267"/>
                <a:gd name="T16" fmla="*/ 224 w 267"/>
                <a:gd name="T17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7">
                  <a:moveTo>
                    <a:pt x="224" y="267"/>
                  </a:moveTo>
                  <a:cubicBezTo>
                    <a:pt x="43" y="267"/>
                    <a:pt x="43" y="267"/>
                    <a:pt x="43" y="267"/>
                  </a:cubicBezTo>
                  <a:cubicBezTo>
                    <a:pt x="19" y="267"/>
                    <a:pt x="0" y="247"/>
                    <a:pt x="0" y="22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20"/>
                    <a:pt x="19" y="0"/>
                    <a:pt x="43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47" y="0"/>
                    <a:pt x="267" y="20"/>
                    <a:pt x="267" y="43"/>
                  </a:cubicBezTo>
                  <a:cubicBezTo>
                    <a:pt x="267" y="224"/>
                    <a:pt x="267" y="224"/>
                    <a:pt x="267" y="224"/>
                  </a:cubicBezTo>
                  <a:cubicBezTo>
                    <a:pt x="267" y="247"/>
                    <a:pt x="247" y="267"/>
                    <a:pt x="224" y="2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3201059" y="2924582"/>
              <a:ext cx="355506" cy="355535"/>
            </a:xfrm>
            <a:custGeom>
              <a:avLst/>
              <a:gdLst>
                <a:gd name="T0" fmla="*/ 224 w 267"/>
                <a:gd name="T1" fmla="*/ 267 h 267"/>
                <a:gd name="T2" fmla="*/ 43 w 267"/>
                <a:gd name="T3" fmla="*/ 267 h 267"/>
                <a:gd name="T4" fmla="*/ 0 w 267"/>
                <a:gd name="T5" fmla="*/ 224 h 267"/>
                <a:gd name="T6" fmla="*/ 0 w 267"/>
                <a:gd name="T7" fmla="*/ 43 h 267"/>
                <a:gd name="T8" fmla="*/ 43 w 267"/>
                <a:gd name="T9" fmla="*/ 0 h 267"/>
                <a:gd name="T10" fmla="*/ 224 w 267"/>
                <a:gd name="T11" fmla="*/ 0 h 267"/>
                <a:gd name="T12" fmla="*/ 267 w 267"/>
                <a:gd name="T13" fmla="*/ 43 h 267"/>
                <a:gd name="T14" fmla="*/ 267 w 267"/>
                <a:gd name="T15" fmla="*/ 224 h 267"/>
                <a:gd name="T16" fmla="*/ 224 w 267"/>
                <a:gd name="T17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7">
                  <a:moveTo>
                    <a:pt x="224" y="267"/>
                  </a:moveTo>
                  <a:cubicBezTo>
                    <a:pt x="43" y="267"/>
                    <a:pt x="43" y="267"/>
                    <a:pt x="43" y="267"/>
                  </a:cubicBezTo>
                  <a:cubicBezTo>
                    <a:pt x="19" y="267"/>
                    <a:pt x="0" y="247"/>
                    <a:pt x="0" y="22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20"/>
                    <a:pt x="19" y="0"/>
                    <a:pt x="43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47" y="0"/>
                    <a:pt x="267" y="20"/>
                    <a:pt x="267" y="43"/>
                  </a:cubicBezTo>
                  <a:cubicBezTo>
                    <a:pt x="267" y="224"/>
                    <a:pt x="267" y="224"/>
                    <a:pt x="267" y="224"/>
                  </a:cubicBezTo>
                  <a:cubicBezTo>
                    <a:pt x="267" y="247"/>
                    <a:pt x="247" y="267"/>
                    <a:pt x="224" y="2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2850314" y="3484867"/>
              <a:ext cx="353919" cy="353947"/>
            </a:xfrm>
            <a:custGeom>
              <a:avLst/>
              <a:gdLst>
                <a:gd name="T0" fmla="*/ 223 w 266"/>
                <a:gd name="T1" fmla="*/ 267 h 267"/>
                <a:gd name="T2" fmla="*/ 43 w 266"/>
                <a:gd name="T3" fmla="*/ 267 h 267"/>
                <a:gd name="T4" fmla="*/ 0 w 266"/>
                <a:gd name="T5" fmla="*/ 224 h 267"/>
                <a:gd name="T6" fmla="*/ 0 w 266"/>
                <a:gd name="T7" fmla="*/ 43 h 267"/>
                <a:gd name="T8" fmla="*/ 43 w 266"/>
                <a:gd name="T9" fmla="*/ 0 h 267"/>
                <a:gd name="T10" fmla="*/ 223 w 266"/>
                <a:gd name="T11" fmla="*/ 0 h 267"/>
                <a:gd name="T12" fmla="*/ 266 w 266"/>
                <a:gd name="T13" fmla="*/ 43 h 267"/>
                <a:gd name="T14" fmla="*/ 266 w 266"/>
                <a:gd name="T15" fmla="*/ 224 h 267"/>
                <a:gd name="T16" fmla="*/ 223 w 266"/>
                <a:gd name="T17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267">
                  <a:moveTo>
                    <a:pt x="223" y="267"/>
                  </a:moveTo>
                  <a:cubicBezTo>
                    <a:pt x="43" y="267"/>
                    <a:pt x="43" y="267"/>
                    <a:pt x="43" y="267"/>
                  </a:cubicBezTo>
                  <a:cubicBezTo>
                    <a:pt x="19" y="267"/>
                    <a:pt x="0" y="247"/>
                    <a:pt x="0" y="22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20"/>
                    <a:pt x="19" y="0"/>
                    <a:pt x="4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47" y="0"/>
                    <a:pt x="266" y="20"/>
                    <a:pt x="266" y="43"/>
                  </a:cubicBezTo>
                  <a:cubicBezTo>
                    <a:pt x="266" y="224"/>
                    <a:pt x="266" y="224"/>
                    <a:pt x="266" y="224"/>
                  </a:cubicBezTo>
                  <a:cubicBezTo>
                    <a:pt x="266" y="247"/>
                    <a:pt x="247" y="267"/>
                    <a:pt x="223" y="26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3466102" y="3815007"/>
              <a:ext cx="704665" cy="1328493"/>
            </a:xfrm>
            <a:custGeom>
              <a:avLst/>
              <a:gdLst>
                <a:gd name="T0" fmla="*/ 74 w 530"/>
                <a:gd name="T1" fmla="*/ 24 h 999"/>
                <a:gd name="T2" fmla="*/ 0 w 530"/>
                <a:gd name="T3" fmla="*/ 29 h 999"/>
                <a:gd name="T4" fmla="*/ 530 w 530"/>
                <a:gd name="T5" fmla="*/ 999 h 999"/>
                <a:gd name="T6" fmla="*/ 520 w 530"/>
                <a:gd name="T7" fmla="*/ 956 h 999"/>
                <a:gd name="T8" fmla="*/ 520 w 530"/>
                <a:gd name="T9" fmla="*/ 946 h 999"/>
                <a:gd name="T10" fmla="*/ 530 w 530"/>
                <a:gd name="T11" fmla="*/ 918 h 999"/>
                <a:gd name="T12" fmla="*/ 530 w 530"/>
                <a:gd name="T13" fmla="*/ 918 h 999"/>
                <a:gd name="T14" fmla="*/ 530 w 530"/>
                <a:gd name="T15" fmla="*/ 871 h 999"/>
                <a:gd name="T16" fmla="*/ 520 w 530"/>
                <a:gd name="T17" fmla="*/ 843 h 999"/>
                <a:gd name="T18" fmla="*/ 520 w 530"/>
                <a:gd name="T19" fmla="*/ 833 h 999"/>
                <a:gd name="T20" fmla="*/ 530 w 530"/>
                <a:gd name="T21" fmla="*/ 805 h 999"/>
                <a:gd name="T22" fmla="*/ 530 w 530"/>
                <a:gd name="T23" fmla="*/ 805 h 999"/>
                <a:gd name="T24" fmla="*/ 530 w 530"/>
                <a:gd name="T25" fmla="*/ 758 h 999"/>
                <a:gd name="T26" fmla="*/ 520 w 530"/>
                <a:gd name="T27" fmla="*/ 729 h 999"/>
                <a:gd name="T28" fmla="*/ 520 w 530"/>
                <a:gd name="T29" fmla="*/ 720 h 999"/>
                <a:gd name="T30" fmla="*/ 530 w 530"/>
                <a:gd name="T31" fmla="*/ 691 h 999"/>
                <a:gd name="T32" fmla="*/ 530 w 530"/>
                <a:gd name="T33" fmla="*/ 691 h 999"/>
                <a:gd name="T34" fmla="*/ 530 w 530"/>
                <a:gd name="T35" fmla="*/ 644 h 999"/>
                <a:gd name="T36" fmla="*/ 520 w 530"/>
                <a:gd name="T37" fmla="*/ 616 h 999"/>
                <a:gd name="T38" fmla="*/ 520 w 530"/>
                <a:gd name="T39" fmla="*/ 606 h 999"/>
                <a:gd name="T40" fmla="*/ 530 w 530"/>
                <a:gd name="T41" fmla="*/ 578 h 999"/>
                <a:gd name="T42" fmla="*/ 530 w 530"/>
                <a:gd name="T43" fmla="*/ 578 h 999"/>
                <a:gd name="T44" fmla="*/ 530 w 530"/>
                <a:gd name="T45" fmla="*/ 531 h 999"/>
                <a:gd name="T46" fmla="*/ 520 w 530"/>
                <a:gd name="T47" fmla="*/ 502 h 999"/>
                <a:gd name="T48" fmla="*/ 520 w 530"/>
                <a:gd name="T49" fmla="*/ 493 h 999"/>
                <a:gd name="T50" fmla="*/ 530 w 530"/>
                <a:gd name="T51" fmla="*/ 465 h 999"/>
                <a:gd name="T52" fmla="*/ 530 w 530"/>
                <a:gd name="T53" fmla="*/ 465 h 999"/>
                <a:gd name="T54" fmla="*/ 530 w 530"/>
                <a:gd name="T55" fmla="*/ 417 h 999"/>
                <a:gd name="T56" fmla="*/ 520 w 530"/>
                <a:gd name="T57" fmla="*/ 389 h 999"/>
                <a:gd name="T58" fmla="*/ 520 w 530"/>
                <a:gd name="T59" fmla="*/ 380 h 999"/>
                <a:gd name="T60" fmla="*/ 530 w 530"/>
                <a:gd name="T61" fmla="*/ 351 h 999"/>
                <a:gd name="T62" fmla="*/ 530 w 530"/>
                <a:gd name="T63" fmla="*/ 351 h 999"/>
                <a:gd name="T64" fmla="*/ 530 w 530"/>
                <a:gd name="T65" fmla="*/ 304 h 999"/>
                <a:gd name="T66" fmla="*/ 520 w 530"/>
                <a:gd name="T67" fmla="*/ 276 h 999"/>
                <a:gd name="T68" fmla="*/ 520 w 530"/>
                <a:gd name="T69" fmla="*/ 266 h 999"/>
                <a:gd name="T70" fmla="*/ 530 w 530"/>
                <a:gd name="T71" fmla="*/ 238 h 999"/>
                <a:gd name="T72" fmla="*/ 530 w 530"/>
                <a:gd name="T73" fmla="*/ 238 h 999"/>
                <a:gd name="T74" fmla="*/ 530 w 530"/>
                <a:gd name="T75" fmla="*/ 191 h 999"/>
                <a:gd name="T76" fmla="*/ 520 w 530"/>
                <a:gd name="T77" fmla="*/ 162 h 999"/>
                <a:gd name="T78" fmla="*/ 520 w 530"/>
                <a:gd name="T79" fmla="*/ 153 h 999"/>
                <a:gd name="T80" fmla="*/ 530 w 530"/>
                <a:gd name="T81" fmla="*/ 125 h 999"/>
                <a:gd name="T82" fmla="*/ 530 w 530"/>
                <a:gd name="T83" fmla="*/ 125 h 999"/>
                <a:gd name="T84" fmla="*/ 518 w 530"/>
                <a:gd name="T85" fmla="*/ 98 h 999"/>
                <a:gd name="T86" fmla="*/ 498 w 530"/>
                <a:gd name="T87" fmla="*/ 58 h 999"/>
                <a:gd name="T88" fmla="*/ 481 w 530"/>
                <a:gd name="T89" fmla="*/ 34 h 999"/>
                <a:gd name="T90" fmla="*/ 471 w 530"/>
                <a:gd name="T91" fmla="*/ 31 h 999"/>
                <a:gd name="T92" fmla="*/ 471 w 530"/>
                <a:gd name="T93" fmla="*/ 31 h 999"/>
                <a:gd name="T94" fmla="*/ 442 w 530"/>
                <a:gd name="T95" fmla="*/ 34 h 999"/>
                <a:gd name="T96" fmla="*/ 395 w 530"/>
                <a:gd name="T97" fmla="*/ 34 h 999"/>
                <a:gd name="T98" fmla="*/ 367 w 530"/>
                <a:gd name="T99" fmla="*/ 24 h 999"/>
                <a:gd name="T100" fmla="*/ 357 w 530"/>
                <a:gd name="T101" fmla="*/ 24 h 999"/>
                <a:gd name="T102" fmla="*/ 357 w 530"/>
                <a:gd name="T103" fmla="*/ 24 h 999"/>
                <a:gd name="T104" fmla="*/ 329 w 530"/>
                <a:gd name="T105" fmla="*/ 34 h 999"/>
                <a:gd name="T106" fmla="*/ 281 w 530"/>
                <a:gd name="T107" fmla="*/ 34 h 999"/>
                <a:gd name="T108" fmla="*/ 253 w 530"/>
                <a:gd name="T109" fmla="*/ 24 h 999"/>
                <a:gd name="T110" fmla="*/ 244 w 530"/>
                <a:gd name="T111" fmla="*/ 24 h 999"/>
                <a:gd name="T112" fmla="*/ 244 w 530"/>
                <a:gd name="T113" fmla="*/ 24 h 999"/>
                <a:gd name="T114" fmla="*/ 215 w 530"/>
                <a:gd name="T115" fmla="*/ 34 h 999"/>
                <a:gd name="T116" fmla="*/ 168 w 530"/>
                <a:gd name="T117" fmla="*/ 34 h 999"/>
                <a:gd name="T118" fmla="*/ 140 w 530"/>
                <a:gd name="T119" fmla="*/ 24 h 999"/>
                <a:gd name="T120" fmla="*/ 130 w 530"/>
                <a:gd name="T121" fmla="*/ 24 h 999"/>
                <a:gd name="T122" fmla="*/ 130 w 530"/>
                <a:gd name="T123" fmla="*/ 24 h 999"/>
                <a:gd name="T124" fmla="*/ 102 w 530"/>
                <a:gd name="T125" fmla="*/ 34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0" h="999">
                  <a:moveTo>
                    <a:pt x="0" y="29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0" y="29"/>
                    <a:pt x="0" y="29"/>
                    <a:pt x="0" y="29"/>
                  </a:cubicBezTo>
                  <a:close/>
                  <a:moveTo>
                    <a:pt x="520" y="999"/>
                  </a:moveTo>
                  <a:cubicBezTo>
                    <a:pt x="520" y="984"/>
                    <a:pt x="520" y="984"/>
                    <a:pt x="520" y="984"/>
                  </a:cubicBezTo>
                  <a:cubicBezTo>
                    <a:pt x="530" y="984"/>
                    <a:pt x="530" y="984"/>
                    <a:pt x="530" y="984"/>
                  </a:cubicBezTo>
                  <a:cubicBezTo>
                    <a:pt x="530" y="999"/>
                    <a:pt x="530" y="999"/>
                    <a:pt x="530" y="999"/>
                  </a:cubicBezTo>
                  <a:cubicBezTo>
                    <a:pt x="520" y="999"/>
                    <a:pt x="520" y="999"/>
                    <a:pt x="520" y="999"/>
                  </a:cubicBezTo>
                  <a:close/>
                  <a:moveTo>
                    <a:pt x="530" y="975"/>
                  </a:moveTo>
                  <a:cubicBezTo>
                    <a:pt x="520" y="975"/>
                    <a:pt x="520" y="975"/>
                    <a:pt x="520" y="975"/>
                  </a:cubicBezTo>
                  <a:cubicBezTo>
                    <a:pt x="520" y="956"/>
                    <a:pt x="520" y="956"/>
                    <a:pt x="520" y="956"/>
                  </a:cubicBezTo>
                  <a:cubicBezTo>
                    <a:pt x="530" y="956"/>
                    <a:pt x="530" y="956"/>
                    <a:pt x="530" y="956"/>
                  </a:cubicBezTo>
                  <a:cubicBezTo>
                    <a:pt x="530" y="975"/>
                    <a:pt x="530" y="975"/>
                    <a:pt x="530" y="975"/>
                  </a:cubicBezTo>
                  <a:close/>
                  <a:moveTo>
                    <a:pt x="530" y="946"/>
                  </a:moveTo>
                  <a:cubicBezTo>
                    <a:pt x="520" y="946"/>
                    <a:pt x="520" y="946"/>
                    <a:pt x="520" y="946"/>
                  </a:cubicBezTo>
                  <a:cubicBezTo>
                    <a:pt x="520" y="928"/>
                    <a:pt x="520" y="928"/>
                    <a:pt x="520" y="928"/>
                  </a:cubicBezTo>
                  <a:cubicBezTo>
                    <a:pt x="530" y="928"/>
                    <a:pt x="530" y="928"/>
                    <a:pt x="530" y="928"/>
                  </a:cubicBezTo>
                  <a:cubicBezTo>
                    <a:pt x="530" y="946"/>
                    <a:pt x="530" y="946"/>
                    <a:pt x="530" y="946"/>
                  </a:cubicBezTo>
                  <a:close/>
                  <a:moveTo>
                    <a:pt x="530" y="918"/>
                  </a:moveTo>
                  <a:cubicBezTo>
                    <a:pt x="520" y="918"/>
                    <a:pt x="520" y="918"/>
                    <a:pt x="520" y="918"/>
                  </a:cubicBezTo>
                  <a:cubicBezTo>
                    <a:pt x="520" y="899"/>
                    <a:pt x="520" y="899"/>
                    <a:pt x="520" y="899"/>
                  </a:cubicBezTo>
                  <a:cubicBezTo>
                    <a:pt x="530" y="899"/>
                    <a:pt x="530" y="899"/>
                    <a:pt x="530" y="899"/>
                  </a:cubicBezTo>
                  <a:cubicBezTo>
                    <a:pt x="530" y="918"/>
                    <a:pt x="530" y="918"/>
                    <a:pt x="530" y="918"/>
                  </a:cubicBezTo>
                  <a:close/>
                  <a:moveTo>
                    <a:pt x="530" y="890"/>
                  </a:moveTo>
                  <a:cubicBezTo>
                    <a:pt x="520" y="890"/>
                    <a:pt x="520" y="890"/>
                    <a:pt x="520" y="890"/>
                  </a:cubicBezTo>
                  <a:cubicBezTo>
                    <a:pt x="520" y="871"/>
                    <a:pt x="520" y="871"/>
                    <a:pt x="520" y="871"/>
                  </a:cubicBezTo>
                  <a:cubicBezTo>
                    <a:pt x="530" y="871"/>
                    <a:pt x="530" y="871"/>
                    <a:pt x="530" y="871"/>
                  </a:cubicBezTo>
                  <a:cubicBezTo>
                    <a:pt x="530" y="890"/>
                    <a:pt x="530" y="890"/>
                    <a:pt x="530" y="890"/>
                  </a:cubicBezTo>
                  <a:close/>
                  <a:moveTo>
                    <a:pt x="530" y="861"/>
                  </a:moveTo>
                  <a:cubicBezTo>
                    <a:pt x="520" y="861"/>
                    <a:pt x="520" y="861"/>
                    <a:pt x="520" y="861"/>
                  </a:cubicBezTo>
                  <a:cubicBezTo>
                    <a:pt x="520" y="843"/>
                    <a:pt x="520" y="843"/>
                    <a:pt x="520" y="843"/>
                  </a:cubicBezTo>
                  <a:cubicBezTo>
                    <a:pt x="530" y="843"/>
                    <a:pt x="530" y="843"/>
                    <a:pt x="530" y="843"/>
                  </a:cubicBezTo>
                  <a:cubicBezTo>
                    <a:pt x="530" y="861"/>
                    <a:pt x="530" y="861"/>
                    <a:pt x="530" y="861"/>
                  </a:cubicBezTo>
                  <a:close/>
                  <a:moveTo>
                    <a:pt x="530" y="833"/>
                  </a:moveTo>
                  <a:cubicBezTo>
                    <a:pt x="520" y="833"/>
                    <a:pt x="520" y="833"/>
                    <a:pt x="520" y="833"/>
                  </a:cubicBezTo>
                  <a:cubicBezTo>
                    <a:pt x="520" y="814"/>
                    <a:pt x="520" y="814"/>
                    <a:pt x="520" y="814"/>
                  </a:cubicBezTo>
                  <a:cubicBezTo>
                    <a:pt x="530" y="814"/>
                    <a:pt x="530" y="814"/>
                    <a:pt x="530" y="814"/>
                  </a:cubicBezTo>
                  <a:cubicBezTo>
                    <a:pt x="530" y="833"/>
                    <a:pt x="530" y="833"/>
                    <a:pt x="530" y="833"/>
                  </a:cubicBezTo>
                  <a:close/>
                  <a:moveTo>
                    <a:pt x="530" y="805"/>
                  </a:moveTo>
                  <a:cubicBezTo>
                    <a:pt x="520" y="805"/>
                    <a:pt x="520" y="805"/>
                    <a:pt x="520" y="805"/>
                  </a:cubicBezTo>
                  <a:cubicBezTo>
                    <a:pt x="520" y="786"/>
                    <a:pt x="520" y="786"/>
                    <a:pt x="520" y="786"/>
                  </a:cubicBezTo>
                  <a:cubicBezTo>
                    <a:pt x="530" y="786"/>
                    <a:pt x="530" y="786"/>
                    <a:pt x="530" y="786"/>
                  </a:cubicBezTo>
                  <a:cubicBezTo>
                    <a:pt x="530" y="805"/>
                    <a:pt x="530" y="805"/>
                    <a:pt x="530" y="805"/>
                  </a:cubicBezTo>
                  <a:close/>
                  <a:moveTo>
                    <a:pt x="530" y="776"/>
                  </a:moveTo>
                  <a:cubicBezTo>
                    <a:pt x="520" y="776"/>
                    <a:pt x="520" y="776"/>
                    <a:pt x="520" y="776"/>
                  </a:cubicBezTo>
                  <a:cubicBezTo>
                    <a:pt x="520" y="758"/>
                    <a:pt x="520" y="758"/>
                    <a:pt x="520" y="758"/>
                  </a:cubicBezTo>
                  <a:cubicBezTo>
                    <a:pt x="530" y="758"/>
                    <a:pt x="530" y="758"/>
                    <a:pt x="530" y="758"/>
                  </a:cubicBezTo>
                  <a:cubicBezTo>
                    <a:pt x="530" y="776"/>
                    <a:pt x="530" y="776"/>
                    <a:pt x="530" y="776"/>
                  </a:cubicBezTo>
                  <a:close/>
                  <a:moveTo>
                    <a:pt x="530" y="748"/>
                  </a:moveTo>
                  <a:cubicBezTo>
                    <a:pt x="520" y="748"/>
                    <a:pt x="520" y="748"/>
                    <a:pt x="520" y="748"/>
                  </a:cubicBezTo>
                  <a:cubicBezTo>
                    <a:pt x="520" y="729"/>
                    <a:pt x="520" y="729"/>
                    <a:pt x="520" y="729"/>
                  </a:cubicBezTo>
                  <a:cubicBezTo>
                    <a:pt x="530" y="729"/>
                    <a:pt x="530" y="729"/>
                    <a:pt x="530" y="729"/>
                  </a:cubicBezTo>
                  <a:cubicBezTo>
                    <a:pt x="530" y="748"/>
                    <a:pt x="530" y="748"/>
                    <a:pt x="530" y="748"/>
                  </a:cubicBezTo>
                  <a:close/>
                  <a:moveTo>
                    <a:pt x="530" y="720"/>
                  </a:moveTo>
                  <a:cubicBezTo>
                    <a:pt x="520" y="720"/>
                    <a:pt x="520" y="720"/>
                    <a:pt x="520" y="720"/>
                  </a:cubicBezTo>
                  <a:cubicBezTo>
                    <a:pt x="520" y="701"/>
                    <a:pt x="520" y="701"/>
                    <a:pt x="520" y="701"/>
                  </a:cubicBezTo>
                  <a:cubicBezTo>
                    <a:pt x="530" y="701"/>
                    <a:pt x="530" y="701"/>
                    <a:pt x="530" y="701"/>
                  </a:cubicBezTo>
                  <a:cubicBezTo>
                    <a:pt x="530" y="720"/>
                    <a:pt x="530" y="720"/>
                    <a:pt x="530" y="720"/>
                  </a:cubicBezTo>
                  <a:close/>
                  <a:moveTo>
                    <a:pt x="530" y="691"/>
                  </a:moveTo>
                  <a:cubicBezTo>
                    <a:pt x="520" y="691"/>
                    <a:pt x="520" y="691"/>
                    <a:pt x="520" y="691"/>
                  </a:cubicBezTo>
                  <a:cubicBezTo>
                    <a:pt x="520" y="673"/>
                    <a:pt x="520" y="673"/>
                    <a:pt x="520" y="673"/>
                  </a:cubicBezTo>
                  <a:cubicBezTo>
                    <a:pt x="530" y="673"/>
                    <a:pt x="530" y="673"/>
                    <a:pt x="530" y="673"/>
                  </a:cubicBezTo>
                  <a:cubicBezTo>
                    <a:pt x="530" y="691"/>
                    <a:pt x="530" y="691"/>
                    <a:pt x="530" y="691"/>
                  </a:cubicBezTo>
                  <a:close/>
                  <a:moveTo>
                    <a:pt x="530" y="663"/>
                  </a:moveTo>
                  <a:cubicBezTo>
                    <a:pt x="520" y="663"/>
                    <a:pt x="520" y="663"/>
                    <a:pt x="520" y="663"/>
                  </a:cubicBezTo>
                  <a:cubicBezTo>
                    <a:pt x="520" y="644"/>
                    <a:pt x="520" y="644"/>
                    <a:pt x="520" y="644"/>
                  </a:cubicBezTo>
                  <a:cubicBezTo>
                    <a:pt x="530" y="644"/>
                    <a:pt x="530" y="644"/>
                    <a:pt x="530" y="644"/>
                  </a:cubicBezTo>
                  <a:cubicBezTo>
                    <a:pt x="530" y="663"/>
                    <a:pt x="530" y="663"/>
                    <a:pt x="530" y="663"/>
                  </a:cubicBezTo>
                  <a:close/>
                  <a:moveTo>
                    <a:pt x="530" y="635"/>
                  </a:moveTo>
                  <a:cubicBezTo>
                    <a:pt x="520" y="635"/>
                    <a:pt x="520" y="635"/>
                    <a:pt x="520" y="635"/>
                  </a:cubicBezTo>
                  <a:cubicBezTo>
                    <a:pt x="520" y="616"/>
                    <a:pt x="520" y="616"/>
                    <a:pt x="520" y="616"/>
                  </a:cubicBezTo>
                  <a:cubicBezTo>
                    <a:pt x="530" y="616"/>
                    <a:pt x="530" y="616"/>
                    <a:pt x="530" y="616"/>
                  </a:cubicBezTo>
                  <a:cubicBezTo>
                    <a:pt x="530" y="635"/>
                    <a:pt x="530" y="635"/>
                    <a:pt x="530" y="635"/>
                  </a:cubicBezTo>
                  <a:close/>
                  <a:moveTo>
                    <a:pt x="530" y="606"/>
                  </a:moveTo>
                  <a:cubicBezTo>
                    <a:pt x="520" y="606"/>
                    <a:pt x="520" y="606"/>
                    <a:pt x="520" y="606"/>
                  </a:cubicBezTo>
                  <a:cubicBezTo>
                    <a:pt x="520" y="588"/>
                    <a:pt x="520" y="588"/>
                    <a:pt x="520" y="588"/>
                  </a:cubicBezTo>
                  <a:cubicBezTo>
                    <a:pt x="530" y="588"/>
                    <a:pt x="530" y="588"/>
                    <a:pt x="530" y="588"/>
                  </a:cubicBezTo>
                  <a:cubicBezTo>
                    <a:pt x="530" y="606"/>
                    <a:pt x="530" y="606"/>
                    <a:pt x="530" y="606"/>
                  </a:cubicBezTo>
                  <a:close/>
                  <a:moveTo>
                    <a:pt x="530" y="578"/>
                  </a:moveTo>
                  <a:cubicBezTo>
                    <a:pt x="520" y="578"/>
                    <a:pt x="520" y="578"/>
                    <a:pt x="520" y="578"/>
                  </a:cubicBezTo>
                  <a:cubicBezTo>
                    <a:pt x="520" y="559"/>
                    <a:pt x="520" y="559"/>
                    <a:pt x="520" y="559"/>
                  </a:cubicBezTo>
                  <a:cubicBezTo>
                    <a:pt x="530" y="559"/>
                    <a:pt x="530" y="559"/>
                    <a:pt x="530" y="559"/>
                  </a:cubicBezTo>
                  <a:cubicBezTo>
                    <a:pt x="530" y="578"/>
                    <a:pt x="530" y="578"/>
                    <a:pt x="530" y="578"/>
                  </a:cubicBezTo>
                  <a:close/>
                  <a:moveTo>
                    <a:pt x="530" y="550"/>
                  </a:moveTo>
                  <a:cubicBezTo>
                    <a:pt x="520" y="550"/>
                    <a:pt x="520" y="550"/>
                    <a:pt x="520" y="550"/>
                  </a:cubicBezTo>
                  <a:cubicBezTo>
                    <a:pt x="520" y="531"/>
                    <a:pt x="520" y="531"/>
                    <a:pt x="520" y="531"/>
                  </a:cubicBezTo>
                  <a:cubicBezTo>
                    <a:pt x="530" y="531"/>
                    <a:pt x="530" y="531"/>
                    <a:pt x="530" y="531"/>
                  </a:cubicBezTo>
                  <a:cubicBezTo>
                    <a:pt x="530" y="550"/>
                    <a:pt x="530" y="550"/>
                    <a:pt x="530" y="550"/>
                  </a:cubicBezTo>
                  <a:close/>
                  <a:moveTo>
                    <a:pt x="530" y="521"/>
                  </a:moveTo>
                  <a:cubicBezTo>
                    <a:pt x="520" y="521"/>
                    <a:pt x="520" y="521"/>
                    <a:pt x="520" y="521"/>
                  </a:cubicBezTo>
                  <a:cubicBezTo>
                    <a:pt x="520" y="502"/>
                    <a:pt x="520" y="502"/>
                    <a:pt x="520" y="502"/>
                  </a:cubicBezTo>
                  <a:cubicBezTo>
                    <a:pt x="530" y="502"/>
                    <a:pt x="530" y="502"/>
                    <a:pt x="530" y="502"/>
                  </a:cubicBezTo>
                  <a:cubicBezTo>
                    <a:pt x="530" y="521"/>
                    <a:pt x="530" y="521"/>
                    <a:pt x="530" y="521"/>
                  </a:cubicBezTo>
                  <a:close/>
                  <a:moveTo>
                    <a:pt x="530" y="493"/>
                  </a:moveTo>
                  <a:cubicBezTo>
                    <a:pt x="520" y="493"/>
                    <a:pt x="520" y="493"/>
                    <a:pt x="520" y="493"/>
                  </a:cubicBezTo>
                  <a:cubicBezTo>
                    <a:pt x="520" y="474"/>
                    <a:pt x="520" y="474"/>
                    <a:pt x="520" y="474"/>
                  </a:cubicBezTo>
                  <a:cubicBezTo>
                    <a:pt x="530" y="474"/>
                    <a:pt x="530" y="474"/>
                    <a:pt x="530" y="474"/>
                  </a:cubicBezTo>
                  <a:cubicBezTo>
                    <a:pt x="530" y="493"/>
                    <a:pt x="530" y="493"/>
                    <a:pt x="530" y="493"/>
                  </a:cubicBezTo>
                  <a:close/>
                  <a:moveTo>
                    <a:pt x="530" y="465"/>
                  </a:moveTo>
                  <a:cubicBezTo>
                    <a:pt x="520" y="465"/>
                    <a:pt x="520" y="465"/>
                    <a:pt x="520" y="465"/>
                  </a:cubicBezTo>
                  <a:cubicBezTo>
                    <a:pt x="520" y="446"/>
                    <a:pt x="520" y="446"/>
                    <a:pt x="520" y="446"/>
                  </a:cubicBezTo>
                  <a:cubicBezTo>
                    <a:pt x="530" y="446"/>
                    <a:pt x="530" y="446"/>
                    <a:pt x="530" y="446"/>
                  </a:cubicBezTo>
                  <a:cubicBezTo>
                    <a:pt x="530" y="465"/>
                    <a:pt x="530" y="465"/>
                    <a:pt x="530" y="465"/>
                  </a:cubicBezTo>
                  <a:close/>
                  <a:moveTo>
                    <a:pt x="530" y="436"/>
                  </a:moveTo>
                  <a:cubicBezTo>
                    <a:pt x="520" y="436"/>
                    <a:pt x="520" y="436"/>
                    <a:pt x="520" y="436"/>
                  </a:cubicBezTo>
                  <a:cubicBezTo>
                    <a:pt x="520" y="417"/>
                    <a:pt x="520" y="417"/>
                    <a:pt x="520" y="417"/>
                  </a:cubicBezTo>
                  <a:cubicBezTo>
                    <a:pt x="530" y="417"/>
                    <a:pt x="530" y="417"/>
                    <a:pt x="530" y="417"/>
                  </a:cubicBezTo>
                  <a:cubicBezTo>
                    <a:pt x="530" y="436"/>
                    <a:pt x="530" y="436"/>
                    <a:pt x="530" y="436"/>
                  </a:cubicBezTo>
                  <a:close/>
                  <a:moveTo>
                    <a:pt x="530" y="408"/>
                  </a:moveTo>
                  <a:cubicBezTo>
                    <a:pt x="520" y="408"/>
                    <a:pt x="520" y="408"/>
                    <a:pt x="520" y="408"/>
                  </a:cubicBezTo>
                  <a:cubicBezTo>
                    <a:pt x="520" y="389"/>
                    <a:pt x="520" y="389"/>
                    <a:pt x="520" y="389"/>
                  </a:cubicBezTo>
                  <a:cubicBezTo>
                    <a:pt x="530" y="389"/>
                    <a:pt x="530" y="389"/>
                    <a:pt x="530" y="389"/>
                  </a:cubicBezTo>
                  <a:cubicBezTo>
                    <a:pt x="530" y="408"/>
                    <a:pt x="530" y="408"/>
                    <a:pt x="530" y="408"/>
                  </a:cubicBezTo>
                  <a:close/>
                  <a:moveTo>
                    <a:pt x="530" y="380"/>
                  </a:moveTo>
                  <a:cubicBezTo>
                    <a:pt x="520" y="380"/>
                    <a:pt x="520" y="380"/>
                    <a:pt x="520" y="380"/>
                  </a:cubicBezTo>
                  <a:cubicBezTo>
                    <a:pt x="520" y="361"/>
                    <a:pt x="520" y="361"/>
                    <a:pt x="520" y="361"/>
                  </a:cubicBezTo>
                  <a:cubicBezTo>
                    <a:pt x="530" y="361"/>
                    <a:pt x="530" y="361"/>
                    <a:pt x="530" y="361"/>
                  </a:cubicBezTo>
                  <a:cubicBezTo>
                    <a:pt x="530" y="380"/>
                    <a:pt x="530" y="380"/>
                    <a:pt x="530" y="380"/>
                  </a:cubicBezTo>
                  <a:close/>
                  <a:moveTo>
                    <a:pt x="530" y="351"/>
                  </a:moveTo>
                  <a:cubicBezTo>
                    <a:pt x="520" y="351"/>
                    <a:pt x="520" y="351"/>
                    <a:pt x="520" y="351"/>
                  </a:cubicBezTo>
                  <a:cubicBezTo>
                    <a:pt x="520" y="332"/>
                    <a:pt x="520" y="332"/>
                    <a:pt x="520" y="332"/>
                  </a:cubicBezTo>
                  <a:cubicBezTo>
                    <a:pt x="530" y="332"/>
                    <a:pt x="530" y="332"/>
                    <a:pt x="530" y="332"/>
                  </a:cubicBezTo>
                  <a:cubicBezTo>
                    <a:pt x="530" y="351"/>
                    <a:pt x="530" y="351"/>
                    <a:pt x="530" y="351"/>
                  </a:cubicBezTo>
                  <a:close/>
                  <a:moveTo>
                    <a:pt x="530" y="323"/>
                  </a:moveTo>
                  <a:cubicBezTo>
                    <a:pt x="520" y="323"/>
                    <a:pt x="520" y="323"/>
                    <a:pt x="520" y="323"/>
                  </a:cubicBezTo>
                  <a:cubicBezTo>
                    <a:pt x="520" y="304"/>
                    <a:pt x="520" y="304"/>
                    <a:pt x="520" y="304"/>
                  </a:cubicBezTo>
                  <a:cubicBezTo>
                    <a:pt x="530" y="304"/>
                    <a:pt x="530" y="304"/>
                    <a:pt x="530" y="304"/>
                  </a:cubicBezTo>
                  <a:cubicBezTo>
                    <a:pt x="530" y="323"/>
                    <a:pt x="530" y="323"/>
                    <a:pt x="530" y="323"/>
                  </a:cubicBezTo>
                  <a:close/>
                  <a:moveTo>
                    <a:pt x="530" y="295"/>
                  </a:moveTo>
                  <a:cubicBezTo>
                    <a:pt x="520" y="295"/>
                    <a:pt x="520" y="295"/>
                    <a:pt x="520" y="295"/>
                  </a:cubicBezTo>
                  <a:cubicBezTo>
                    <a:pt x="520" y="276"/>
                    <a:pt x="520" y="276"/>
                    <a:pt x="520" y="276"/>
                  </a:cubicBezTo>
                  <a:cubicBezTo>
                    <a:pt x="530" y="276"/>
                    <a:pt x="530" y="276"/>
                    <a:pt x="530" y="276"/>
                  </a:cubicBezTo>
                  <a:cubicBezTo>
                    <a:pt x="530" y="295"/>
                    <a:pt x="530" y="295"/>
                    <a:pt x="530" y="295"/>
                  </a:cubicBezTo>
                  <a:close/>
                  <a:moveTo>
                    <a:pt x="530" y="266"/>
                  </a:moveTo>
                  <a:cubicBezTo>
                    <a:pt x="520" y="266"/>
                    <a:pt x="520" y="266"/>
                    <a:pt x="520" y="266"/>
                  </a:cubicBezTo>
                  <a:cubicBezTo>
                    <a:pt x="520" y="247"/>
                    <a:pt x="520" y="247"/>
                    <a:pt x="520" y="247"/>
                  </a:cubicBezTo>
                  <a:cubicBezTo>
                    <a:pt x="530" y="247"/>
                    <a:pt x="530" y="247"/>
                    <a:pt x="530" y="247"/>
                  </a:cubicBezTo>
                  <a:cubicBezTo>
                    <a:pt x="530" y="266"/>
                    <a:pt x="530" y="266"/>
                    <a:pt x="530" y="266"/>
                  </a:cubicBezTo>
                  <a:close/>
                  <a:moveTo>
                    <a:pt x="530" y="238"/>
                  </a:moveTo>
                  <a:cubicBezTo>
                    <a:pt x="520" y="238"/>
                    <a:pt x="520" y="238"/>
                    <a:pt x="520" y="238"/>
                  </a:cubicBezTo>
                  <a:cubicBezTo>
                    <a:pt x="520" y="219"/>
                    <a:pt x="520" y="219"/>
                    <a:pt x="520" y="219"/>
                  </a:cubicBezTo>
                  <a:cubicBezTo>
                    <a:pt x="530" y="219"/>
                    <a:pt x="530" y="219"/>
                    <a:pt x="530" y="219"/>
                  </a:cubicBezTo>
                  <a:cubicBezTo>
                    <a:pt x="530" y="238"/>
                    <a:pt x="530" y="238"/>
                    <a:pt x="530" y="238"/>
                  </a:cubicBezTo>
                  <a:close/>
                  <a:moveTo>
                    <a:pt x="530" y="210"/>
                  </a:moveTo>
                  <a:cubicBezTo>
                    <a:pt x="520" y="210"/>
                    <a:pt x="520" y="210"/>
                    <a:pt x="520" y="210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30" y="191"/>
                    <a:pt x="530" y="191"/>
                    <a:pt x="530" y="191"/>
                  </a:cubicBezTo>
                  <a:cubicBezTo>
                    <a:pt x="530" y="210"/>
                    <a:pt x="530" y="210"/>
                    <a:pt x="530" y="210"/>
                  </a:cubicBezTo>
                  <a:close/>
                  <a:moveTo>
                    <a:pt x="530" y="181"/>
                  </a:moveTo>
                  <a:cubicBezTo>
                    <a:pt x="520" y="181"/>
                    <a:pt x="520" y="181"/>
                    <a:pt x="520" y="181"/>
                  </a:cubicBezTo>
                  <a:cubicBezTo>
                    <a:pt x="520" y="162"/>
                    <a:pt x="520" y="162"/>
                    <a:pt x="520" y="162"/>
                  </a:cubicBezTo>
                  <a:cubicBezTo>
                    <a:pt x="530" y="162"/>
                    <a:pt x="530" y="162"/>
                    <a:pt x="530" y="162"/>
                  </a:cubicBezTo>
                  <a:cubicBezTo>
                    <a:pt x="530" y="181"/>
                    <a:pt x="530" y="181"/>
                    <a:pt x="530" y="181"/>
                  </a:cubicBezTo>
                  <a:close/>
                  <a:moveTo>
                    <a:pt x="530" y="153"/>
                  </a:moveTo>
                  <a:cubicBezTo>
                    <a:pt x="520" y="153"/>
                    <a:pt x="520" y="153"/>
                    <a:pt x="520" y="153"/>
                  </a:cubicBezTo>
                  <a:cubicBezTo>
                    <a:pt x="520" y="134"/>
                    <a:pt x="520" y="134"/>
                    <a:pt x="520" y="134"/>
                  </a:cubicBezTo>
                  <a:cubicBezTo>
                    <a:pt x="530" y="134"/>
                    <a:pt x="530" y="134"/>
                    <a:pt x="530" y="134"/>
                  </a:cubicBezTo>
                  <a:cubicBezTo>
                    <a:pt x="530" y="153"/>
                    <a:pt x="530" y="153"/>
                    <a:pt x="530" y="153"/>
                  </a:cubicBezTo>
                  <a:close/>
                  <a:moveTo>
                    <a:pt x="530" y="125"/>
                  </a:moveTo>
                  <a:cubicBezTo>
                    <a:pt x="520" y="125"/>
                    <a:pt x="520" y="125"/>
                    <a:pt x="520" y="125"/>
                  </a:cubicBezTo>
                  <a:cubicBezTo>
                    <a:pt x="519" y="106"/>
                    <a:pt x="519" y="106"/>
                    <a:pt x="519" y="106"/>
                  </a:cubicBezTo>
                  <a:cubicBezTo>
                    <a:pt x="529" y="105"/>
                    <a:pt x="529" y="105"/>
                    <a:pt x="529" y="105"/>
                  </a:cubicBezTo>
                  <a:cubicBezTo>
                    <a:pt x="530" y="125"/>
                    <a:pt x="530" y="125"/>
                    <a:pt x="530" y="125"/>
                  </a:cubicBezTo>
                  <a:close/>
                  <a:moveTo>
                    <a:pt x="527" y="96"/>
                  </a:moveTo>
                  <a:cubicBezTo>
                    <a:pt x="521" y="77"/>
                    <a:pt x="521" y="77"/>
                    <a:pt x="521" y="77"/>
                  </a:cubicBezTo>
                  <a:cubicBezTo>
                    <a:pt x="513" y="80"/>
                    <a:pt x="513" y="80"/>
                    <a:pt x="513" y="80"/>
                  </a:cubicBezTo>
                  <a:cubicBezTo>
                    <a:pt x="515" y="86"/>
                    <a:pt x="517" y="92"/>
                    <a:pt x="518" y="98"/>
                  </a:cubicBezTo>
                  <a:cubicBezTo>
                    <a:pt x="527" y="96"/>
                    <a:pt x="527" y="96"/>
                    <a:pt x="527" y="96"/>
                  </a:cubicBezTo>
                  <a:close/>
                  <a:moveTo>
                    <a:pt x="517" y="68"/>
                  </a:moveTo>
                  <a:cubicBezTo>
                    <a:pt x="505" y="51"/>
                    <a:pt x="505" y="51"/>
                    <a:pt x="505" y="51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509" y="72"/>
                    <a:pt x="509" y="72"/>
                    <a:pt x="509" y="72"/>
                  </a:cubicBezTo>
                  <a:cubicBezTo>
                    <a:pt x="517" y="68"/>
                    <a:pt x="517" y="68"/>
                    <a:pt x="517" y="68"/>
                  </a:cubicBezTo>
                  <a:close/>
                  <a:moveTo>
                    <a:pt x="498" y="45"/>
                  </a:moveTo>
                  <a:cubicBezTo>
                    <a:pt x="481" y="34"/>
                    <a:pt x="481" y="34"/>
                    <a:pt x="481" y="34"/>
                  </a:cubicBezTo>
                  <a:cubicBezTo>
                    <a:pt x="477" y="43"/>
                    <a:pt x="477" y="43"/>
                    <a:pt x="477" y="43"/>
                  </a:cubicBezTo>
                  <a:cubicBezTo>
                    <a:pt x="492" y="52"/>
                    <a:pt x="492" y="52"/>
                    <a:pt x="492" y="52"/>
                  </a:cubicBezTo>
                  <a:cubicBezTo>
                    <a:pt x="498" y="45"/>
                    <a:pt x="498" y="45"/>
                    <a:pt x="498" y="45"/>
                  </a:cubicBezTo>
                  <a:close/>
                  <a:moveTo>
                    <a:pt x="471" y="31"/>
                  </a:moveTo>
                  <a:cubicBezTo>
                    <a:pt x="452" y="26"/>
                    <a:pt x="452" y="26"/>
                    <a:pt x="452" y="26"/>
                  </a:cubicBezTo>
                  <a:cubicBezTo>
                    <a:pt x="451" y="36"/>
                    <a:pt x="451" y="36"/>
                    <a:pt x="451" y="36"/>
                  </a:cubicBezTo>
                  <a:cubicBezTo>
                    <a:pt x="468" y="40"/>
                    <a:pt x="468" y="40"/>
                    <a:pt x="468" y="40"/>
                  </a:cubicBezTo>
                  <a:cubicBezTo>
                    <a:pt x="471" y="31"/>
                    <a:pt x="471" y="31"/>
                    <a:pt x="471" y="31"/>
                  </a:cubicBezTo>
                  <a:close/>
                  <a:moveTo>
                    <a:pt x="442" y="25"/>
                  </a:moveTo>
                  <a:cubicBezTo>
                    <a:pt x="423" y="24"/>
                    <a:pt x="423" y="24"/>
                    <a:pt x="423" y="24"/>
                  </a:cubicBezTo>
                  <a:cubicBezTo>
                    <a:pt x="423" y="34"/>
                    <a:pt x="423" y="34"/>
                    <a:pt x="423" y="34"/>
                  </a:cubicBezTo>
                  <a:cubicBezTo>
                    <a:pt x="442" y="34"/>
                    <a:pt x="442" y="34"/>
                    <a:pt x="442" y="34"/>
                  </a:cubicBezTo>
                  <a:cubicBezTo>
                    <a:pt x="442" y="25"/>
                    <a:pt x="442" y="25"/>
                    <a:pt x="442" y="25"/>
                  </a:cubicBezTo>
                  <a:close/>
                  <a:moveTo>
                    <a:pt x="414" y="24"/>
                  </a:moveTo>
                  <a:cubicBezTo>
                    <a:pt x="395" y="24"/>
                    <a:pt x="395" y="24"/>
                    <a:pt x="395" y="24"/>
                  </a:cubicBezTo>
                  <a:cubicBezTo>
                    <a:pt x="395" y="34"/>
                    <a:pt x="395" y="34"/>
                    <a:pt x="395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24"/>
                    <a:pt x="414" y="24"/>
                    <a:pt x="414" y="24"/>
                  </a:cubicBezTo>
                  <a:close/>
                  <a:moveTo>
                    <a:pt x="385" y="24"/>
                  </a:moveTo>
                  <a:cubicBezTo>
                    <a:pt x="367" y="24"/>
                    <a:pt x="367" y="24"/>
                    <a:pt x="367" y="24"/>
                  </a:cubicBezTo>
                  <a:cubicBezTo>
                    <a:pt x="367" y="34"/>
                    <a:pt x="367" y="34"/>
                    <a:pt x="367" y="34"/>
                  </a:cubicBezTo>
                  <a:cubicBezTo>
                    <a:pt x="385" y="34"/>
                    <a:pt x="385" y="34"/>
                    <a:pt x="385" y="34"/>
                  </a:cubicBezTo>
                  <a:cubicBezTo>
                    <a:pt x="385" y="24"/>
                    <a:pt x="385" y="24"/>
                    <a:pt x="385" y="24"/>
                  </a:cubicBezTo>
                  <a:close/>
                  <a:moveTo>
                    <a:pt x="357" y="24"/>
                  </a:moveTo>
                  <a:cubicBezTo>
                    <a:pt x="338" y="24"/>
                    <a:pt x="338" y="24"/>
                    <a:pt x="338" y="24"/>
                  </a:cubicBezTo>
                  <a:cubicBezTo>
                    <a:pt x="338" y="34"/>
                    <a:pt x="338" y="34"/>
                    <a:pt x="338" y="34"/>
                  </a:cubicBezTo>
                  <a:cubicBezTo>
                    <a:pt x="357" y="34"/>
                    <a:pt x="357" y="34"/>
                    <a:pt x="357" y="34"/>
                  </a:cubicBezTo>
                  <a:cubicBezTo>
                    <a:pt x="357" y="24"/>
                    <a:pt x="357" y="24"/>
                    <a:pt x="357" y="24"/>
                  </a:cubicBezTo>
                  <a:close/>
                  <a:moveTo>
                    <a:pt x="329" y="24"/>
                  </a:moveTo>
                  <a:cubicBezTo>
                    <a:pt x="310" y="24"/>
                    <a:pt x="310" y="24"/>
                    <a:pt x="310" y="24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24"/>
                    <a:pt x="329" y="24"/>
                    <a:pt x="329" y="24"/>
                  </a:cubicBezTo>
                  <a:close/>
                  <a:moveTo>
                    <a:pt x="300" y="24"/>
                  </a:moveTo>
                  <a:cubicBezTo>
                    <a:pt x="281" y="24"/>
                    <a:pt x="281" y="24"/>
                    <a:pt x="281" y="24"/>
                  </a:cubicBezTo>
                  <a:cubicBezTo>
                    <a:pt x="281" y="34"/>
                    <a:pt x="281" y="34"/>
                    <a:pt x="281" y="34"/>
                  </a:cubicBezTo>
                  <a:cubicBezTo>
                    <a:pt x="300" y="34"/>
                    <a:pt x="300" y="34"/>
                    <a:pt x="300" y="34"/>
                  </a:cubicBezTo>
                  <a:cubicBezTo>
                    <a:pt x="300" y="24"/>
                    <a:pt x="300" y="24"/>
                    <a:pt x="300" y="24"/>
                  </a:cubicBezTo>
                  <a:close/>
                  <a:moveTo>
                    <a:pt x="272" y="24"/>
                  </a:moveTo>
                  <a:cubicBezTo>
                    <a:pt x="253" y="24"/>
                    <a:pt x="253" y="24"/>
                    <a:pt x="253" y="24"/>
                  </a:cubicBezTo>
                  <a:cubicBezTo>
                    <a:pt x="253" y="34"/>
                    <a:pt x="253" y="34"/>
                    <a:pt x="253" y="34"/>
                  </a:cubicBezTo>
                  <a:cubicBezTo>
                    <a:pt x="272" y="34"/>
                    <a:pt x="272" y="34"/>
                    <a:pt x="272" y="34"/>
                  </a:cubicBezTo>
                  <a:cubicBezTo>
                    <a:pt x="272" y="24"/>
                    <a:pt x="272" y="24"/>
                    <a:pt x="272" y="24"/>
                  </a:cubicBezTo>
                  <a:close/>
                  <a:moveTo>
                    <a:pt x="244" y="24"/>
                  </a:moveTo>
                  <a:cubicBezTo>
                    <a:pt x="225" y="24"/>
                    <a:pt x="225" y="24"/>
                    <a:pt x="225" y="24"/>
                  </a:cubicBezTo>
                  <a:cubicBezTo>
                    <a:pt x="225" y="34"/>
                    <a:pt x="225" y="34"/>
                    <a:pt x="225" y="34"/>
                  </a:cubicBezTo>
                  <a:cubicBezTo>
                    <a:pt x="244" y="34"/>
                    <a:pt x="244" y="34"/>
                    <a:pt x="244" y="34"/>
                  </a:cubicBezTo>
                  <a:cubicBezTo>
                    <a:pt x="244" y="24"/>
                    <a:pt x="244" y="24"/>
                    <a:pt x="244" y="24"/>
                  </a:cubicBezTo>
                  <a:close/>
                  <a:moveTo>
                    <a:pt x="215" y="24"/>
                  </a:moveTo>
                  <a:cubicBezTo>
                    <a:pt x="196" y="24"/>
                    <a:pt x="196" y="24"/>
                    <a:pt x="196" y="2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15" y="34"/>
                    <a:pt x="215" y="34"/>
                    <a:pt x="215" y="34"/>
                  </a:cubicBezTo>
                  <a:cubicBezTo>
                    <a:pt x="215" y="24"/>
                    <a:pt x="215" y="24"/>
                    <a:pt x="215" y="24"/>
                  </a:cubicBezTo>
                  <a:close/>
                  <a:moveTo>
                    <a:pt x="187" y="24"/>
                  </a:moveTo>
                  <a:cubicBezTo>
                    <a:pt x="168" y="24"/>
                    <a:pt x="168" y="24"/>
                    <a:pt x="168" y="24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159" y="24"/>
                  </a:moveTo>
                  <a:cubicBezTo>
                    <a:pt x="140" y="24"/>
                    <a:pt x="140" y="24"/>
                    <a:pt x="140" y="24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9" y="24"/>
                    <a:pt x="159" y="24"/>
                    <a:pt x="159" y="24"/>
                  </a:cubicBezTo>
                  <a:close/>
                  <a:moveTo>
                    <a:pt x="130" y="24"/>
                  </a:moveTo>
                  <a:cubicBezTo>
                    <a:pt x="111" y="24"/>
                    <a:pt x="111" y="24"/>
                    <a:pt x="111" y="2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24"/>
                    <a:pt x="130" y="24"/>
                    <a:pt x="130" y="24"/>
                  </a:cubicBezTo>
                  <a:close/>
                  <a:moveTo>
                    <a:pt x="102" y="24"/>
                  </a:moveTo>
                  <a:cubicBezTo>
                    <a:pt x="83" y="24"/>
                    <a:pt x="83" y="24"/>
                    <a:pt x="83" y="2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3383574" y="2775385"/>
              <a:ext cx="704665" cy="277762"/>
            </a:xfrm>
            <a:custGeom>
              <a:avLst/>
              <a:gdLst>
                <a:gd name="T0" fmla="*/ 83 w 530"/>
                <a:gd name="T1" fmla="*/ 24 h 209"/>
                <a:gd name="T2" fmla="*/ 102 w 530"/>
                <a:gd name="T3" fmla="*/ 33 h 209"/>
                <a:gd name="T4" fmla="*/ 130 w 530"/>
                <a:gd name="T5" fmla="*/ 24 h 209"/>
                <a:gd name="T6" fmla="*/ 112 w 530"/>
                <a:gd name="T7" fmla="*/ 33 h 209"/>
                <a:gd name="T8" fmla="*/ 130 w 530"/>
                <a:gd name="T9" fmla="*/ 24 h 209"/>
                <a:gd name="T10" fmla="*/ 140 w 530"/>
                <a:gd name="T11" fmla="*/ 24 h 209"/>
                <a:gd name="T12" fmla="*/ 159 w 530"/>
                <a:gd name="T13" fmla="*/ 33 h 209"/>
                <a:gd name="T14" fmla="*/ 187 w 530"/>
                <a:gd name="T15" fmla="*/ 24 h 209"/>
                <a:gd name="T16" fmla="*/ 168 w 530"/>
                <a:gd name="T17" fmla="*/ 33 h 209"/>
                <a:gd name="T18" fmla="*/ 187 w 530"/>
                <a:gd name="T19" fmla="*/ 24 h 209"/>
                <a:gd name="T20" fmla="*/ 197 w 530"/>
                <a:gd name="T21" fmla="*/ 24 h 209"/>
                <a:gd name="T22" fmla="*/ 215 w 530"/>
                <a:gd name="T23" fmla="*/ 33 h 209"/>
                <a:gd name="T24" fmla="*/ 244 w 530"/>
                <a:gd name="T25" fmla="*/ 24 h 209"/>
                <a:gd name="T26" fmla="*/ 225 w 530"/>
                <a:gd name="T27" fmla="*/ 33 h 209"/>
                <a:gd name="T28" fmla="*/ 244 w 530"/>
                <a:gd name="T29" fmla="*/ 24 h 209"/>
                <a:gd name="T30" fmla="*/ 253 w 530"/>
                <a:gd name="T31" fmla="*/ 24 h 209"/>
                <a:gd name="T32" fmla="*/ 272 w 530"/>
                <a:gd name="T33" fmla="*/ 33 h 209"/>
                <a:gd name="T34" fmla="*/ 300 w 530"/>
                <a:gd name="T35" fmla="*/ 24 h 209"/>
                <a:gd name="T36" fmla="*/ 282 w 530"/>
                <a:gd name="T37" fmla="*/ 33 h 209"/>
                <a:gd name="T38" fmla="*/ 300 w 530"/>
                <a:gd name="T39" fmla="*/ 24 h 209"/>
                <a:gd name="T40" fmla="*/ 310 w 530"/>
                <a:gd name="T41" fmla="*/ 24 h 209"/>
                <a:gd name="T42" fmla="*/ 329 w 530"/>
                <a:gd name="T43" fmla="*/ 33 h 209"/>
                <a:gd name="T44" fmla="*/ 357 w 530"/>
                <a:gd name="T45" fmla="*/ 24 h 209"/>
                <a:gd name="T46" fmla="*/ 338 w 530"/>
                <a:gd name="T47" fmla="*/ 33 h 209"/>
                <a:gd name="T48" fmla="*/ 357 w 530"/>
                <a:gd name="T49" fmla="*/ 24 h 209"/>
                <a:gd name="T50" fmla="*/ 367 w 530"/>
                <a:gd name="T51" fmla="*/ 24 h 209"/>
                <a:gd name="T52" fmla="*/ 385 w 530"/>
                <a:gd name="T53" fmla="*/ 33 h 209"/>
                <a:gd name="T54" fmla="*/ 414 w 530"/>
                <a:gd name="T55" fmla="*/ 24 h 209"/>
                <a:gd name="T56" fmla="*/ 395 w 530"/>
                <a:gd name="T57" fmla="*/ 33 h 209"/>
                <a:gd name="T58" fmla="*/ 414 w 530"/>
                <a:gd name="T59" fmla="*/ 24 h 209"/>
                <a:gd name="T60" fmla="*/ 423 w 530"/>
                <a:gd name="T61" fmla="*/ 24 h 209"/>
                <a:gd name="T62" fmla="*/ 442 w 530"/>
                <a:gd name="T63" fmla="*/ 34 h 209"/>
                <a:gd name="T64" fmla="*/ 471 w 530"/>
                <a:gd name="T65" fmla="*/ 30 h 209"/>
                <a:gd name="T66" fmla="*/ 451 w 530"/>
                <a:gd name="T67" fmla="*/ 35 h 209"/>
                <a:gd name="T68" fmla="*/ 471 w 530"/>
                <a:gd name="T69" fmla="*/ 30 h 209"/>
                <a:gd name="T70" fmla="*/ 481 w 530"/>
                <a:gd name="T71" fmla="*/ 34 h 209"/>
                <a:gd name="T72" fmla="*/ 492 w 530"/>
                <a:gd name="T73" fmla="*/ 52 h 209"/>
                <a:gd name="T74" fmla="*/ 517 w 530"/>
                <a:gd name="T75" fmla="*/ 67 h 209"/>
                <a:gd name="T76" fmla="*/ 498 w 530"/>
                <a:gd name="T77" fmla="*/ 58 h 209"/>
                <a:gd name="T78" fmla="*/ 517 w 530"/>
                <a:gd name="T79" fmla="*/ 67 h 209"/>
                <a:gd name="T80" fmla="*/ 521 w 530"/>
                <a:gd name="T81" fmla="*/ 76 h 209"/>
                <a:gd name="T82" fmla="*/ 518 w 530"/>
                <a:gd name="T83" fmla="*/ 97 h 209"/>
                <a:gd name="T84" fmla="*/ 530 w 530"/>
                <a:gd name="T85" fmla="*/ 124 h 209"/>
                <a:gd name="T86" fmla="*/ 519 w 530"/>
                <a:gd name="T87" fmla="*/ 106 h 209"/>
                <a:gd name="T88" fmla="*/ 530 w 530"/>
                <a:gd name="T89" fmla="*/ 124 h 209"/>
                <a:gd name="T90" fmla="*/ 521 w 530"/>
                <a:gd name="T91" fmla="*/ 153 h 209"/>
                <a:gd name="T92" fmla="*/ 530 w 530"/>
                <a:gd name="T93" fmla="*/ 134 h 209"/>
                <a:gd name="T94" fmla="*/ 530 w 530"/>
                <a:gd name="T95" fmla="*/ 181 h 209"/>
                <a:gd name="T96" fmla="*/ 521 w 530"/>
                <a:gd name="T97" fmla="*/ 162 h 209"/>
                <a:gd name="T98" fmla="*/ 530 w 530"/>
                <a:gd name="T99" fmla="*/ 181 h 209"/>
                <a:gd name="T100" fmla="*/ 521 w 530"/>
                <a:gd name="T101" fmla="*/ 209 h 209"/>
                <a:gd name="T102" fmla="*/ 530 w 530"/>
                <a:gd name="T103" fmla="*/ 190 h 209"/>
                <a:gd name="T104" fmla="*/ 0 w 530"/>
                <a:gd name="T105" fmla="*/ 29 h 209"/>
                <a:gd name="T106" fmla="*/ 58 w 530"/>
                <a:gd name="T107" fmla="*/ 24 h 209"/>
                <a:gd name="T108" fmla="*/ 74 w 530"/>
                <a:gd name="T109" fmla="*/ 33 h 209"/>
                <a:gd name="T110" fmla="*/ 58 w 530"/>
                <a:gd name="T111" fmla="*/ 5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0" h="209">
                  <a:moveTo>
                    <a:pt x="102" y="24"/>
                  </a:moveTo>
                  <a:cubicBezTo>
                    <a:pt x="83" y="24"/>
                    <a:pt x="83" y="24"/>
                    <a:pt x="83" y="24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30" y="24"/>
                  </a:moveTo>
                  <a:cubicBezTo>
                    <a:pt x="112" y="24"/>
                    <a:pt x="112" y="24"/>
                    <a:pt x="112" y="24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0" y="24"/>
                    <a:pt x="130" y="24"/>
                    <a:pt x="130" y="24"/>
                  </a:cubicBezTo>
                  <a:close/>
                  <a:moveTo>
                    <a:pt x="159" y="24"/>
                  </a:moveTo>
                  <a:cubicBezTo>
                    <a:pt x="140" y="24"/>
                    <a:pt x="140" y="24"/>
                    <a:pt x="140" y="24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24"/>
                    <a:pt x="159" y="24"/>
                    <a:pt x="159" y="24"/>
                  </a:cubicBezTo>
                  <a:close/>
                  <a:moveTo>
                    <a:pt x="187" y="24"/>
                  </a:moveTo>
                  <a:cubicBezTo>
                    <a:pt x="168" y="24"/>
                    <a:pt x="168" y="24"/>
                    <a:pt x="168" y="24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215" y="24"/>
                  </a:moveTo>
                  <a:cubicBezTo>
                    <a:pt x="197" y="24"/>
                    <a:pt x="197" y="24"/>
                    <a:pt x="197" y="24"/>
                  </a:cubicBezTo>
                  <a:cubicBezTo>
                    <a:pt x="197" y="33"/>
                    <a:pt x="197" y="33"/>
                    <a:pt x="197" y="33"/>
                  </a:cubicBezTo>
                  <a:cubicBezTo>
                    <a:pt x="215" y="33"/>
                    <a:pt x="215" y="33"/>
                    <a:pt x="215" y="33"/>
                  </a:cubicBezTo>
                  <a:cubicBezTo>
                    <a:pt x="215" y="24"/>
                    <a:pt x="215" y="24"/>
                    <a:pt x="215" y="24"/>
                  </a:cubicBezTo>
                  <a:close/>
                  <a:moveTo>
                    <a:pt x="244" y="24"/>
                  </a:moveTo>
                  <a:cubicBezTo>
                    <a:pt x="225" y="24"/>
                    <a:pt x="225" y="24"/>
                    <a:pt x="225" y="24"/>
                  </a:cubicBezTo>
                  <a:cubicBezTo>
                    <a:pt x="225" y="33"/>
                    <a:pt x="225" y="33"/>
                    <a:pt x="225" y="33"/>
                  </a:cubicBezTo>
                  <a:cubicBezTo>
                    <a:pt x="244" y="33"/>
                    <a:pt x="244" y="33"/>
                    <a:pt x="244" y="33"/>
                  </a:cubicBezTo>
                  <a:cubicBezTo>
                    <a:pt x="244" y="24"/>
                    <a:pt x="244" y="24"/>
                    <a:pt x="244" y="24"/>
                  </a:cubicBezTo>
                  <a:close/>
                  <a:moveTo>
                    <a:pt x="272" y="24"/>
                  </a:moveTo>
                  <a:cubicBezTo>
                    <a:pt x="253" y="24"/>
                    <a:pt x="253" y="24"/>
                    <a:pt x="253" y="24"/>
                  </a:cubicBezTo>
                  <a:cubicBezTo>
                    <a:pt x="253" y="33"/>
                    <a:pt x="253" y="33"/>
                    <a:pt x="253" y="33"/>
                  </a:cubicBezTo>
                  <a:cubicBezTo>
                    <a:pt x="272" y="33"/>
                    <a:pt x="272" y="33"/>
                    <a:pt x="272" y="33"/>
                  </a:cubicBezTo>
                  <a:cubicBezTo>
                    <a:pt x="272" y="24"/>
                    <a:pt x="272" y="24"/>
                    <a:pt x="272" y="24"/>
                  </a:cubicBezTo>
                  <a:close/>
                  <a:moveTo>
                    <a:pt x="300" y="24"/>
                  </a:moveTo>
                  <a:cubicBezTo>
                    <a:pt x="282" y="24"/>
                    <a:pt x="282" y="24"/>
                    <a:pt x="282" y="24"/>
                  </a:cubicBezTo>
                  <a:cubicBezTo>
                    <a:pt x="282" y="33"/>
                    <a:pt x="282" y="33"/>
                    <a:pt x="282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300" y="24"/>
                    <a:pt x="300" y="24"/>
                    <a:pt x="300" y="24"/>
                  </a:cubicBezTo>
                  <a:close/>
                  <a:moveTo>
                    <a:pt x="329" y="24"/>
                  </a:moveTo>
                  <a:cubicBezTo>
                    <a:pt x="310" y="24"/>
                    <a:pt x="310" y="24"/>
                    <a:pt x="310" y="24"/>
                  </a:cubicBezTo>
                  <a:cubicBezTo>
                    <a:pt x="310" y="33"/>
                    <a:pt x="310" y="33"/>
                    <a:pt x="310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29" y="24"/>
                    <a:pt x="329" y="24"/>
                    <a:pt x="329" y="24"/>
                  </a:cubicBezTo>
                  <a:close/>
                  <a:moveTo>
                    <a:pt x="357" y="24"/>
                  </a:moveTo>
                  <a:cubicBezTo>
                    <a:pt x="338" y="24"/>
                    <a:pt x="338" y="24"/>
                    <a:pt x="338" y="24"/>
                  </a:cubicBezTo>
                  <a:cubicBezTo>
                    <a:pt x="338" y="33"/>
                    <a:pt x="338" y="33"/>
                    <a:pt x="338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7" y="24"/>
                    <a:pt x="357" y="24"/>
                    <a:pt x="357" y="24"/>
                  </a:cubicBezTo>
                  <a:close/>
                  <a:moveTo>
                    <a:pt x="385" y="24"/>
                  </a:moveTo>
                  <a:cubicBezTo>
                    <a:pt x="367" y="24"/>
                    <a:pt x="367" y="24"/>
                    <a:pt x="367" y="24"/>
                  </a:cubicBezTo>
                  <a:cubicBezTo>
                    <a:pt x="367" y="33"/>
                    <a:pt x="367" y="33"/>
                    <a:pt x="367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85" y="24"/>
                    <a:pt x="385" y="24"/>
                    <a:pt x="385" y="24"/>
                  </a:cubicBezTo>
                  <a:close/>
                  <a:moveTo>
                    <a:pt x="414" y="24"/>
                  </a:moveTo>
                  <a:cubicBezTo>
                    <a:pt x="395" y="24"/>
                    <a:pt x="395" y="24"/>
                    <a:pt x="395" y="24"/>
                  </a:cubicBezTo>
                  <a:cubicBezTo>
                    <a:pt x="395" y="33"/>
                    <a:pt x="395" y="33"/>
                    <a:pt x="395" y="33"/>
                  </a:cubicBezTo>
                  <a:cubicBezTo>
                    <a:pt x="414" y="33"/>
                    <a:pt x="414" y="33"/>
                    <a:pt x="414" y="33"/>
                  </a:cubicBezTo>
                  <a:cubicBezTo>
                    <a:pt x="414" y="24"/>
                    <a:pt x="414" y="24"/>
                    <a:pt x="414" y="24"/>
                  </a:cubicBezTo>
                  <a:close/>
                  <a:moveTo>
                    <a:pt x="442" y="25"/>
                  </a:moveTo>
                  <a:cubicBezTo>
                    <a:pt x="423" y="24"/>
                    <a:pt x="423" y="24"/>
                    <a:pt x="423" y="24"/>
                  </a:cubicBezTo>
                  <a:cubicBezTo>
                    <a:pt x="423" y="33"/>
                    <a:pt x="423" y="33"/>
                    <a:pt x="423" y="33"/>
                  </a:cubicBezTo>
                  <a:cubicBezTo>
                    <a:pt x="442" y="34"/>
                    <a:pt x="442" y="34"/>
                    <a:pt x="442" y="34"/>
                  </a:cubicBezTo>
                  <a:cubicBezTo>
                    <a:pt x="442" y="25"/>
                    <a:pt x="442" y="25"/>
                    <a:pt x="442" y="25"/>
                  </a:cubicBezTo>
                  <a:close/>
                  <a:moveTo>
                    <a:pt x="471" y="30"/>
                  </a:moveTo>
                  <a:cubicBezTo>
                    <a:pt x="452" y="26"/>
                    <a:pt x="452" y="26"/>
                    <a:pt x="452" y="26"/>
                  </a:cubicBezTo>
                  <a:cubicBezTo>
                    <a:pt x="451" y="35"/>
                    <a:pt x="451" y="35"/>
                    <a:pt x="451" y="35"/>
                  </a:cubicBezTo>
                  <a:cubicBezTo>
                    <a:pt x="468" y="39"/>
                    <a:pt x="468" y="39"/>
                    <a:pt x="468" y="39"/>
                  </a:cubicBezTo>
                  <a:cubicBezTo>
                    <a:pt x="471" y="30"/>
                    <a:pt x="471" y="30"/>
                    <a:pt x="471" y="30"/>
                  </a:cubicBezTo>
                  <a:close/>
                  <a:moveTo>
                    <a:pt x="498" y="44"/>
                  </a:moveTo>
                  <a:cubicBezTo>
                    <a:pt x="481" y="34"/>
                    <a:pt x="481" y="34"/>
                    <a:pt x="481" y="34"/>
                  </a:cubicBezTo>
                  <a:cubicBezTo>
                    <a:pt x="477" y="42"/>
                    <a:pt x="477" y="42"/>
                    <a:pt x="477" y="42"/>
                  </a:cubicBezTo>
                  <a:cubicBezTo>
                    <a:pt x="492" y="52"/>
                    <a:pt x="492" y="52"/>
                    <a:pt x="492" y="52"/>
                  </a:cubicBezTo>
                  <a:cubicBezTo>
                    <a:pt x="498" y="44"/>
                    <a:pt x="498" y="44"/>
                    <a:pt x="498" y="44"/>
                  </a:cubicBezTo>
                  <a:close/>
                  <a:moveTo>
                    <a:pt x="517" y="67"/>
                  </a:moveTo>
                  <a:cubicBezTo>
                    <a:pt x="505" y="51"/>
                    <a:pt x="505" y="51"/>
                    <a:pt x="505" y="51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509" y="72"/>
                    <a:pt x="509" y="72"/>
                    <a:pt x="509" y="72"/>
                  </a:cubicBezTo>
                  <a:cubicBezTo>
                    <a:pt x="517" y="67"/>
                    <a:pt x="517" y="67"/>
                    <a:pt x="517" y="67"/>
                  </a:cubicBezTo>
                  <a:close/>
                  <a:moveTo>
                    <a:pt x="527" y="95"/>
                  </a:moveTo>
                  <a:cubicBezTo>
                    <a:pt x="521" y="76"/>
                    <a:pt x="521" y="76"/>
                    <a:pt x="521" y="76"/>
                  </a:cubicBezTo>
                  <a:cubicBezTo>
                    <a:pt x="513" y="80"/>
                    <a:pt x="513" y="80"/>
                    <a:pt x="513" y="80"/>
                  </a:cubicBezTo>
                  <a:cubicBezTo>
                    <a:pt x="515" y="85"/>
                    <a:pt x="517" y="91"/>
                    <a:pt x="518" y="97"/>
                  </a:cubicBezTo>
                  <a:cubicBezTo>
                    <a:pt x="527" y="95"/>
                    <a:pt x="527" y="95"/>
                    <a:pt x="527" y="95"/>
                  </a:cubicBezTo>
                  <a:close/>
                  <a:moveTo>
                    <a:pt x="530" y="124"/>
                  </a:moveTo>
                  <a:cubicBezTo>
                    <a:pt x="521" y="124"/>
                    <a:pt x="521" y="124"/>
                    <a:pt x="521" y="124"/>
                  </a:cubicBezTo>
                  <a:cubicBezTo>
                    <a:pt x="519" y="106"/>
                    <a:pt x="519" y="106"/>
                    <a:pt x="519" y="106"/>
                  </a:cubicBezTo>
                  <a:cubicBezTo>
                    <a:pt x="529" y="105"/>
                    <a:pt x="529" y="105"/>
                    <a:pt x="529" y="105"/>
                  </a:cubicBezTo>
                  <a:cubicBezTo>
                    <a:pt x="530" y="124"/>
                    <a:pt x="530" y="124"/>
                    <a:pt x="530" y="124"/>
                  </a:cubicBezTo>
                  <a:close/>
                  <a:moveTo>
                    <a:pt x="530" y="153"/>
                  </a:moveTo>
                  <a:cubicBezTo>
                    <a:pt x="521" y="153"/>
                    <a:pt x="521" y="153"/>
                    <a:pt x="521" y="153"/>
                  </a:cubicBezTo>
                  <a:cubicBezTo>
                    <a:pt x="521" y="134"/>
                    <a:pt x="521" y="134"/>
                    <a:pt x="521" y="134"/>
                  </a:cubicBezTo>
                  <a:cubicBezTo>
                    <a:pt x="530" y="134"/>
                    <a:pt x="530" y="134"/>
                    <a:pt x="530" y="134"/>
                  </a:cubicBezTo>
                  <a:cubicBezTo>
                    <a:pt x="530" y="153"/>
                    <a:pt x="530" y="153"/>
                    <a:pt x="530" y="153"/>
                  </a:cubicBezTo>
                  <a:close/>
                  <a:moveTo>
                    <a:pt x="530" y="181"/>
                  </a:moveTo>
                  <a:cubicBezTo>
                    <a:pt x="521" y="181"/>
                    <a:pt x="521" y="181"/>
                    <a:pt x="521" y="181"/>
                  </a:cubicBezTo>
                  <a:cubicBezTo>
                    <a:pt x="521" y="162"/>
                    <a:pt x="521" y="162"/>
                    <a:pt x="521" y="162"/>
                  </a:cubicBezTo>
                  <a:cubicBezTo>
                    <a:pt x="530" y="162"/>
                    <a:pt x="530" y="162"/>
                    <a:pt x="530" y="162"/>
                  </a:cubicBezTo>
                  <a:cubicBezTo>
                    <a:pt x="530" y="181"/>
                    <a:pt x="530" y="181"/>
                    <a:pt x="530" y="181"/>
                  </a:cubicBezTo>
                  <a:close/>
                  <a:moveTo>
                    <a:pt x="530" y="209"/>
                  </a:moveTo>
                  <a:cubicBezTo>
                    <a:pt x="521" y="209"/>
                    <a:pt x="521" y="209"/>
                    <a:pt x="521" y="209"/>
                  </a:cubicBezTo>
                  <a:cubicBezTo>
                    <a:pt x="521" y="190"/>
                    <a:pt x="521" y="190"/>
                    <a:pt x="521" y="190"/>
                  </a:cubicBezTo>
                  <a:cubicBezTo>
                    <a:pt x="530" y="190"/>
                    <a:pt x="530" y="190"/>
                    <a:pt x="530" y="190"/>
                  </a:cubicBezTo>
                  <a:cubicBezTo>
                    <a:pt x="530" y="209"/>
                    <a:pt x="530" y="209"/>
                    <a:pt x="530" y="209"/>
                  </a:cubicBezTo>
                  <a:close/>
                  <a:moveTo>
                    <a:pt x="0" y="29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0" y="29"/>
                    <a:pt x="0" y="29"/>
                    <a:pt x="0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3629571" y="4899070"/>
              <a:ext cx="477712" cy="239669"/>
            </a:xfrm>
            <a:custGeom>
              <a:avLst/>
              <a:gdLst>
                <a:gd name="T0" fmla="*/ 58 w 359"/>
                <a:gd name="T1" fmla="*/ 0 h 181"/>
                <a:gd name="T2" fmla="*/ 74 w 359"/>
                <a:gd name="T3" fmla="*/ 24 h 181"/>
                <a:gd name="T4" fmla="*/ 58 w 359"/>
                <a:gd name="T5" fmla="*/ 33 h 181"/>
                <a:gd name="T6" fmla="*/ 0 w 359"/>
                <a:gd name="T7" fmla="*/ 29 h 181"/>
                <a:gd name="T8" fmla="*/ 349 w 359"/>
                <a:gd name="T9" fmla="*/ 181 h 181"/>
                <a:gd name="T10" fmla="*/ 359 w 359"/>
                <a:gd name="T11" fmla="*/ 162 h 181"/>
                <a:gd name="T12" fmla="*/ 359 w 359"/>
                <a:gd name="T13" fmla="*/ 153 h 181"/>
                <a:gd name="T14" fmla="*/ 349 w 359"/>
                <a:gd name="T15" fmla="*/ 134 h 181"/>
                <a:gd name="T16" fmla="*/ 359 w 359"/>
                <a:gd name="T17" fmla="*/ 153 h 181"/>
                <a:gd name="T18" fmla="*/ 349 w 359"/>
                <a:gd name="T19" fmla="*/ 124 h 181"/>
                <a:gd name="T20" fmla="*/ 358 w 359"/>
                <a:gd name="T21" fmla="*/ 105 h 181"/>
                <a:gd name="T22" fmla="*/ 356 w 359"/>
                <a:gd name="T23" fmla="*/ 95 h 181"/>
                <a:gd name="T24" fmla="*/ 342 w 359"/>
                <a:gd name="T25" fmla="*/ 80 h 181"/>
                <a:gd name="T26" fmla="*/ 356 w 359"/>
                <a:gd name="T27" fmla="*/ 95 h 181"/>
                <a:gd name="T28" fmla="*/ 334 w 359"/>
                <a:gd name="T29" fmla="*/ 51 h 181"/>
                <a:gd name="T30" fmla="*/ 338 w 359"/>
                <a:gd name="T31" fmla="*/ 72 h 181"/>
                <a:gd name="T32" fmla="*/ 327 w 359"/>
                <a:gd name="T33" fmla="*/ 44 h 181"/>
                <a:gd name="T34" fmla="*/ 306 w 359"/>
                <a:gd name="T35" fmla="*/ 43 h 181"/>
                <a:gd name="T36" fmla="*/ 327 w 359"/>
                <a:gd name="T37" fmla="*/ 44 h 181"/>
                <a:gd name="T38" fmla="*/ 281 w 359"/>
                <a:gd name="T39" fmla="*/ 26 h 181"/>
                <a:gd name="T40" fmla="*/ 297 w 359"/>
                <a:gd name="T41" fmla="*/ 39 h 181"/>
                <a:gd name="T42" fmla="*/ 271 w 359"/>
                <a:gd name="T43" fmla="*/ 25 h 181"/>
                <a:gd name="T44" fmla="*/ 252 w 359"/>
                <a:gd name="T45" fmla="*/ 33 h 181"/>
                <a:gd name="T46" fmla="*/ 271 w 359"/>
                <a:gd name="T47" fmla="*/ 25 h 181"/>
                <a:gd name="T48" fmla="*/ 224 w 359"/>
                <a:gd name="T49" fmla="*/ 24 h 181"/>
                <a:gd name="T50" fmla="*/ 243 w 359"/>
                <a:gd name="T51" fmla="*/ 33 h 181"/>
                <a:gd name="T52" fmla="*/ 214 w 359"/>
                <a:gd name="T53" fmla="*/ 24 h 181"/>
                <a:gd name="T54" fmla="*/ 195 w 359"/>
                <a:gd name="T55" fmla="*/ 33 h 181"/>
                <a:gd name="T56" fmla="*/ 214 w 359"/>
                <a:gd name="T57" fmla="*/ 24 h 181"/>
                <a:gd name="T58" fmla="*/ 167 w 359"/>
                <a:gd name="T59" fmla="*/ 24 h 181"/>
                <a:gd name="T60" fmla="*/ 186 w 359"/>
                <a:gd name="T61" fmla="*/ 33 h 181"/>
                <a:gd name="T62" fmla="*/ 158 w 359"/>
                <a:gd name="T63" fmla="*/ 24 h 181"/>
                <a:gd name="T64" fmla="*/ 139 w 359"/>
                <a:gd name="T65" fmla="*/ 33 h 181"/>
                <a:gd name="T66" fmla="*/ 158 w 359"/>
                <a:gd name="T67" fmla="*/ 24 h 181"/>
                <a:gd name="T68" fmla="*/ 110 w 359"/>
                <a:gd name="T69" fmla="*/ 24 h 181"/>
                <a:gd name="T70" fmla="*/ 129 w 359"/>
                <a:gd name="T71" fmla="*/ 33 h 181"/>
                <a:gd name="T72" fmla="*/ 101 w 359"/>
                <a:gd name="T73" fmla="*/ 24 h 181"/>
                <a:gd name="T74" fmla="*/ 82 w 359"/>
                <a:gd name="T75" fmla="*/ 33 h 181"/>
                <a:gd name="T76" fmla="*/ 101 w 359"/>
                <a:gd name="T77" fmla="*/ 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81">
                  <a:moveTo>
                    <a:pt x="0" y="29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0" y="29"/>
                    <a:pt x="0" y="29"/>
                    <a:pt x="0" y="29"/>
                  </a:cubicBezTo>
                  <a:close/>
                  <a:moveTo>
                    <a:pt x="359" y="181"/>
                  </a:moveTo>
                  <a:cubicBezTo>
                    <a:pt x="349" y="181"/>
                    <a:pt x="349" y="181"/>
                    <a:pt x="349" y="181"/>
                  </a:cubicBezTo>
                  <a:cubicBezTo>
                    <a:pt x="349" y="162"/>
                    <a:pt x="349" y="162"/>
                    <a:pt x="349" y="162"/>
                  </a:cubicBezTo>
                  <a:cubicBezTo>
                    <a:pt x="359" y="162"/>
                    <a:pt x="359" y="162"/>
                    <a:pt x="359" y="162"/>
                  </a:cubicBezTo>
                  <a:cubicBezTo>
                    <a:pt x="359" y="181"/>
                    <a:pt x="359" y="181"/>
                    <a:pt x="359" y="181"/>
                  </a:cubicBezTo>
                  <a:close/>
                  <a:moveTo>
                    <a:pt x="359" y="153"/>
                  </a:moveTo>
                  <a:cubicBezTo>
                    <a:pt x="349" y="153"/>
                    <a:pt x="349" y="153"/>
                    <a:pt x="349" y="153"/>
                  </a:cubicBezTo>
                  <a:cubicBezTo>
                    <a:pt x="349" y="134"/>
                    <a:pt x="349" y="134"/>
                    <a:pt x="349" y="134"/>
                  </a:cubicBezTo>
                  <a:cubicBezTo>
                    <a:pt x="359" y="134"/>
                    <a:pt x="359" y="134"/>
                    <a:pt x="359" y="134"/>
                  </a:cubicBezTo>
                  <a:cubicBezTo>
                    <a:pt x="359" y="153"/>
                    <a:pt x="359" y="153"/>
                    <a:pt x="359" y="153"/>
                  </a:cubicBezTo>
                  <a:close/>
                  <a:moveTo>
                    <a:pt x="359" y="124"/>
                  </a:moveTo>
                  <a:cubicBezTo>
                    <a:pt x="349" y="124"/>
                    <a:pt x="349" y="124"/>
                    <a:pt x="349" y="124"/>
                  </a:cubicBezTo>
                  <a:cubicBezTo>
                    <a:pt x="348" y="106"/>
                    <a:pt x="348" y="106"/>
                    <a:pt x="348" y="106"/>
                  </a:cubicBezTo>
                  <a:cubicBezTo>
                    <a:pt x="358" y="105"/>
                    <a:pt x="358" y="105"/>
                    <a:pt x="358" y="105"/>
                  </a:cubicBezTo>
                  <a:cubicBezTo>
                    <a:pt x="359" y="124"/>
                    <a:pt x="359" y="124"/>
                    <a:pt x="359" y="124"/>
                  </a:cubicBezTo>
                  <a:close/>
                  <a:moveTo>
                    <a:pt x="356" y="95"/>
                  </a:moveTo>
                  <a:cubicBezTo>
                    <a:pt x="350" y="76"/>
                    <a:pt x="350" y="76"/>
                    <a:pt x="350" y="76"/>
                  </a:cubicBezTo>
                  <a:cubicBezTo>
                    <a:pt x="342" y="80"/>
                    <a:pt x="342" y="80"/>
                    <a:pt x="342" y="80"/>
                  </a:cubicBezTo>
                  <a:cubicBezTo>
                    <a:pt x="344" y="85"/>
                    <a:pt x="346" y="91"/>
                    <a:pt x="347" y="97"/>
                  </a:cubicBezTo>
                  <a:cubicBezTo>
                    <a:pt x="356" y="95"/>
                    <a:pt x="356" y="95"/>
                    <a:pt x="356" y="95"/>
                  </a:cubicBezTo>
                  <a:close/>
                  <a:moveTo>
                    <a:pt x="346" y="67"/>
                  </a:moveTo>
                  <a:cubicBezTo>
                    <a:pt x="334" y="51"/>
                    <a:pt x="334" y="51"/>
                    <a:pt x="334" y="51"/>
                  </a:cubicBezTo>
                  <a:cubicBezTo>
                    <a:pt x="327" y="58"/>
                    <a:pt x="327" y="58"/>
                    <a:pt x="327" y="58"/>
                  </a:cubicBezTo>
                  <a:cubicBezTo>
                    <a:pt x="338" y="72"/>
                    <a:pt x="338" y="72"/>
                    <a:pt x="338" y="72"/>
                  </a:cubicBezTo>
                  <a:cubicBezTo>
                    <a:pt x="346" y="67"/>
                    <a:pt x="346" y="67"/>
                    <a:pt x="346" y="67"/>
                  </a:cubicBezTo>
                  <a:close/>
                  <a:moveTo>
                    <a:pt x="327" y="44"/>
                  </a:moveTo>
                  <a:cubicBezTo>
                    <a:pt x="310" y="34"/>
                    <a:pt x="310" y="34"/>
                    <a:pt x="310" y="34"/>
                  </a:cubicBezTo>
                  <a:cubicBezTo>
                    <a:pt x="306" y="43"/>
                    <a:pt x="306" y="43"/>
                    <a:pt x="306" y="43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7" y="44"/>
                    <a:pt x="327" y="44"/>
                    <a:pt x="327" y="44"/>
                  </a:cubicBezTo>
                  <a:close/>
                  <a:moveTo>
                    <a:pt x="300" y="30"/>
                  </a:moveTo>
                  <a:cubicBezTo>
                    <a:pt x="281" y="26"/>
                    <a:pt x="281" y="26"/>
                    <a:pt x="281" y="26"/>
                  </a:cubicBezTo>
                  <a:cubicBezTo>
                    <a:pt x="280" y="35"/>
                    <a:pt x="280" y="35"/>
                    <a:pt x="280" y="35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300" y="30"/>
                    <a:pt x="300" y="30"/>
                    <a:pt x="300" y="30"/>
                  </a:cubicBezTo>
                  <a:close/>
                  <a:moveTo>
                    <a:pt x="271" y="25"/>
                  </a:moveTo>
                  <a:cubicBezTo>
                    <a:pt x="252" y="24"/>
                    <a:pt x="252" y="24"/>
                    <a:pt x="252" y="24"/>
                  </a:cubicBezTo>
                  <a:cubicBezTo>
                    <a:pt x="252" y="33"/>
                    <a:pt x="252" y="33"/>
                    <a:pt x="252" y="33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1" y="25"/>
                    <a:pt x="271" y="25"/>
                    <a:pt x="271" y="25"/>
                  </a:cubicBezTo>
                  <a:close/>
                  <a:moveTo>
                    <a:pt x="243" y="24"/>
                  </a:moveTo>
                  <a:cubicBezTo>
                    <a:pt x="224" y="24"/>
                    <a:pt x="224" y="24"/>
                    <a:pt x="224" y="24"/>
                  </a:cubicBezTo>
                  <a:cubicBezTo>
                    <a:pt x="224" y="33"/>
                    <a:pt x="224" y="33"/>
                    <a:pt x="224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3" y="24"/>
                    <a:pt x="243" y="24"/>
                    <a:pt x="243" y="24"/>
                  </a:cubicBezTo>
                  <a:close/>
                  <a:moveTo>
                    <a:pt x="214" y="24"/>
                  </a:moveTo>
                  <a:cubicBezTo>
                    <a:pt x="195" y="24"/>
                    <a:pt x="195" y="24"/>
                    <a:pt x="195" y="24"/>
                  </a:cubicBezTo>
                  <a:cubicBezTo>
                    <a:pt x="195" y="33"/>
                    <a:pt x="195" y="33"/>
                    <a:pt x="195" y="33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4" y="24"/>
                    <a:pt x="214" y="24"/>
                    <a:pt x="214" y="24"/>
                  </a:cubicBezTo>
                  <a:close/>
                  <a:moveTo>
                    <a:pt x="186" y="24"/>
                  </a:moveTo>
                  <a:cubicBezTo>
                    <a:pt x="167" y="24"/>
                    <a:pt x="167" y="24"/>
                    <a:pt x="167" y="24"/>
                  </a:cubicBezTo>
                  <a:cubicBezTo>
                    <a:pt x="167" y="33"/>
                    <a:pt x="167" y="33"/>
                    <a:pt x="167" y="33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86" y="24"/>
                    <a:pt x="186" y="24"/>
                    <a:pt x="186" y="24"/>
                  </a:cubicBezTo>
                  <a:close/>
                  <a:moveTo>
                    <a:pt x="158" y="24"/>
                  </a:moveTo>
                  <a:cubicBezTo>
                    <a:pt x="139" y="24"/>
                    <a:pt x="139" y="24"/>
                    <a:pt x="139" y="24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8" y="24"/>
                    <a:pt x="158" y="24"/>
                    <a:pt x="158" y="24"/>
                  </a:cubicBezTo>
                  <a:close/>
                  <a:moveTo>
                    <a:pt x="129" y="24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9" y="24"/>
                    <a:pt x="129" y="24"/>
                    <a:pt x="129" y="24"/>
                  </a:cubicBezTo>
                  <a:close/>
                  <a:moveTo>
                    <a:pt x="101" y="24"/>
                  </a:moveTo>
                  <a:cubicBezTo>
                    <a:pt x="82" y="24"/>
                    <a:pt x="82" y="24"/>
                    <a:pt x="82" y="24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4981765" y="4702256"/>
              <a:ext cx="704665" cy="431721"/>
            </a:xfrm>
            <a:custGeom>
              <a:avLst/>
              <a:gdLst>
                <a:gd name="T0" fmla="*/ 472 w 530"/>
                <a:gd name="T1" fmla="*/ 25 h 323"/>
                <a:gd name="T2" fmla="*/ 472 w 530"/>
                <a:gd name="T3" fmla="*/ 34 h 323"/>
                <a:gd name="T4" fmla="*/ 0 w 530"/>
                <a:gd name="T5" fmla="*/ 323 h 323"/>
                <a:gd name="T6" fmla="*/ 0 w 530"/>
                <a:gd name="T7" fmla="*/ 304 h 323"/>
                <a:gd name="T8" fmla="*/ 9 w 530"/>
                <a:gd name="T9" fmla="*/ 295 h 323"/>
                <a:gd name="T10" fmla="*/ 0 w 530"/>
                <a:gd name="T11" fmla="*/ 295 h 323"/>
                <a:gd name="T12" fmla="*/ 9 w 530"/>
                <a:gd name="T13" fmla="*/ 248 h 323"/>
                <a:gd name="T14" fmla="*/ 0 w 530"/>
                <a:gd name="T15" fmla="*/ 238 h 323"/>
                <a:gd name="T16" fmla="*/ 0 w 530"/>
                <a:gd name="T17" fmla="*/ 219 h 323"/>
                <a:gd name="T18" fmla="*/ 9 w 530"/>
                <a:gd name="T19" fmla="*/ 210 h 323"/>
                <a:gd name="T20" fmla="*/ 0 w 530"/>
                <a:gd name="T21" fmla="*/ 210 h 323"/>
                <a:gd name="T22" fmla="*/ 9 w 530"/>
                <a:gd name="T23" fmla="*/ 163 h 323"/>
                <a:gd name="T24" fmla="*/ 0 w 530"/>
                <a:gd name="T25" fmla="*/ 153 h 323"/>
                <a:gd name="T26" fmla="*/ 0 w 530"/>
                <a:gd name="T27" fmla="*/ 134 h 323"/>
                <a:gd name="T28" fmla="*/ 9 w 530"/>
                <a:gd name="T29" fmla="*/ 125 h 323"/>
                <a:gd name="T30" fmla="*/ 0 w 530"/>
                <a:gd name="T31" fmla="*/ 125 h 323"/>
                <a:gd name="T32" fmla="*/ 17 w 530"/>
                <a:gd name="T33" fmla="*/ 81 h 323"/>
                <a:gd name="T34" fmla="*/ 13 w 530"/>
                <a:gd name="T35" fmla="*/ 68 h 323"/>
                <a:gd name="T36" fmla="*/ 21 w 530"/>
                <a:gd name="T37" fmla="*/ 72 h 323"/>
                <a:gd name="T38" fmla="*/ 49 w 530"/>
                <a:gd name="T39" fmla="*/ 35 h 323"/>
                <a:gd name="T40" fmla="*/ 32 w 530"/>
                <a:gd name="T41" fmla="*/ 45 h 323"/>
                <a:gd name="T42" fmla="*/ 79 w 530"/>
                <a:gd name="T43" fmla="*/ 36 h 323"/>
                <a:gd name="T44" fmla="*/ 87 w 530"/>
                <a:gd name="T45" fmla="*/ 25 h 323"/>
                <a:gd name="T46" fmla="*/ 88 w 530"/>
                <a:gd name="T47" fmla="*/ 35 h 323"/>
                <a:gd name="T48" fmla="*/ 135 w 530"/>
                <a:gd name="T49" fmla="*/ 25 h 323"/>
                <a:gd name="T50" fmla="*/ 116 w 530"/>
                <a:gd name="T51" fmla="*/ 25 h 323"/>
                <a:gd name="T52" fmla="*/ 163 w 530"/>
                <a:gd name="T53" fmla="*/ 34 h 323"/>
                <a:gd name="T54" fmla="*/ 173 w 530"/>
                <a:gd name="T55" fmla="*/ 25 h 323"/>
                <a:gd name="T56" fmla="*/ 173 w 530"/>
                <a:gd name="T57" fmla="*/ 34 h 323"/>
                <a:gd name="T58" fmla="*/ 220 w 530"/>
                <a:gd name="T59" fmla="*/ 25 h 323"/>
                <a:gd name="T60" fmla="*/ 201 w 530"/>
                <a:gd name="T61" fmla="*/ 25 h 323"/>
                <a:gd name="T62" fmla="*/ 248 w 530"/>
                <a:gd name="T63" fmla="*/ 34 h 323"/>
                <a:gd name="T64" fmla="*/ 258 w 530"/>
                <a:gd name="T65" fmla="*/ 25 h 323"/>
                <a:gd name="T66" fmla="*/ 258 w 530"/>
                <a:gd name="T67" fmla="*/ 34 h 323"/>
                <a:gd name="T68" fmla="*/ 305 w 530"/>
                <a:gd name="T69" fmla="*/ 25 h 323"/>
                <a:gd name="T70" fmla="*/ 286 w 530"/>
                <a:gd name="T71" fmla="*/ 25 h 323"/>
                <a:gd name="T72" fmla="*/ 333 w 530"/>
                <a:gd name="T73" fmla="*/ 34 h 323"/>
                <a:gd name="T74" fmla="*/ 343 w 530"/>
                <a:gd name="T75" fmla="*/ 25 h 323"/>
                <a:gd name="T76" fmla="*/ 343 w 530"/>
                <a:gd name="T77" fmla="*/ 34 h 323"/>
                <a:gd name="T78" fmla="*/ 390 w 530"/>
                <a:gd name="T79" fmla="*/ 25 h 323"/>
                <a:gd name="T80" fmla="*/ 371 w 530"/>
                <a:gd name="T81" fmla="*/ 25 h 323"/>
                <a:gd name="T82" fmla="*/ 418 w 530"/>
                <a:gd name="T83" fmla="*/ 34 h 323"/>
                <a:gd name="T84" fmla="*/ 428 w 530"/>
                <a:gd name="T85" fmla="*/ 25 h 323"/>
                <a:gd name="T86" fmla="*/ 428 w 530"/>
                <a:gd name="T87" fmla="*/ 3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30" h="323">
                  <a:moveTo>
                    <a:pt x="530" y="29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56" y="25"/>
                    <a:pt x="456" y="25"/>
                    <a:pt x="456" y="25"/>
                  </a:cubicBezTo>
                  <a:cubicBezTo>
                    <a:pt x="456" y="34"/>
                    <a:pt x="456" y="34"/>
                    <a:pt x="456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2" y="58"/>
                    <a:pt x="472" y="58"/>
                    <a:pt x="472" y="58"/>
                  </a:cubicBezTo>
                  <a:cubicBezTo>
                    <a:pt x="530" y="29"/>
                    <a:pt x="530" y="29"/>
                    <a:pt x="530" y="29"/>
                  </a:cubicBezTo>
                  <a:close/>
                  <a:moveTo>
                    <a:pt x="0" y="323"/>
                  </a:moveTo>
                  <a:cubicBezTo>
                    <a:pt x="9" y="323"/>
                    <a:pt x="9" y="323"/>
                    <a:pt x="9" y="323"/>
                  </a:cubicBezTo>
                  <a:cubicBezTo>
                    <a:pt x="9" y="304"/>
                    <a:pt x="9" y="304"/>
                    <a:pt x="9" y="304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23"/>
                    <a:pt x="0" y="323"/>
                    <a:pt x="0" y="323"/>
                  </a:cubicBezTo>
                  <a:close/>
                  <a:moveTo>
                    <a:pt x="0" y="295"/>
                  </a:moveTo>
                  <a:cubicBezTo>
                    <a:pt x="9" y="295"/>
                    <a:pt x="9" y="295"/>
                    <a:pt x="9" y="295"/>
                  </a:cubicBezTo>
                  <a:cubicBezTo>
                    <a:pt x="9" y="276"/>
                    <a:pt x="9" y="276"/>
                    <a:pt x="9" y="27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0" y="295"/>
                    <a:pt x="0" y="295"/>
                  </a:cubicBezTo>
                  <a:close/>
                  <a:moveTo>
                    <a:pt x="0" y="267"/>
                  </a:moveTo>
                  <a:cubicBezTo>
                    <a:pt x="9" y="267"/>
                    <a:pt x="9" y="267"/>
                    <a:pt x="9" y="267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67"/>
                    <a:pt x="0" y="267"/>
                    <a:pt x="0" y="267"/>
                  </a:cubicBezTo>
                  <a:close/>
                  <a:moveTo>
                    <a:pt x="0" y="238"/>
                  </a:moveTo>
                  <a:cubicBezTo>
                    <a:pt x="9" y="238"/>
                    <a:pt x="9" y="238"/>
                    <a:pt x="9" y="238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8"/>
                    <a:pt x="0" y="238"/>
                    <a:pt x="0" y="238"/>
                  </a:cubicBezTo>
                  <a:close/>
                  <a:moveTo>
                    <a:pt x="0" y="210"/>
                  </a:moveTo>
                  <a:cubicBezTo>
                    <a:pt x="9" y="210"/>
                    <a:pt x="9" y="210"/>
                    <a:pt x="9" y="210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210"/>
                    <a:pt x="0" y="210"/>
                    <a:pt x="0" y="210"/>
                  </a:cubicBezTo>
                  <a:close/>
                  <a:moveTo>
                    <a:pt x="0" y="182"/>
                  </a:moveTo>
                  <a:cubicBezTo>
                    <a:pt x="9" y="182"/>
                    <a:pt x="9" y="182"/>
                    <a:pt x="9" y="182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82"/>
                    <a:pt x="0" y="182"/>
                    <a:pt x="0" y="182"/>
                  </a:cubicBezTo>
                  <a:close/>
                  <a:moveTo>
                    <a:pt x="0" y="153"/>
                  </a:moveTo>
                  <a:cubicBezTo>
                    <a:pt x="9" y="153"/>
                    <a:pt x="9" y="153"/>
                    <a:pt x="9" y="153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3"/>
                    <a:pt x="0" y="153"/>
                    <a:pt x="0" y="153"/>
                  </a:cubicBezTo>
                  <a:close/>
                  <a:moveTo>
                    <a:pt x="0" y="125"/>
                  </a:moveTo>
                  <a:cubicBezTo>
                    <a:pt x="9" y="125"/>
                    <a:pt x="9" y="125"/>
                    <a:pt x="9" y="125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25"/>
                    <a:pt x="0" y="125"/>
                    <a:pt x="0" y="125"/>
                  </a:cubicBezTo>
                  <a:close/>
                  <a:moveTo>
                    <a:pt x="3" y="96"/>
                  </a:moveTo>
                  <a:cubicBezTo>
                    <a:pt x="8" y="77"/>
                    <a:pt x="8" y="77"/>
                    <a:pt x="8" y="77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5" y="86"/>
                    <a:pt x="13" y="92"/>
                    <a:pt x="12" y="98"/>
                  </a:cubicBezTo>
                  <a:cubicBezTo>
                    <a:pt x="3" y="96"/>
                    <a:pt x="3" y="96"/>
                    <a:pt x="3" y="96"/>
                  </a:cubicBezTo>
                  <a:close/>
                  <a:moveTo>
                    <a:pt x="13" y="68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3" y="68"/>
                    <a:pt x="13" y="68"/>
                    <a:pt x="13" y="68"/>
                  </a:cubicBezTo>
                  <a:close/>
                  <a:moveTo>
                    <a:pt x="32" y="4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2" y="45"/>
                    <a:pt x="32" y="45"/>
                    <a:pt x="32" y="45"/>
                  </a:cubicBezTo>
                  <a:close/>
                  <a:moveTo>
                    <a:pt x="58" y="31"/>
                  </a:moveTo>
                  <a:cubicBezTo>
                    <a:pt x="78" y="26"/>
                    <a:pt x="78" y="26"/>
                    <a:pt x="78" y="2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58" y="31"/>
                    <a:pt x="58" y="31"/>
                    <a:pt x="58" y="31"/>
                  </a:cubicBezTo>
                  <a:close/>
                  <a:moveTo>
                    <a:pt x="87" y="25"/>
                  </a:moveTo>
                  <a:cubicBezTo>
                    <a:pt x="107" y="25"/>
                    <a:pt x="107" y="25"/>
                    <a:pt x="107" y="2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7" y="25"/>
                    <a:pt x="87" y="25"/>
                    <a:pt x="87" y="25"/>
                  </a:cubicBezTo>
                  <a:close/>
                  <a:moveTo>
                    <a:pt x="116" y="25"/>
                  </a:moveTo>
                  <a:cubicBezTo>
                    <a:pt x="135" y="25"/>
                    <a:pt x="135" y="25"/>
                    <a:pt x="135" y="25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25"/>
                    <a:pt x="116" y="25"/>
                    <a:pt x="116" y="25"/>
                  </a:cubicBezTo>
                  <a:close/>
                  <a:moveTo>
                    <a:pt x="144" y="25"/>
                  </a:moveTo>
                  <a:cubicBezTo>
                    <a:pt x="163" y="25"/>
                    <a:pt x="163" y="25"/>
                    <a:pt x="163" y="2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25"/>
                    <a:pt x="144" y="25"/>
                    <a:pt x="144" y="25"/>
                  </a:cubicBezTo>
                  <a:close/>
                  <a:moveTo>
                    <a:pt x="173" y="25"/>
                  </a:moveTo>
                  <a:cubicBezTo>
                    <a:pt x="192" y="25"/>
                    <a:pt x="192" y="25"/>
                    <a:pt x="192" y="25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25"/>
                    <a:pt x="173" y="25"/>
                    <a:pt x="173" y="25"/>
                  </a:cubicBezTo>
                  <a:close/>
                  <a:moveTo>
                    <a:pt x="201" y="25"/>
                  </a:moveTo>
                  <a:cubicBezTo>
                    <a:pt x="220" y="25"/>
                    <a:pt x="220" y="25"/>
                    <a:pt x="220" y="25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01" y="34"/>
                    <a:pt x="201" y="34"/>
                    <a:pt x="201" y="34"/>
                  </a:cubicBezTo>
                  <a:cubicBezTo>
                    <a:pt x="201" y="25"/>
                    <a:pt x="201" y="25"/>
                    <a:pt x="201" y="25"/>
                  </a:cubicBezTo>
                  <a:close/>
                  <a:moveTo>
                    <a:pt x="229" y="25"/>
                  </a:moveTo>
                  <a:cubicBezTo>
                    <a:pt x="248" y="25"/>
                    <a:pt x="248" y="25"/>
                    <a:pt x="248" y="25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9" y="25"/>
                    <a:pt x="229" y="25"/>
                    <a:pt x="229" y="25"/>
                  </a:cubicBezTo>
                  <a:close/>
                  <a:moveTo>
                    <a:pt x="258" y="25"/>
                  </a:moveTo>
                  <a:cubicBezTo>
                    <a:pt x="277" y="25"/>
                    <a:pt x="277" y="25"/>
                    <a:pt x="277" y="25"/>
                  </a:cubicBezTo>
                  <a:cubicBezTo>
                    <a:pt x="277" y="34"/>
                    <a:pt x="277" y="34"/>
                    <a:pt x="277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25"/>
                    <a:pt x="258" y="25"/>
                    <a:pt x="258" y="25"/>
                  </a:cubicBezTo>
                  <a:close/>
                  <a:moveTo>
                    <a:pt x="286" y="25"/>
                  </a:moveTo>
                  <a:cubicBezTo>
                    <a:pt x="305" y="25"/>
                    <a:pt x="305" y="25"/>
                    <a:pt x="305" y="2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286" y="34"/>
                    <a:pt x="286" y="34"/>
                    <a:pt x="286" y="34"/>
                  </a:cubicBezTo>
                  <a:cubicBezTo>
                    <a:pt x="286" y="25"/>
                    <a:pt x="286" y="25"/>
                    <a:pt x="286" y="25"/>
                  </a:cubicBezTo>
                  <a:close/>
                  <a:moveTo>
                    <a:pt x="314" y="25"/>
                  </a:moveTo>
                  <a:cubicBezTo>
                    <a:pt x="333" y="25"/>
                    <a:pt x="333" y="25"/>
                    <a:pt x="333" y="25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4" y="25"/>
                    <a:pt x="314" y="25"/>
                    <a:pt x="314" y="25"/>
                  </a:cubicBezTo>
                  <a:close/>
                  <a:moveTo>
                    <a:pt x="343" y="25"/>
                  </a:moveTo>
                  <a:cubicBezTo>
                    <a:pt x="362" y="25"/>
                    <a:pt x="362" y="25"/>
                    <a:pt x="362" y="25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3" y="25"/>
                    <a:pt x="343" y="25"/>
                    <a:pt x="343" y="25"/>
                  </a:cubicBezTo>
                  <a:close/>
                  <a:moveTo>
                    <a:pt x="371" y="25"/>
                  </a:moveTo>
                  <a:cubicBezTo>
                    <a:pt x="390" y="25"/>
                    <a:pt x="390" y="25"/>
                    <a:pt x="390" y="25"/>
                  </a:cubicBezTo>
                  <a:cubicBezTo>
                    <a:pt x="390" y="34"/>
                    <a:pt x="390" y="34"/>
                    <a:pt x="390" y="34"/>
                  </a:cubicBezTo>
                  <a:cubicBezTo>
                    <a:pt x="371" y="34"/>
                    <a:pt x="371" y="34"/>
                    <a:pt x="371" y="34"/>
                  </a:cubicBezTo>
                  <a:cubicBezTo>
                    <a:pt x="371" y="25"/>
                    <a:pt x="371" y="25"/>
                    <a:pt x="371" y="25"/>
                  </a:cubicBezTo>
                  <a:close/>
                  <a:moveTo>
                    <a:pt x="399" y="25"/>
                  </a:moveTo>
                  <a:cubicBezTo>
                    <a:pt x="418" y="25"/>
                    <a:pt x="418" y="25"/>
                    <a:pt x="418" y="25"/>
                  </a:cubicBezTo>
                  <a:cubicBezTo>
                    <a:pt x="418" y="34"/>
                    <a:pt x="418" y="34"/>
                    <a:pt x="418" y="34"/>
                  </a:cubicBezTo>
                  <a:cubicBezTo>
                    <a:pt x="399" y="34"/>
                    <a:pt x="399" y="34"/>
                    <a:pt x="399" y="34"/>
                  </a:cubicBezTo>
                  <a:cubicBezTo>
                    <a:pt x="399" y="25"/>
                    <a:pt x="399" y="25"/>
                    <a:pt x="399" y="25"/>
                  </a:cubicBezTo>
                  <a:close/>
                  <a:moveTo>
                    <a:pt x="428" y="25"/>
                  </a:moveTo>
                  <a:cubicBezTo>
                    <a:pt x="447" y="25"/>
                    <a:pt x="447" y="25"/>
                    <a:pt x="447" y="25"/>
                  </a:cubicBezTo>
                  <a:cubicBezTo>
                    <a:pt x="447" y="34"/>
                    <a:pt x="447" y="34"/>
                    <a:pt x="447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25"/>
                    <a:pt x="428" y="25"/>
                    <a:pt x="428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4956372" y="3845163"/>
              <a:ext cx="1074455" cy="77774"/>
            </a:xfrm>
            <a:custGeom>
              <a:avLst/>
              <a:gdLst>
                <a:gd name="T0" fmla="*/ 862 w 961"/>
                <a:gd name="T1" fmla="*/ 41 h 69"/>
                <a:gd name="T2" fmla="*/ 840 w 961"/>
                <a:gd name="T3" fmla="*/ 29 h 69"/>
                <a:gd name="T4" fmla="*/ 828 w 961"/>
                <a:gd name="T5" fmla="*/ 41 h 69"/>
                <a:gd name="T6" fmla="*/ 807 w 961"/>
                <a:gd name="T7" fmla="*/ 29 h 69"/>
                <a:gd name="T8" fmla="*/ 795 w 961"/>
                <a:gd name="T9" fmla="*/ 41 h 69"/>
                <a:gd name="T10" fmla="*/ 772 w 961"/>
                <a:gd name="T11" fmla="*/ 29 h 69"/>
                <a:gd name="T12" fmla="*/ 761 w 961"/>
                <a:gd name="T13" fmla="*/ 41 h 69"/>
                <a:gd name="T14" fmla="*/ 739 w 961"/>
                <a:gd name="T15" fmla="*/ 29 h 69"/>
                <a:gd name="T16" fmla="*/ 727 w 961"/>
                <a:gd name="T17" fmla="*/ 41 h 69"/>
                <a:gd name="T18" fmla="*/ 705 w 961"/>
                <a:gd name="T19" fmla="*/ 29 h 69"/>
                <a:gd name="T20" fmla="*/ 694 w 961"/>
                <a:gd name="T21" fmla="*/ 41 h 69"/>
                <a:gd name="T22" fmla="*/ 671 w 961"/>
                <a:gd name="T23" fmla="*/ 29 h 69"/>
                <a:gd name="T24" fmla="*/ 660 w 961"/>
                <a:gd name="T25" fmla="*/ 41 h 69"/>
                <a:gd name="T26" fmla="*/ 638 w 961"/>
                <a:gd name="T27" fmla="*/ 29 h 69"/>
                <a:gd name="T28" fmla="*/ 626 w 961"/>
                <a:gd name="T29" fmla="*/ 41 h 69"/>
                <a:gd name="T30" fmla="*/ 604 w 961"/>
                <a:gd name="T31" fmla="*/ 29 h 69"/>
                <a:gd name="T32" fmla="*/ 592 w 961"/>
                <a:gd name="T33" fmla="*/ 41 h 69"/>
                <a:gd name="T34" fmla="*/ 570 w 961"/>
                <a:gd name="T35" fmla="*/ 29 h 69"/>
                <a:gd name="T36" fmla="*/ 559 w 961"/>
                <a:gd name="T37" fmla="*/ 41 h 69"/>
                <a:gd name="T38" fmla="*/ 537 w 961"/>
                <a:gd name="T39" fmla="*/ 29 h 69"/>
                <a:gd name="T40" fmla="*/ 506 w 961"/>
                <a:gd name="T41" fmla="*/ 29 h 69"/>
                <a:gd name="T42" fmla="*/ 526 w 961"/>
                <a:gd name="T43" fmla="*/ 41 h 69"/>
                <a:gd name="T44" fmla="*/ 471 w 961"/>
                <a:gd name="T45" fmla="*/ 29 h 69"/>
                <a:gd name="T46" fmla="*/ 494 w 961"/>
                <a:gd name="T47" fmla="*/ 41 h 69"/>
                <a:gd name="T48" fmla="*/ 438 w 961"/>
                <a:gd name="T49" fmla="*/ 29 h 69"/>
                <a:gd name="T50" fmla="*/ 460 w 961"/>
                <a:gd name="T51" fmla="*/ 41 h 69"/>
                <a:gd name="T52" fmla="*/ 404 w 961"/>
                <a:gd name="T53" fmla="*/ 29 h 69"/>
                <a:gd name="T54" fmla="*/ 427 w 961"/>
                <a:gd name="T55" fmla="*/ 41 h 69"/>
                <a:gd name="T56" fmla="*/ 370 w 961"/>
                <a:gd name="T57" fmla="*/ 29 h 69"/>
                <a:gd name="T58" fmla="*/ 393 w 961"/>
                <a:gd name="T59" fmla="*/ 41 h 69"/>
                <a:gd name="T60" fmla="*/ 337 w 961"/>
                <a:gd name="T61" fmla="*/ 29 h 69"/>
                <a:gd name="T62" fmla="*/ 359 w 961"/>
                <a:gd name="T63" fmla="*/ 41 h 69"/>
                <a:gd name="T64" fmla="*/ 303 w 961"/>
                <a:gd name="T65" fmla="*/ 29 h 69"/>
                <a:gd name="T66" fmla="*/ 326 w 961"/>
                <a:gd name="T67" fmla="*/ 41 h 69"/>
                <a:gd name="T68" fmla="*/ 269 w 961"/>
                <a:gd name="T69" fmla="*/ 29 h 69"/>
                <a:gd name="T70" fmla="*/ 291 w 961"/>
                <a:gd name="T71" fmla="*/ 41 h 69"/>
                <a:gd name="T72" fmla="*/ 236 w 961"/>
                <a:gd name="T73" fmla="*/ 29 h 69"/>
                <a:gd name="T74" fmla="*/ 258 w 961"/>
                <a:gd name="T75" fmla="*/ 41 h 69"/>
                <a:gd name="T76" fmla="*/ 202 w 961"/>
                <a:gd name="T77" fmla="*/ 29 h 69"/>
                <a:gd name="T78" fmla="*/ 225 w 961"/>
                <a:gd name="T79" fmla="*/ 41 h 69"/>
                <a:gd name="T80" fmla="*/ 168 w 961"/>
                <a:gd name="T81" fmla="*/ 29 h 69"/>
                <a:gd name="T82" fmla="*/ 190 w 961"/>
                <a:gd name="T83" fmla="*/ 41 h 69"/>
                <a:gd name="T84" fmla="*/ 134 w 961"/>
                <a:gd name="T85" fmla="*/ 29 h 69"/>
                <a:gd name="T86" fmla="*/ 157 w 961"/>
                <a:gd name="T87" fmla="*/ 41 h 69"/>
                <a:gd name="T88" fmla="*/ 101 w 961"/>
                <a:gd name="T89" fmla="*/ 29 h 69"/>
                <a:gd name="T90" fmla="*/ 124 w 961"/>
                <a:gd name="T91" fmla="*/ 41 h 69"/>
                <a:gd name="T92" fmla="*/ 67 w 961"/>
                <a:gd name="T93" fmla="*/ 29 h 69"/>
                <a:gd name="T94" fmla="*/ 89 w 961"/>
                <a:gd name="T95" fmla="*/ 41 h 69"/>
                <a:gd name="T96" fmla="*/ 33 w 961"/>
                <a:gd name="T97" fmla="*/ 29 h 69"/>
                <a:gd name="T98" fmla="*/ 56 w 961"/>
                <a:gd name="T99" fmla="*/ 41 h 69"/>
                <a:gd name="T100" fmla="*/ 0 w 961"/>
                <a:gd name="T101" fmla="*/ 29 h 69"/>
                <a:gd name="T102" fmla="*/ 23 w 961"/>
                <a:gd name="T103" fmla="*/ 41 h 69"/>
                <a:gd name="T104" fmla="*/ 892 w 961"/>
                <a:gd name="T105" fmla="*/ 29 h 69"/>
                <a:gd name="T106" fmla="*/ 892 w 961"/>
                <a:gd name="T107" fmla="*/ 41 h 69"/>
                <a:gd name="T108" fmla="*/ 961 w 961"/>
                <a:gd name="T109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1" h="69">
                  <a:moveTo>
                    <a:pt x="840" y="29"/>
                  </a:moveTo>
                  <a:lnTo>
                    <a:pt x="862" y="29"/>
                  </a:lnTo>
                  <a:lnTo>
                    <a:pt x="862" y="41"/>
                  </a:lnTo>
                  <a:lnTo>
                    <a:pt x="840" y="41"/>
                  </a:lnTo>
                  <a:lnTo>
                    <a:pt x="840" y="29"/>
                  </a:lnTo>
                  <a:lnTo>
                    <a:pt x="840" y="29"/>
                  </a:lnTo>
                  <a:close/>
                  <a:moveTo>
                    <a:pt x="807" y="29"/>
                  </a:moveTo>
                  <a:lnTo>
                    <a:pt x="828" y="29"/>
                  </a:lnTo>
                  <a:lnTo>
                    <a:pt x="828" y="41"/>
                  </a:lnTo>
                  <a:lnTo>
                    <a:pt x="807" y="41"/>
                  </a:lnTo>
                  <a:lnTo>
                    <a:pt x="807" y="29"/>
                  </a:lnTo>
                  <a:lnTo>
                    <a:pt x="807" y="29"/>
                  </a:lnTo>
                  <a:close/>
                  <a:moveTo>
                    <a:pt x="772" y="29"/>
                  </a:moveTo>
                  <a:lnTo>
                    <a:pt x="795" y="29"/>
                  </a:lnTo>
                  <a:lnTo>
                    <a:pt x="795" y="41"/>
                  </a:lnTo>
                  <a:lnTo>
                    <a:pt x="772" y="41"/>
                  </a:lnTo>
                  <a:lnTo>
                    <a:pt x="772" y="29"/>
                  </a:lnTo>
                  <a:lnTo>
                    <a:pt x="772" y="29"/>
                  </a:lnTo>
                  <a:close/>
                  <a:moveTo>
                    <a:pt x="739" y="29"/>
                  </a:moveTo>
                  <a:lnTo>
                    <a:pt x="761" y="29"/>
                  </a:lnTo>
                  <a:lnTo>
                    <a:pt x="761" y="41"/>
                  </a:lnTo>
                  <a:lnTo>
                    <a:pt x="739" y="41"/>
                  </a:lnTo>
                  <a:lnTo>
                    <a:pt x="739" y="29"/>
                  </a:lnTo>
                  <a:lnTo>
                    <a:pt x="739" y="29"/>
                  </a:lnTo>
                  <a:close/>
                  <a:moveTo>
                    <a:pt x="705" y="29"/>
                  </a:moveTo>
                  <a:lnTo>
                    <a:pt x="727" y="29"/>
                  </a:lnTo>
                  <a:lnTo>
                    <a:pt x="727" y="41"/>
                  </a:lnTo>
                  <a:lnTo>
                    <a:pt x="705" y="41"/>
                  </a:lnTo>
                  <a:lnTo>
                    <a:pt x="705" y="29"/>
                  </a:lnTo>
                  <a:lnTo>
                    <a:pt x="705" y="29"/>
                  </a:lnTo>
                  <a:close/>
                  <a:moveTo>
                    <a:pt x="671" y="29"/>
                  </a:moveTo>
                  <a:lnTo>
                    <a:pt x="694" y="29"/>
                  </a:lnTo>
                  <a:lnTo>
                    <a:pt x="694" y="41"/>
                  </a:lnTo>
                  <a:lnTo>
                    <a:pt x="671" y="41"/>
                  </a:lnTo>
                  <a:lnTo>
                    <a:pt x="671" y="29"/>
                  </a:lnTo>
                  <a:lnTo>
                    <a:pt x="671" y="29"/>
                  </a:lnTo>
                  <a:close/>
                  <a:moveTo>
                    <a:pt x="638" y="29"/>
                  </a:moveTo>
                  <a:lnTo>
                    <a:pt x="660" y="29"/>
                  </a:lnTo>
                  <a:lnTo>
                    <a:pt x="660" y="41"/>
                  </a:lnTo>
                  <a:lnTo>
                    <a:pt x="638" y="41"/>
                  </a:lnTo>
                  <a:lnTo>
                    <a:pt x="638" y="29"/>
                  </a:lnTo>
                  <a:lnTo>
                    <a:pt x="638" y="29"/>
                  </a:lnTo>
                  <a:close/>
                  <a:moveTo>
                    <a:pt x="604" y="29"/>
                  </a:moveTo>
                  <a:lnTo>
                    <a:pt x="626" y="29"/>
                  </a:lnTo>
                  <a:lnTo>
                    <a:pt x="626" y="41"/>
                  </a:lnTo>
                  <a:lnTo>
                    <a:pt x="604" y="41"/>
                  </a:lnTo>
                  <a:lnTo>
                    <a:pt x="604" y="29"/>
                  </a:lnTo>
                  <a:lnTo>
                    <a:pt x="604" y="29"/>
                  </a:lnTo>
                  <a:close/>
                  <a:moveTo>
                    <a:pt x="570" y="29"/>
                  </a:moveTo>
                  <a:lnTo>
                    <a:pt x="592" y="29"/>
                  </a:lnTo>
                  <a:lnTo>
                    <a:pt x="592" y="41"/>
                  </a:lnTo>
                  <a:lnTo>
                    <a:pt x="570" y="41"/>
                  </a:lnTo>
                  <a:lnTo>
                    <a:pt x="570" y="29"/>
                  </a:lnTo>
                  <a:lnTo>
                    <a:pt x="570" y="29"/>
                  </a:lnTo>
                  <a:close/>
                  <a:moveTo>
                    <a:pt x="537" y="29"/>
                  </a:moveTo>
                  <a:lnTo>
                    <a:pt x="559" y="29"/>
                  </a:lnTo>
                  <a:lnTo>
                    <a:pt x="559" y="41"/>
                  </a:lnTo>
                  <a:lnTo>
                    <a:pt x="537" y="41"/>
                  </a:lnTo>
                  <a:lnTo>
                    <a:pt x="537" y="29"/>
                  </a:lnTo>
                  <a:lnTo>
                    <a:pt x="537" y="29"/>
                  </a:lnTo>
                  <a:close/>
                  <a:moveTo>
                    <a:pt x="526" y="41"/>
                  </a:moveTo>
                  <a:lnTo>
                    <a:pt x="506" y="41"/>
                  </a:lnTo>
                  <a:lnTo>
                    <a:pt x="506" y="29"/>
                  </a:lnTo>
                  <a:lnTo>
                    <a:pt x="526" y="29"/>
                  </a:lnTo>
                  <a:lnTo>
                    <a:pt x="526" y="41"/>
                  </a:lnTo>
                  <a:lnTo>
                    <a:pt x="526" y="41"/>
                  </a:lnTo>
                  <a:close/>
                  <a:moveTo>
                    <a:pt x="494" y="41"/>
                  </a:moveTo>
                  <a:lnTo>
                    <a:pt x="494" y="29"/>
                  </a:lnTo>
                  <a:lnTo>
                    <a:pt x="471" y="29"/>
                  </a:lnTo>
                  <a:lnTo>
                    <a:pt x="471" y="41"/>
                  </a:lnTo>
                  <a:lnTo>
                    <a:pt x="494" y="41"/>
                  </a:lnTo>
                  <a:lnTo>
                    <a:pt x="494" y="41"/>
                  </a:lnTo>
                  <a:close/>
                  <a:moveTo>
                    <a:pt x="460" y="41"/>
                  </a:moveTo>
                  <a:lnTo>
                    <a:pt x="460" y="29"/>
                  </a:lnTo>
                  <a:lnTo>
                    <a:pt x="438" y="29"/>
                  </a:lnTo>
                  <a:lnTo>
                    <a:pt x="438" y="41"/>
                  </a:lnTo>
                  <a:lnTo>
                    <a:pt x="460" y="41"/>
                  </a:lnTo>
                  <a:lnTo>
                    <a:pt x="460" y="41"/>
                  </a:lnTo>
                  <a:close/>
                  <a:moveTo>
                    <a:pt x="427" y="41"/>
                  </a:moveTo>
                  <a:lnTo>
                    <a:pt x="427" y="29"/>
                  </a:lnTo>
                  <a:lnTo>
                    <a:pt x="404" y="29"/>
                  </a:lnTo>
                  <a:lnTo>
                    <a:pt x="404" y="41"/>
                  </a:lnTo>
                  <a:lnTo>
                    <a:pt x="427" y="41"/>
                  </a:lnTo>
                  <a:lnTo>
                    <a:pt x="427" y="41"/>
                  </a:lnTo>
                  <a:close/>
                  <a:moveTo>
                    <a:pt x="393" y="41"/>
                  </a:moveTo>
                  <a:lnTo>
                    <a:pt x="393" y="29"/>
                  </a:lnTo>
                  <a:lnTo>
                    <a:pt x="370" y="29"/>
                  </a:lnTo>
                  <a:lnTo>
                    <a:pt x="370" y="41"/>
                  </a:lnTo>
                  <a:lnTo>
                    <a:pt x="393" y="41"/>
                  </a:lnTo>
                  <a:lnTo>
                    <a:pt x="393" y="41"/>
                  </a:lnTo>
                  <a:close/>
                  <a:moveTo>
                    <a:pt x="359" y="41"/>
                  </a:moveTo>
                  <a:lnTo>
                    <a:pt x="359" y="29"/>
                  </a:lnTo>
                  <a:lnTo>
                    <a:pt x="337" y="29"/>
                  </a:lnTo>
                  <a:lnTo>
                    <a:pt x="337" y="41"/>
                  </a:lnTo>
                  <a:lnTo>
                    <a:pt x="359" y="41"/>
                  </a:lnTo>
                  <a:lnTo>
                    <a:pt x="359" y="41"/>
                  </a:lnTo>
                  <a:close/>
                  <a:moveTo>
                    <a:pt x="326" y="41"/>
                  </a:moveTo>
                  <a:lnTo>
                    <a:pt x="326" y="29"/>
                  </a:lnTo>
                  <a:lnTo>
                    <a:pt x="303" y="29"/>
                  </a:lnTo>
                  <a:lnTo>
                    <a:pt x="303" y="41"/>
                  </a:lnTo>
                  <a:lnTo>
                    <a:pt x="326" y="41"/>
                  </a:lnTo>
                  <a:lnTo>
                    <a:pt x="326" y="41"/>
                  </a:lnTo>
                  <a:close/>
                  <a:moveTo>
                    <a:pt x="291" y="41"/>
                  </a:moveTo>
                  <a:lnTo>
                    <a:pt x="291" y="29"/>
                  </a:lnTo>
                  <a:lnTo>
                    <a:pt x="269" y="29"/>
                  </a:lnTo>
                  <a:lnTo>
                    <a:pt x="269" y="41"/>
                  </a:lnTo>
                  <a:lnTo>
                    <a:pt x="291" y="41"/>
                  </a:lnTo>
                  <a:lnTo>
                    <a:pt x="291" y="41"/>
                  </a:lnTo>
                  <a:close/>
                  <a:moveTo>
                    <a:pt x="258" y="41"/>
                  </a:moveTo>
                  <a:lnTo>
                    <a:pt x="258" y="29"/>
                  </a:lnTo>
                  <a:lnTo>
                    <a:pt x="236" y="29"/>
                  </a:lnTo>
                  <a:lnTo>
                    <a:pt x="236" y="41"/>
                  </a:lnTo>
                  <a:lnTo>
                    <a:pt x="258" y="41"/>
                  </a:lnTo>
                  <a:lnTo>
                    <a:pt x="258" y="41"/>
                  </a:lnTo>
                  <a:close/>
                  <a:moveTo>
                    <a:pt x="225" y="41"/>
                  </a:moveTo>
                  <a:lnTo>
                    <a:pt x="225" y="29"/>
                  </a:lnTo>
                  <a:lnTo>
                    <a:pt x="202" y="29"/>
                  </a:lnTo>
                  <a:lnTo>
                    <a:pt x="202" y="41"/>
                  </a:lnTo>
                  <a:lnTo>
                    <a:pt x="225" y="41"/>
                  </a:lnTo>
                  <a:lnTo>
                    <a:pt x="225" y="41"/>
                  </a:lnTo>
                  <a:close/>
                  <a:moveTo>
                    <a:pt x="190" y="41"/>
                  </a:moveTo>
                  <a:lnTo>
                    <a:pt x="190" y="29"/>
                  </a:lnTo>
                  <a:lnTo>
                    <a:pt x="168" y="29"/>
                  </a:lnTo>
                  <a:lnTo>
                    <a:pt x="168" y="41"/>
                  </a:lnTo>
                  <a:lnTo>
                    <a:pt x="190" y="41"/>
                  </a:lnTo>
                  <a:lnTo>
                    <a:pt x="190" y="41"/>
                  </a:lnTo>
                  <a:close/>
                  <a:moveTo>
                    <a:pt x="157" y="41"/>
                  </a:moveTo>
                  <a:lnTo>
                    <a:pt x="157" y="29"/>
                  </a:lnTo>
                  <a:lnTo>
                    <a:pt x="134" y="29"/>
                  </a:lnTo>
                  <a:lnTo>
                    <a:pt x="134" y="41"/>
                  </a:lnTo>
                  <a:lnTo>
                    <a:pt x="157" y="41"/>
                  </a:lnTo>
                  <a:lnTo>
                    <a:pt x="157" y="41"/>
                  </a:lnTo>
                  <a:close/>
                  <a:moveTo>
                    <a:pt x="124" y="41"/>
                  </a:moveTo>
                  <a:lnTo>
                    <a:pt x="124" y="29"/>
                  </a:lnTo>
                  <a:lnTo>
                    <a:pt x="101" y="29"/>
                  </a:lnTo>
                  <a:lnTo>
                    <a:pt x="101" y="41"/>
                  </a:lnTo>
                  <a:lnTo>
                    <a:pt x="124" y="41"/>
                  </a:lnTo>
                  <a:lnTo>
                    <a:pt x="124" y="41"/>
                  </a:lnTo>
                  <a:close/>
                  <a:moveTo>
                    <a:pt x="89" y="41"/>
                  </a:moveTo>
                  <a:lnTo>
                    <a:pt x="89" y="29"/>
                  </a:lnTo>
                  <a:lnTo>
                    <a:pt x="67" y="29"/>
                  </a:lnTo>
                  <a:lnTo>
                    <a:pt x="67" y="41"/>
                  </a:lnTo>
                  <a:lnTo>
                    <a:pt x="89" y="41"/>
                  </a:lnTo>
                  <a:lnTo>
                    <a:pt x="89" y="41"/>
                  </a:lnTo>
                  <a:close/>
                  <a:moveTo>
                    <a:pt x="56" y="41"/>
                  </a:moveTo>
                  <a:lnTo>
                    <a:pt x="56" y="29"/>
                  </a:lnTo>
                  <a:lnTo>
                    <a:pt x="33" y="29"/>
                  </a:lnTo>
                  <a:lnTo>
                    <a:pt x="33" y="41"/>
                  </a:lnTo>
                  <a:lnTo>
                    <a:pt x="56" y="41"/>
                  </a:lnTo>
                  <a:lnTo>
                    <a:pt x="56" y="41"/>
                  </a:lnTo>
                  <a:close/>
                  <a:moveTo>
                    <a:pt x="23" y="41"/>
                  </a:moveTo>
                  <a:lnTo>
                    <a:pt x="23" y="29"/>
                  </a:lnTo>
                  <a:lnTo>
                    <a:pt x="0" y="29"/>
                  </a:lnTo>
                  <a:lnTo>
                    <a:pt x="0" y="41"/>
                  </a:lnTo>
                  <a:lnTo>
                    <a:pt x="23" y="41"/>
                  </a:lnTo>
                  <a:lnTo>
                    <a:pt x="23" y="41"/>
                  </a:lnTo>
                  <a:close/>
                  <a:moveTo>
                    <a:pt x="961" y="35"/>
                  </a:moveTo>
                  <a:lnTo>
                    <a:pt x="892" y="0"/>
                  </a:lnTo>
                  <a:lnTo>
                    <a:pt x="892" y="29"/>
                  </a:lnTo>
                  <a:lnTo>
                    <a:pt x="873" y="29"/>
                  </a:lnTo>
                  <a:lnTo>
                    <a:pt x="873" y="41"/>
                  </a:lnTo>
                  <a:lnTo>
                    <a:pt x="892" y="41"/>
                  </a:lnTo>
                  <a:lnTo>
                    <a:pt x="892" y="69"/>
                  </a:lnTo>
                  <a:lnTo>
                    <a:pt x="961" y="35"/>
                  </a:lnTo>
                  <a:lnTo>
                    <a:pt x="961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29"/>
            <p:cNvSpPr>
              <a:spLocks noEditPoints="1"/>
            </p:cNvSpPr>
            <p:nvPr/>
          </p:nvSpPr>
          <p:spPr bwMode="auto">
            <a:xfrm>
              <a:off x="5034139" y="4953035"/>
              <a:ext cx="334874" cy="190465"/>
            </a:xfrm>
            <a:custGeom>
              <a:avLst/>
              <a:gdLst>
                <a:gd name="T0" fmla="*/ 145 w 252"/>
                <a:gd name="T1" fmla="*/ 24 h 143"/>
                <a:gd name="T2" fmla="*/ 164 w 252"/>
                <a:gd name="T3" fmla="*/ 24 h 143"/>
                <a:gd name="T4" fmla="*/ 164 w 252"/>
                <a:gd name="T5" fmla="*/ 34 h 143"/>
                <a:gd name="T6" fmla="*/ 145 w 252"/>
                <a:gd name="T7" fmla="*/ 34 h 143"/>
                <a:gd name="T8" fmla="*/ 145 w 252"/>
                <a:gd name="T9" fmla="*/ 24 h 143"/>
                <a:gd name="T10" fmla="*/ 252 w 252"/>
                <a:gd name="T11" fmla="*/ 29 h 143"/>
                <a:gd name="T12" fmla="*/ 194 w 252"/>
                <a:gd name="T13" fmla="*/ 0 h 143"/>
                <a:gd name="T14" fmla="*/ 194 w 252"/>
                <a:gd name="T15" fmla="*/ 24 h 143"/>
                <a:gd name="T16" fmla="*/ 178 w 252"/>
                <a:gd name="T17" fmla="*/ 24 h 143"/>
                <a:gd name="T18" fmla="*/ 178 w 252"/>
                <a:gd name="T19" fmla="*/ 34 h 143"/>
                <a:gd name="T20" fmla="*/ 194 w 252"/>
                <a:gd name="T21" fmla="*/ 34 h 143"/>
                <a:gd name="T22" fmla="*/ 194 w 252"/>
                <a:gd name="T23" fmla="*/ 58 h 143"/>
                <a:gd name="T24" fmla="*/ 252 w 252"/>
                <a:gd name="T25" fmla="*/ 29 h 143"/>
                <a:gd name="T26" fmla="*/ 10 w 252"/>
                <a:gd name="T27" fmla="*/ 143 h 143"/>
                <a:gd name="T28" fmla="*/ 10 w 252"/>
                <a:gd name="T29" fmla="*/ 134 h 143"/>
                <a:gd name="T30" fmla="*/ 0 w 252"/>
                <a:gd name="T31" fmla="*/ 134 h 143"/>
                <a:gd name="T32" fmla="*/ 0 w 252"/>
                <a:gd name="T33" fmla="*/ 143 h 143"/>
                <a:gd name="T34" fmla="*/ 10 w 252"/>
                <a:gd name="T35" fmla="*/ 143 h 143"/>
                <a:gd name="T36" fmla="*/ 0 w 252"/>
                <a:gd name="T37" fmla="*/ 125 h 143"/>
                <a:gd name="T38" fmla="*/ 10 w 252"/>
                <a:gd name="T39" fmla="*/ 125 h 143"/>
                <a:gd name="T40" fmla="*/ 11 w 252"/>
                <a:gd name="T41" fmla="*/ 106 h 143"/>
                <a:gd name="T42" fmla="*/ 2 w 252"/>
                <a:gd name="T43" fmla="*/ 105 h 143"/>
                <a:gd name="T44" fmla="*/ 0 w 252"/>
                <a:gd name="T45" fmla="*/ 125 h 143"/>
                <a:gd name="T46" fmla="*/ 3 w 252"/>
                <a:gd name="T47" fmla="*/ 95 h 143"/>
                <a:gd name="T48" fmla="*/ 9 w 252"/>
                <a:gd name="T49" fmla="*/ 77 h 143"/>
                <a:gd name="T50" fmla="*/ 18 w 252"/>
                <a:gd name="T51" fmla="*/ 80 h 143"/>
                <a:gd name="T52" fmla="*/ 12 w 252"/>
                <a:gd name="T53" fmla="*/ 97 h 143"/>
                <a:gd name="T54" fmla="*/ 3 w 252"/>
                <a:gd name="T55" fmla="*/ 95 h 143"/>
                <a:gd name="T56" fmla="*/ 13 w 252"/>
                <a:gd name="T57" fmla="*/ 68 h 143"/>
                <a:gd name="T58" fmla="*/ 25 w 252"/>
                <a:gd name="T59" fmla="*/ 51 h 143"/>
                <a:gd name="T60" fmla="*/ 32 w 252"/>
                <a:gd name="T61" fmla="*/ 58 h 143"/>
                <a:gd name="T62" fmla="*/ 21 w 252"/>
                <a:gd name="T63" fmla="*/ 72 h 143"/>
                <a:gd name="T64" fmla="*/ 13 w 252"/>
                <a:gd name="T65" fmla="*/ 68 h 143"/>
                <a:gd name="T66" fmla="*/ 33 w 252"/>
                <a:gd name="T67" fmla="*/ 45 h 143"/>
                <a:gd name="T68" fmla="*/ 50 w 252"/>
                <a:gd name="T69" fmla="*/ 34 h 143"/>
                <a:gd name="T70" fmla="*/ 54 w 252"/>
                <a:gd name="T71" fmla="*/ 43 h 143"/>
                <a:gd name="T72" fmla="*/ 38 w 252"/>
                <a:gd name="T73" fmla="*/ 52 h 143"/>
                <a:gd name="T74" fmla="*/ 33 w 252"/>
                <a:gd name="T75" fmla="*/ 45 h 143"/>
                <a:gd name="T76" fmla="*/ 59 w 252"/>
                <a:gd name="T77" fmla="*/ 31 h 143"/>
                <a:gd name="T78" fmla="*/ 78 w 252"/>
                <a:gd name="T79" fmla="*/ 26 h 143"/>
                <a:gd name="T80" fmla="*/ 79 w 252"/>
                <a:gd name="T81" fmla="*/ 35 h 143"/>
                <a:gd name="T82" fmla="*/ 62 w 252"/>
                <a:gd name="T83" fmla="*/ 40 h 143"/>
                <a:gd name="T84" fmla="*/ 59 w 252"/>
                <a:gd name="T85" fmla="*/ 31 h 143"/>
                <a:gd name="T86" fmla="*/ 88 w 252"/>
                <a:gd name="T87" fmla="*/ 25 h 143"/>
                <a:gd name="T88" fmla="*/ 107 w 252"/>
                <a:gd name="T89" fmla="*/ 24 h 143"/>
                <a:gd name="T90" fmla="*/ 107 w 252"/>
                <a:gd name="T91" fmla="*/ 34 h 143"/>
                <a:gd name="T92" fmla="*/ 89 w 252"/>
                <a:gd name="T93" fmla="*/ 34 h 143"/>
                <a:gd name="T94" fmla="*/ 88 w 252"/>
                <a:gd name="T95" fmla="*/ 25 h 143"/>
                <a:gd name="T96" fmla="*/ 116 w 252"/>
                <a:gd name="T97" fmla="*/ 24 h 143"/>
                <a:gd name="T98" fmla="*/ 135 w 252"/>
                <a:gd name="T99" fmla="*/ 24 h 143"/>
                <a:gd name="T100" fmla="*/ 135 w 252"/>
                <a:gd name="T101" fmla="*/ 34 h 143"/>
                <a:gd name="T102" fmla="*/ 116 w 252"/>
                <a:gd name="T103" fmla="*/ 34 h 143"/>
                <a:gd name="T104" fmla="*/ 116 w 252"/>
                <a:gd name="T105" fmla="*/ 2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2" h="143">
                  <a:moveTo>
                    <a:pt x="145" y="24"/>
                  </a:moveTo>
                  <a:cubicBezTo>
                    <a:pt x="164" y="24"/>
                    <a:pt x="164" y="24"/>
                    <a:pt x="164" y="24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5" y="24"/>
                    <a:pt x="145" y="24"/>
                    <a:pt x="145" y="24"/>
                  </a:cubicBezTo>
                  <a:close/>
                  <a:moveTo>
                    <a:pt x="252" y="29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94" y="24"/>
                    <a:pt x="194" y="24"/>
                    <a:pt x="194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252" y="29"/>
                    <a:pt x="252" y="29"/>
                    <a:pt x="252" y="29"/>
                  </a:cubicBezTo>
                  <a:close/>
                  <a:moveTo>
                    <a:pt x="10" y="143"/>
                  </a:moveTo>
                  <a:cubicBezTo>
                    <a:pt x="10" y="134"/>
                    <a:pt x="10" y="134"/>
                    <a:pt x="10" y="1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0" y="143"/>
                    <a:pt x="10" y="143"/>
                    <a:pt x="10" y="143"/>
                  </a:cubicBezTo>
                  <a:close/>
                  <a:moveTo>
                    <a:pt x="0" y="125"/>
                  </a:moveTo>
                  <a:cubicBezTo>
                    <a:pt x="10" y="125"/>
                    <a:pt x="10" y="125"/>
                    <a:pt x="10" y="125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0" y="125"/>
                    <a:pt x="0" y="125"/>
                    <a:pt x="0" y="125"/>
                  </a:cubicBezTo>
                  <a:close/>
                  <a:moveTo>
                    <a:pt x="3" y="95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5" y="85"/>
                    <a:pt x="14" y="92"/>
                    <a:pt x="12" y="97"/>
                  </a:cubicBezTo>
                  <a:cubicBezTo>
                    <a:pt x="3" y="95"/>
                    <a:pt x="3" y="95"/>
                    <a:pt x="3" y="95"/>
                  </a:cubicBezTo>
                  <a:close/>
                  <a:moveTo>
                    <a:pt x="13" y="68"/>
                  </a:moveTo>
                  <a:cubicBezTo>
                    <a:pt x="25" y="51"/>
                    <a:pt x="25" y="51"/>
                    <a:pt x="25" y="51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3" y="68"/>
                    <a:pt x="13" y="68"/>
                    <a:pt x="13" y="68"/>
                  </a:cubicBezTo>
                  <a:close/>
                  <a:moveTo>
                    <a:pt x="33" y="45"/>
                  </a:moveTo>
                  <a:cubicBezTo>
                    <a:pt x="50" y="34"/>
                    <a:pt x="50" y="34"/>
                    <a:pt x="50" y="34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3" y="45"/>
                    <a:pt x="33" y="45"/>
                    <a:pt x="33" y="45"/>
                  </a:cubicBezTo>
                  <a:close/>
                  <a:moveTo>
                    <a:pt x="59" y="31"/>
                  </a:moveTo>
                  <a:cubicBezTo>
                    <a:pt x="78" y="26"/>
                    <a:pt x="78" y="26"/>
                    <a:pt x="78" y="26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9" y="31"/>
                    <a:pt x="59" y="31"/>
                    <a:pt x="59" y="31"/>
                  </a:cubicBezTo>
                  <a:close/>
                  <a:moveTo>
                    <a:pt x="88" y="25"/>
                  </a:moveTo>
                  <a:cubicBezTo>
                    <a:pt x="107" y="24"/>
                    <a:pt x="107" y="24"/>
                    <a:pt x="107" y="2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88" y="25"/>
                    <a:pt x="88" y="25"/>
                    <a:pt x="88" y="25"/>
                  </a:cubicBezTo>
                  <a:close/>
                  <a:moveTo>
                    <a:pt x="116" y="24"/>
                  </a:moveTo>
                  <a:cubicBezTo>
                    <a:pt x="135" y="24"/>
                    <a:pt x="135" y="24"/>
                    <a:pt x="135" y="2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24"/>
                    <a:pt x="116" y="24"/>
                    <a:pt x="116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30"/>
            <p:cNvSpPr>
              <a:spLocks noEditPoints="1"/>
            </p:cNvSpPr>
            <p:nvPr/>
          </p:nvSpPr>
          <p:spPr bwMode="auto">
            <a:xfrm>
              <a:off x="5808635" y="2840461"/>
              <a:ext cx="334874" cy="504732"/>
            </a:xfrm>
            <a:custGeom>
              <a:avLst/>
              <a:gdLst>
                <a:gd name="T0" fmla="*/ 163 w 251"/>
                <a:gd name="T1" fmla="*/ 24 h 379"/>
                <a:gd name="T2" fmla="*/ 145 w 251"/>
                <a:gd name="T3" fmla="*/ 34 h 379"/>
                <a:gd name="T4" fmla="*/ 251 w 251"/>
                <a:gd name="T5" fmla="*/ 29 h 379"/>
                <a:gd name="T6" fmla="*/ 194 w 251"/>
                <a:gd name="T7" fmla="*/ 24 h 379"/>
                <a:gd name="T8" fmla="*/ 178 w 251"/>
                <a:gd name="T9" fmla="*/ 34 h 379"/>
                <a:gd name="T10" fmla="*/ 194 w 251"/>
                <a:gd name="T11" fmla="*/ 58 h 379"/>
                <a:gd name="T12" fmla="*/ 0 w 251"/>
                <a:gd name="T13" fmla="*/ 379 h 379"/>
                <a:gd name="T14" fmla="*/ 9 w 251"/>
                <a:gd name="T15" fmla="*/ 361 h 379"/>
                <a:gd name="T16" fmla="*/ 0 w 251"/>
                <a:gd name="T17" fmla="*/ 379 h 379"/>
                <a:gd name="T18" fmla="*/ 9 w 251"/>
                <a:gd name="T19" fmla="*/ 351 h 379"/>
                <a:gd name="T20" fmla="*/ 0 w 251"/>
                <a:gd name="T21" fmla="*/ 332 h 379"/>
                <a:gd name="T22" fmla="*/ 0 w 251"/>
                <a:gd name="T23" fmla="*/ 323 h 379"/>
                <a:gd name="T24" fmla="*/ 9 w 251"/>
                <a:gd name="T25" fmla="*/ 304 h 379"/>
                <a:gd name="T26" fmla="*/ 0 w 251"/>
                <a:gd name="T27" fmla="*/ 323 h 379"/>
                <a:gd name="T28" fmla="*/ 9 w 251"/>
                <a:gd name="T29" fmla="*/ 294 h 379"/>
                <a:gd name="T30" fmla="*/ 0 w 251"/>
                <a:gd name="T31" fmla="*/ 276 h 379"/>
                <a:gd name="T32" fmla="*/ 0 w 251"/>
                <a:gd name="T33" fmla="*/ 266 h 379"/>
                <a:gd name="T34" fmla="*/ 9 w 251"/>
                <a:gd name="T35" fmla="*/ 247 h 379"/>
                <a:gd name="T36" fmla="*/ 0 w 251"/>
                <a:gd name="T37" fmla="*/ 266 h 379"/>
                <a:gd name="T38" fmla="*/ 9 w 251"/>
                <a:gd name="T39" fmla="*/ 238 h 379"/>
                <a:gd name="T40" fmla="*/ 0 w 251"/>
                <a:gd name="T41" fmla="*/ 219 h 379"/>
                <a:gd name="T42" fmla="*/ 0 w 251"/>
                <a:gd name="T43" fmla="*/ 209 h 379"/>
                <a:gd name="T44" fmla="*/ 9 w 251"/>
                <a:gd name="T45" fmla="*/ 191 h 379"/>
                <a:gd name="T46" fmla="*/ 0 w 251"/>
                <a:gd name="T47" fmla="*/ 209 h 379"/>
                <a:gd name="T48" fmla="*/ 9 w 251"/>
                <a:gd name="T49" fmla="*/ 181 h 379"/>
                <a:gd name="T50" fmla="*/ 0 w 251"/>
                <a:gd name="T51" fmla="*/ 162 h 379"/>
                <a:gd name="T52" fmla="*/ 0 w 251"/>
                <a:gd name="T53" fmla="*/ 153 h 379"/>
                <a:gd name="T54" fmla="*/ 9 w 251"/>
                <a:gd name="T55" fmla="*/ 134 h 379"/>
                <a:gd name="T56" fmla="*/ 0 w 251"/>
                <a:gd name="T57" fmla="*/ 153 h 379"/>
                <a:gd name="T58" fmla="*/ 9 w 251"/>
                <a:gd name="T59" fmla="*/ 124 h 379"/>
                <a:gd name="T60" fmla="*/ 1 w 251"/>
                <a:gd name="T61" fmla="*/ 105 h 379"/>
                <a:gd name="T62" fmla="*/ 3 w 251"/>
                <a:gd name="T63" fmla="*/ 95 h 379"/>
                <a:gd name="T64" fmla="*/ 17 w 251"/>
                <a:gd name="T65" fmla="*/ 80 h 379"/>
                <a:gd name="T66" fmla="*/ 3 w 251"/>
                <a:gd name="T67" fmla="*/ 95 h 379"/>
                <a:gd name="T68" fmla="*/ 25 w 251"/>
                <a:gd name="T69" fmla="*/ 51 h 379"/>
                <a:gd name="T70" fmla="*/ 21 w 251"/>
                <a:gd name="T71" fmla="*/ 72 h 379"/>
                <a:gd name="T72" fmla="*/ 32 w 251"/>
                <a:gd name="T73" fmla="*/ 44 h 379"/>
                <a:gd name="T74" fmla="*/ 53 w 251"/>
                <a:gd name="T75" fmla="*/ 43 h 379"/>
                <a:gd name="T76" fmla="*/ 32 w 251"/>
                <a:gd name="T77" fmla="*/ 44 h 379"/>
                <a:gd name="T78" fmla="*/ 78 w 251"/>
                <a:gd name="T79" fmla="*/ 26 h 379"/>
                <a:gd name="T80" fmla="*/ 62 w 251"/>
                <a:gd name="T81" fmla="*/ 39 h 379"/>
                <a:gd name="T82" fmla="*/ 87 w 251"/>
                <a:gd name="T83" fmla="*/ 25 h 379"/>
                <a:gd name="T84" fmla="*/ 107 w 251"/>
                <a:gd name="T85" fmla="*/ 34 h 379"/>
                <a:gd name="T86" fmla="*/ 87 w 251"/>
                <a:gd name="T87" fmla="*/ 25 h 379"/>
                <a:gd name="T88" fmla="*/ 135 w 251"/>
                <a:gd name="T89" fmla="*/ 24 h 379"/>
                <a:gd name="T90" fmla="*/ 116 w 251"/>
                <a:gd name="T91" fmla="*/ 3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1" h="379">
                  <a:moveTo>
                    <a:pt x="145" y="24"/>
                  </a:moveTo>
                  <a:cubicBezTo>
                    <a:pt x="163" y="24"/>
                    <a:pt x="163" y="24"/>
                    <a:pt x="163" y="24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5" y="24"/>
                    <a:pt x="145" y="24"/>
                    <a:pt x="145" y="24"/>
                  </a:cubicBezTo>
                  <a:close/>
                  <a:moveTo>
                    <a:pt x="251" y="29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94" y="24"/>
                    <a:pt x="194" y="24"/>
                    <a:pt x="194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251" y="29"/>
                    <a:pt x="251" y="29"/>
                    <a:pt x="251" y="29"/>
                  </a:cubicBezTo>
                  <a:close/>
                  <a:moveTo>
                    <a:pt x="0" y="379"/>
                  </a:moveTo>
                  <a:cubicBezTo>
                    <a:pt x="9" y="379"/>
                    <a:pt x="9" y="379"/>
                    <a:pt x="9" y="379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79"/>
                    <a:pt x="0" y="379"/>
                    <a:pt x="0" y="379"/>
                  </a:cubicBezTo>
                  <a:close/>
                  <a:moveTo>
                    <a:pt x="0" y="351"/>
                  </a:moveTo>
                  <a:cubicBezTo>
                    <a:pt x="9" y="351"/>
                    <a:pt x="9" y="351"/>
                    <a:pt x="9" y="351"/>
                  </a:cubicBezTo>
                  <a:cubicBezTo>
                    <a:pt x="9" y="332"/>
                    <a:pt x="9" y="332"/>
                    <a:pt x="9" y="332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51"/>
                    <a:pt x="0" y="351"/>
                    <a:pt x="0" y="351"/>
                  </a:cubicBezTo>
                  <a:close/>
                  <a:moveTo>
                    <a:pt x="0" y="323"/>
                  </a:moveTo>
                  <a:cubicBezTo>
                    <a:pt x="9" y="323"/>
                    <a:pt x="9" y="323"/>
                    <a:pt x="9" y="323"/>
                  </a:cubicBezTo>
                  <a:cubicBezTo>
                    <a:pt x="9" y="304"/>
                    <a:pt x="9" y="304"/>
                    <a:pt x="9" y="304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23"/>
                    <a:pt x="0" y="323"/>
                    <a:pt x="0" y="323"/>
                  </a:cubicBezTo>
                  <a:close/>
                  <a:moveTo>
                    <a:pt x="0" y="294"/>
                  </a:moveTo>
                  <a:cubicBezTo>
                    <a:pt x="9" y="294"/>
                    <a:pt x="9" y="294"/>
                    <a:pt x="9" y="294"/>
                  </a:cubicBezTo>
                  <a:cubicBezTo>
                    <a:pt x="9" y="276"/>
                    <a:pt x="9" y="276"/>
                    <a:pt x="9" y="27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4"/>
                    <a:pt x="0" y="294"/>
                    <a:pt x="0" y="294"/>
                  </a:cubicBezTo>
                  <a:close/>
                  <a:moveTo>
                    <a:pt x="0" y="266"/>
                  </a:moveTo>
                  <a:cubicBezTo>
                    <a:pt x="9" y="266"/>
                    <a:pt x="9" y="266"/>
                    <a:pt x="9" y="266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266"/>
                    <a:pt x="0" y="266"/>
                    <a:pt x="0" y="266"/>
                  </a:cubicBezTo>
                  <a:close/>
                  <a:moveTo>
                    <a:pt x="0" y="238"/>
                  </a:moveTo>
                  <a:cubicBezTo>
                    <a:pt x="9" y="238"/>
                    <a:pt x="9" y="238"/>
                    <a:pt x="9" y="238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8"/>
                    <a:pt x="0" y="238"/>
                    <a:pt x="0" y="238"/>
                  </a:cubicBezTo>
                  <a:close/>
                  <a:moveTo>
                    <a:pt x="0" y="209"/>
                  </a:moveTo>
                  <a:cubicBezTo>
                    <a:pt x="9" y="209"/>
                    <a:pt x="9" y="209"/>
                    <a:pt x="9" y="209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209"/>
                    <a:pt x="0" y="209"/>
                    <a:pt x="0" y="209"/>
                  </a:cubicBezTo>
                  <a:close/>
                  <a:moveTo>
                    <a:pt x="0" y="181"/>
                  </a:moveTo>
                  <a:cubicBezTo>
                    <a:pt x="9" y="181"/>
                    <a:pt x="9" y="181"/>
                    <a:pt x="9" y="181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81"/>
                    <a:pt x="0" y="181"/>
                    <a:pt x="0" y="181"/>
                  </a:cubicBezTo>
                  <a:close/>
                  <a:moveTo>
                    <a:pt x="0" y="153"/>
                  </a:moveTo>
                  <a:cubicBezTo>
                    <a:pt x="9" y="153"/>
                    <a:pt x="9" y="153"/>
                    <a:pt x="9" y="153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3"/>
                    <a:pt x="0" y="153"/>
                    <a:pt x="0" y="153"/>
                  </a:cubicBezTo>
                  <a:close/>
                  <a:moveTo>
                    <a:pt x="0" y="124"/>
                  </a:moveTo>
                  <a:cubicBezTo>
                    <a:pt x="9" y="124"/>
                    <a:pt x="9" y="124"/>
                    <a:pt x="9" y="124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24"/>
                    <a:pt x="0" y="124"/>
                    <a:pt x="0" y="124"/>
                  </a:cubicBezTo>
                  <a:close/>
                  <a:moveTo>
                    <a:pt x="3" y="95"/>
                  </a:moveTo>
                  <a:cubicBezTo>
                    <a:pt x="9" y="76"/>
                    <a:pt x="9" y="76"/>
                    <a:pt x="9" y="76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5" y="85"/>
                    <a:pt x="13" y="92"/>
                    <a:pt x="12" y="97"/>
                  </a:cubicBezTo>
                  <a:cubicBezTo>
                    <a:pt x="3" y="95"/>
                    <a:pt x="3" y="95"/>
                    <a:pt x="3" y="95"/>
                  </a:cubicBezTo>
                  <a:close/>
                  <a:moveTo>
                    <a:pt x="13" y="67"/>
                  </a:moveTo>
                  <a:cubicBezTo>
                    <a:pt x="25" y="51"/>
                    <a:pt x="25" y="51"/>
                    <a:pt x="25" y="51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3" y="67"/>
                    <a:pt x="13" y="67"/>
                    <a:pt x="13" y="67"/>
                  </a:cubicBezTo>
                  <a:close/>
                  <a:moveTo>
                    <a:pt x="32" y="44"/>
                  </a:moveTo>
                  <a:cubicBezTo>
                    <a:pt x="49" y="34"/>
                    <a:pt x="49" y="34"/>
                    <a:pt x="49" y="34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2" y="44"/>
                    <a:pt x="32" y="44"/>
                    <a:pt x="32" y="44"/>
                  </a:cubicBezTo>
                  <a:close/>
                  <a:moveTo>
                    <a:pt x="59" y="30"/>
                  </a:moveTo>
                  <a:cubicBezTo>
                    <a:pt x="78" y="26"/>
                    <a:pt x="78" y="26"/>
                    <a:pt x="78" y="26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59" y="30"/>
                    <a:pt x="59" y="30"/>
                    <a:pt x="59" y="30"/>
                  </a:cubicBezTo>
                  <a:close/>
                  <a:moveTo>
                    <a:pt x="87" y="25"/>
                  </a:moveTo>
                  <a:cubicBezTo>
                    <a:pt x="107" y="24"/>
                    <a:pt x="107" y="24"/>
                    <a:pt x="107" y="2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7" y="25"/>
                    <a:pt x="87" y="25"/>
                    <a:pt x="87" y="25"/>
                  </a:cubicBezTo>
                  <a:close/>
                  <a:moveTo>
                    <a:pt x="116" y="24"/>
                  </a:moveTo>
                  <a:cubicBezTo>
                    <a:pt x="135" y="24"/>
                    <a:pt x="135" y="24"/>
                    <a:pt x="135" y="2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24"/>
                    <a:pt x="116" y="24"/>
                    <a:pt x="116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31"/>
            <p:cNvSpPr>
              <a:spLocks noEditPoints="1"/>
            </p:cNvSpPr>
            <p:nvPr/>
          </p:nvSpPr>
          <p:spPr bwMode="auto">
            <a:xfrm>
              <a:off x="3643855" y="4411797"/>
              <a:ext cx="504692" cy="334901"/>
            </a:xfrm>
            <a:custGeom>
              <a:avLst/>
              <a:gdLst>
                <a:gd name="T0" fmla="*/ 24 w 380"/>
                <a:gd name="T1" fmla="*/ 88 h 252"/>
                <a:gd name="T2" fmla="*/ 34 w 380"/>
                <a:gd name="T3" fmla="*/ 107 h 252"/>
                <a:gd name="T4" fmla="*/ 29 w 380"/>
                <a:gd name="T5" fmla="*/ 0 h 252"/>
                <a:gd name="T6" fmla="*/ 24 w 380"/>
                <a:gd name="T7" fmla="*/ 58 h 252"/>
                <a:gd name="T8" fmla="*/ 34 w 380"/>
                <a:gd name="T9" fmla="*/ 74 h 252"/>
                <a:gd name="T10" fmla="*/ 58 w 380"/>
                <a:gd name="T11" fmla="*/ 58 h 252"/>
                <a:gd name="T12" fmla="*/ 380 w 380"/>
                <a:gd name="T13" fmla="*/ 252 h 252"/>
                <a:gd name="T14" fmla="*/ 361 w 380"/>
                <a:gd name="T15" fmla="*/ 242 h 252"/>
                <a:gd name="T16" fmla="*/ 380 w 380"/>
                <a:gd name="T17" fmla="*/ 252 h 252"/>
                <a:gd name="T18" fmla="*/ 351 w 380"/>
                <a:gd name="T19" fmla="*/ 242 h 252"/>
                <a:gd name="T20" fmla="*/ 332 w 380"/>
                <a:gd name="T21" fmla="*/ 252 h 252"/>
                <a:gd name="T22" fmla="*/ 323 w 380"/>
                <a:gd name="T23" fmla="*/ 252 h 252"/>
                <a:gd name="T24" fmla="*/ 304 w 380"/>
                <a:gd name="T25" fmla="*/ 242 h 252"/>
                <a:gd name="T26" fmla="*/ 323 w 380"/>
                <a:gd name="T27" fmla="*/ 252 h 252"/>
                <a:gd name="T28" fmla="*/ 295 w 380"/>
                <a:gd name="T29" fmla="*/ 242 h 252"/>
                <a:gd name="T30" fmla="*/ 276 w 380"/>
                <a:gd name="T31" fmla="*/ 252 h 252"/>
                <a:gd name="T32" fmla="*/ 266 w 380"/>
                <a:gd name="T33" fmla="*/ 252 h 252"/>
                <a:gd name="T34" fmla="*/ 247 w 380"/>
                <a:gd name="T35" fmla="*/ 242 h 252"/>
                <a:gd name="T36" fmla="*/ 266 w 380"/>
                <a:gd name="T37" fmla="*/ 252 h 252"/>
                <a:gd name="T38" fmla="*/ 238 w 380"/>
                <a:gd name="T39" fmla="*/ 242 h 252"/>
                <a:gd name="T40" fmla="*/ 219 w 380"/>
                <a:gd name="T41" fmla="*/ 252 h 252"/>
                <a:gd name="T42" fmla="*/ 210 w 380"/>
                <a:gd name="T43" fmla="*/ 252 h 252"/>
                <a:gd name="T44" fmla="*/ 191 w 380"/>
                <a:gd name="T45" fmla="*/ 242 h 252"/>
                <a:gd name="T46" fmla="*/ 210 w 380"/>
                <a:gd name="T47" fmla="*/ 252 h 252"/>
                <a:gd name="T48" fmla="*/ 181 w 380"/>
                <a:gd name="T49" fmla="*/ 242 h 252"/>
                <a:gd name="T50" fmla="*/ 162 w 380"/>
                <a:gd name="T51" fmla="*/ 252 h 252"/>
                <a:gd name="T52" fmla="*/ 153 w 380"/>
                <a:gd name="T53" fmla="*/ 252 h 252"/>
                <a:gd name="T54" fmla="*/ 134 w 380"/>
                <a:gd name="T55" fmla="*/ 242 h 252"/>
                <a:gd name="T56" fmla="*/ 153 w 380"/>
                <a:gd name="T57" fmla="*/ 252 h 252"/>
                <a:gd name="T58" fmla="*/ 125 w 380"/>
                <a:gd name="T59" fmla="*/ 242 h 252"/>
                <a:gd name="T60" fmla="*/ 105 w 380"/>
                <a:gd name="T61" fmla="*/ 251 h 252"/>
                <a:gd name="T62" fmla="*/ 96 w 380"/>
                <a:gd name="T63" fmla="*/ 249 h 252"/>
                <a:gd name="T64" fmla="*/ 80 w 380"/>
                <a:gd name="T65" fmla="*/ 234 h 252"/>
                <a:gd name="T66" fmla="*/ 96 w 380"/>
                <a:gd name="T67" fmla="*/ 249 h 252"/>
                <a:gd name="T68" fmla="*/ 51 w 380"/>
                <a:gd name="T69" fmla="*/ 227 h 252"/>
                <a:gd name="T70" fmla="*/ 72 w 380"/>
                <a:gd name="T71" fmla="*/ 231 h 252"/>
                <a:gd name="T72" fmla="*/ 45 w 380"/>
                <a:gd name="T73" fmla="*/ 220 h 252"/>
                <a:gd name="T74" fmla="*/ 43 w 380"/>
                <a:gd name="T75" fmla="*/ 199 h 252"/>
                <a:gd name="T76" fmla="*/ 45 w 380"/>
                <a:gd name="T77" fmla="*/ 220 h 252"/>
                <a:gd name="T78" fmla="*/ 26 w 380"/>
                <a:gd name="T79" fmla="*/ 174 h 252"/>
                <a:gd name="T80" fmla="*/ 40 w 380"/>
                <a:gd name="T81" fmla="*/ 190 h 252"/>
                <a:gd name="T82" fmla="*/ 25 w 380"/>
                <a:gd name="T83" fmla="*/ 164 h 252"/>
                <a:gd name="T84" fmla="*/ 34 w 380"/>
                <a:gd name="T85" fmla="*/ 145 h 252"/>
                <a:gd name="T86" fmla="*/ 25 w 380"/>
                <a:gd name="T87" fmla="*/ 164 h 252"/>
                <a:gd name="T88" fmla="*/ 24 w 380"/>
                <a:gd name="T89" fmla="*/ 117 h 252"/>
                <a:gd name="T90" fmla="*/ 34 w 380"/>
                <a:gd name="T91" fmla="*/ 13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0" h="252">
                  <a:moveTo>
                    <a:pt x="24" y="107"/>
                  </a:moveTo>
                  <a:cubicBezTo>
                    <a:pt x="24" y="88"/>
                    <a:pt x="24" y="88"/>
                    <a:pt x="2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29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29" y="0"/>
                    <a:pt x="29" y="0"/>
                    <a:pt x="29" y="0"/>
                  </a:cubicBezTo>
                  <a:close/>
                  <a:moveTo>
                    <a:pt x="380" y="252"/>
                  </a:moveTo>
                  <a:cubicBezTo>
                    <a:pt x="380" y="242"/>
                    <a:pt x="380" y="242"/>
                    <a:pt x="380" y="242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80" y="252"/>
                    <a:pt x="380" y="252"/>
                    <a:pt x="380" y="252"/>
                  </a:cubicBezTo>
                  <a:close/>
                  <a:moveTo>
                    <a:pt x="351" y="252"/>
                  </a:moveTo>
                  <a:cubicBezTo>
                    <a:pt x="351" y="242"/>
                    <a:pt x="351" y="242"/>
                    <a:pt x="351" y="242"/>
                  </a:cubicBezTo>
                  <a:cubicBezTo>
                    <a:pt x="332" y="242"/>
                    <a:pt x="332" y="242"/>
                    <a:pt x="332" y="242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51" y="252"/>
                    <a:pt x="351" y="252"/>
                    <a:pt x="351" y="252"/>
                  </a:cubicBezTo>
                  <a:close/>
                  <a:moveTo>
                    <a:pt x="323" y="252"/>
                  </a:moveTo>
                  <a:cubicBezTo>
                    <a:pt x="323" y="242"/>
                    <a:pt x="323" y="242"/>
                    <a:pt x="323" y="242"/>
                  </a:cubicBezTo>
                  <a:cubicBezTo>
                    <a:pt x="304" y="242"/>
                    <a:pt x="304" y="242"/>
                    <a:pt x="304" y="242"/>
                  </a:cubicBezTo>
                  <a:cubicBezTo>
                    <a:pt x="304" y="252"/>
                    <a:pt x="304" y="252"/>
                    <a:pt x="304" y="252"/>
                  </a:cubicBezTo>
                  <a:cubicBezTo>
                    <a:pt x="323" y="252"/>
                    <a:pt x="323" y="252"/>
                    <a:pt x="323" y="252"/>
                  </a:cubicBezTo>
                  <a:close/>
                  <a:moveTo>
                    <a:pt x="295" y="252"/>
                  </a:moveTo>
                  <a:cubicBezTo>
                    <a:pt x="295" y="242"/>
                    <a:pt x="295" y="242"/>
                    <a:pt x="295" y="242"/>
                  </a:cubicBezTo>
                  <a:cubicBezTo>
                    <a:pt x="276" y="242"/>
                    <a:pt x="276" y="242"/>
                    <a:pt x="276" y="242"/>
                  </a:cubicBezTo>
                  <a:cubicBezTo>
                    <a:pt x="276" y="252"/>
                    <a:pt x="276" y="252"/>
                    <a:pt x="276" y="252"/>
                  </a:cubicBezTo>
                  <a:cubicBezTo>
                    <a:pt x="295" y="252"/>
                    <a:pt x="295" y="252"/>
                    <a:pt x="295" y="252"/>
                  </a:cubicBezTo>
                  <a:close/>
                  <a:moveTo>
                    <a:pt x="266" y="252"/>
                  </a:moveTo>
                  <a:cubicBezTo>
                    <a:pt x="266" y="242"/>
                    <a:pt x="266" y="242"/>
                    <a:pt x="266" y="242"/>
                  </a:cubicBezTo>
                  <a:cubicBezTo>
                    <a:pt x="247" y="242"/>
                    <a:pt x="247" y="242"/>
                    <a:pt x="247" y="242"/>
                  </a:cubicBezTo>
                  <a:cubicBezTo>
                    <a:pt x="247" y="252"/>
                    <a:pt x="247" y="252"/>
                    <a:pt x="247" y="252"/>
                  </a:cubicBezTo>
                  <a:cubicBezTo>
                    <a:pt x="266" y="252"/>
                    <a:pt x="266" y="252"/>
                    <a:pt x="266" y="252"/>
                  </a:cubicBezTo>
                  <a:close/>
                  <a:moveTo>
                    <a:pt x="238" y="252"/>
                  </a:moveTo>
                  <a:cubicBezTo>
                    <a:pt x="238" y="242"/>
                    <a:pt x="238" y="242"/>
                    <a:pt x="238" y="242"/>
                  </a:cubicBezTo>
                  <a:cubicBezTo>
                    <a:pt x="219" y="242"/>
                    <a:pt x="219" y="242"/>
                    <a:pt x="219" y="242"/>
                  </a:cubicBezTo>
                  <a:cubicBezTo>
                    <a:pt x="219" y="252"/>
                    <a:pt x="219" y="252"/>
                    <a:pt x="219" y="252"/>
                  </a:cubicBezTo>
                  <a:cubicBezTo>
                    <a:pt x="238" y="252"/>
                    <a:pt x="238" y="252"/>
                    <a:pt x="238" y="252"/>
                  </a:cubicBezTo>
                  <a:close/>
                  <a:moveTo>
                    <a:pt x="210" y="252"/>
                  </a:moveTo>
                  <a:cubicBezTo>
                    <a:pt x="210" y="242"/>
                    <a:pt x="210" y="242"/>
                    <a:pt x="210" y="242"/>
                  </a:cubicBezTo>
                  <a:cubicBezTo>
                    <a:pt x="191" y="242"/>
                    <a:pt x="191" y="242"/>
                    <a:pt x="191" y="242"/>
                  </a:cubicBezTo>
                  <a:cubicBezTo>
                    <a:pt x="191" y="252"/>
                    <a:pt x="191" y="252"/>
                    <a:pt x="191" y="252"/>
                  </a:cubicBezTo>
                  <a:cubicBezTo>
                    <a:pt x="210" y="252"/>
                    <a:pt x="210" y="252"/>
                    <a:pt x="210" y="252"/>
                  </a:cubicBezTo>
                  <a:close/>
                  <a:moveTo>
                    <a:pt x="181" y="252"/>
                  </a:moveTo>
                  <a:cubicBezTo>
                    <a:pt x="181" y="242"/>
                    <a:pt x="181" y="242"/>
                    <a:pt x="181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52"/>
                    <a:pt x="162" y="252"/>
                    <a:pt x="162" y="252"/>
                  </a:cubicBezTo>
                  <a:cubicBezTo>
                    <a:pt x="181" y="252"/>
                    <a:pt x="181" y="252"/>
                    <a:pt x="181" y="252"/>
                  </a:cubicBezTo>
                  <a:close/>
                  <a:moveTo>
                    <a:pt x="153" y="252"/>
                  </a:moveTo>
                  <a:cubicBezTo>
                    <a:pt x="153" y="242"/>
                    <a:pt x="153" y="242"/>
                    <a:pt x="153" y="242"/>
                  </a:cubicBezTo>
                  <a:cubicBezTo>
                    <a:pt x="134" y="242"/>
                    <a:pt x="134" y="242"/>
                    <a:pt x="134" y="242"/>
                  </a:cubicBezTo>
                  <a:cubicBezTo>
                    <a:pt x="134" y="252"/>
                    <a:pt x="134" y="252"/>
                    <a:pt x="134" y="252"/>
                  </a:cubicBezTo>
                  <a:cubicBezTo>
                    <a:pt x="153" y="252"/>
                    <a:pt x="153" y="252"/>
                    <a:pt x="153" y="252"/>
                  </a:cubicBezTo>
                  <a:close/>
                  <a:moveTo>
                    <a:pt x="125" y="252"/>
                  </a:moveTo>
                  <a:cubicBezTo>
                    <a:pt x="125" y="242"/>
                    <a:pt x="125" y="242"/>
                    <a:pt x="125" y="242"/>
                  </a:cubicBezTo>
                  <a:cubicBezTo>
                    <a:pt x="106" y="241"/>
                    <a:pt x="106" y="241"/>
                    <a:pt x="106" y="241"/>
                  </a:cubicBezTo>
                  <a:cubicBezTo>
                    <a:pt x="105" y="251"/>
                    <a:pt x="105" y="251"/>
                    <a:pt x="105" y="251"/>
                  </a:cubicBezTo>
                  <a:cubicBezTo>
                    <a:pt x="125" y="252"/>
                    <a:pt x="125" y="252"/>
                    <a:pt x="125" y="252"/>
                  </a:cubicBezTo>
                  <a:close/>
                  <a:moveTo>
                    <a:pt x="96" y="249"/>
                  </a:moveTo>
                  <a:cubicBezTo>
                    <a:pt x="77" y="243"/>
                    <a:pt x="77" y="243"/>
                    <a:pt x="77" y="243"/>
                  </a:cubicBezTo>
                  <a:cubicBezTo>
                    <a:pt x="80" y="234"/>
                    <a:pt x="80" y="234"/>
                    <a:pt x="80" y="234"/>
                  </a:cubicBezTo>
                  <a:cubicBezTo>
                    <a:pt x="86" y="237"/>
                    <a:pt x="92" y="238"/>
                    <a:pt x="97" y="240"/>
                  </a:cubicBezTo>
                  <a:cubicBezTo>
                    <a:pt x="96" y="249"/>
                    <a:pt x="96" y="249"/>
                    <a:pt x="96" y="249"/>
                  </a:cubicBezTo>
                  <a:close/>
                  <a:moveTo>
                    <a:pt x="68" y="239"/>
                  </a:moveTo>
                  <a:cubicBezTo>
                    <a:pt x="51" y="227"/>
                    <a:pt x="51" y="227"/>
                    <a:pt x="51" y="227"/>
                  </a:cubicBezTo>
                  <a:cubicBezTo>
                    <a:pt x="58" y="220"/>
                    <a:pt x="58" y="220"/>
                    <a:pt x="58" y="220"/>
                  </a:cubicBezTo>
                  <a:cubicBezTo>
                    <a:pt x="72" y="231"/>
                    <a:pt x="72" y="231"/>
                    <a:pt x="72" y="231"/>
                  </a:cubicBezTo>
                  <a:cubicBezTo>
                    <a:pt x="68" y="239"/>
                    <a:pt x="68" y="239"/>
                    <a:pt x="68" y="239"/>
                  </a:cubicBezTo>
                  <a:close/>
                  <a:moveTo>
                    <a:pt x="45" y="220"/>
                  </a:moveTo>
                  <a:cubicBezTo>
                    <a:pt x="34" y="202"/>
                    <a:pt x="34" y="202"/>
                    <a:pt x="34" y="202"/>
                  </a:cubicBezTo>
                  <a:cubicBezTo>
                    <a:pt x="43" y="199"/>
                    <a:pt x="43" y="199"/>
                    <a:pt x="43" y="199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45" y="220"/>
                    <a:pt x="45" y="220"/>
                    <a:pt x="45" y="220"/>
                  </a:cubicBezTo>
                  <a:close/>
                  <a:moveTo>
                    <a:pt x="31" y="193"/>
                  </a:moveTo>
                  <a:cubicBezTo>
                    <a:pt x="26" y="174"/>
                    <a:pt x="26" y="174"/>
                    <a:pt x="26" y="174"/>
                  </a:cubicBezTo>
                  <a:cubicBezTo>
                    <a:pt x="36" y="173"/>
                    <a:pt x="36" y="173"/>
                    <a:pt x="36" y="173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31" y="193"/>
                    <a:pt x="31" y="193"/>
                    <a:pt x="31" y="193"/>
                  </a:cubicBezTo>
                  <a:close/>
                  <a:moveTo>
                    <a:pt x="25" y="164"/>
                  </a:moveTo>
                  <a:cubicBezTo>
                    <a:pt x="24" y="145"/>
                    <a:pt x="24" y="145"/>
                    <a:pt x="2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25" y="164"/>
                    <a:pt x="25" y="164"/>
                    <a:pt x="25" y="164"/>
                  </a:cubicBezTo>
                  <a:close/>
                  <a:moveTo>
                    <a:pt x="24" y="136"/>
                  </a:moveTo>
                  <a:cubicBezTo>
                    <a:pt x="24" y="117"/>
                    <a:pt x="24" y="117"/>
                    <a:pt x="2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24" y="136"/>
                    <a:pt x="24" y="136"/>
                    <a:pt x="24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32"/>
            <p:cNvSpPr>
              <a:spLocks noEditPoints="1"/>
            </p:cNvSpPr>
            <p:nvPr/>
          </p:nvSpPr>
          <p:spPr bwMode="auto">
            <a:xfrm>
              <a:off x="4953198" y="3667396"/>
              <a:ext cx="512628" cy="77774"/>
            </a:xfrm>
            <a:custGeom>
              <a:avLst/>
              <a:gdLst>
                <a:gd name="T0" fmla="*/ 359 w 458"/>
                <a:gd name="T1" fmla="*/ 30 h 69"/>
                <a:gd name="T2" fmla="*/ 336 w 458"/>
                <a:gd name="T3" fmla="*/ 40 h 69"/>
                <a:gd name="T4" fmla="*/ 336 w 458"/>
                <a:gd name="T5" fmla="*/ 30 h 69"/>
                <a:gd name="T6" fmla="*/ 389 w 458"/>
                <a:gd name="T7" fmla="*/ 0 h 69"/>
                <a:gd name="T8" fmla="*/ 370 w 458"/>
                <a:gd name="T9" fmla="*/ 30 h 69"/>
                <a:gd name="T10" fmla="*/ 389 w 458"/>
                <a:gd name="T11" fmla="*/ 40 h 69"/>
                <a:gd name="T12" fmla="*/ 458 w 458"/>
                <a:gd name="T13" fmla="*/ 34 h 69"/>
                <a:gd name="T14" fmla="*/ 0 w 458"/>
                <a:gd name="T15" fmla="*/ 30 h 69"/>
                <a:gd name="T16" fmla="*/ 22 w 458"/>
                <a:gd name="T17" fmla="*/ 40 h 69"/>
                <a:gd name="T18" fmla="*/ 0 w 458"/>
                <a:gd name="T19" fmla="*/ 30 h 69"/>
                <a:gd name="T20" fmla="*/ 33 w 458"/>
                <a:gd name="T21" fmla="*/ 30 h 69"/>
                <a:gd name="T22" fmla="*/ 56 w 458"/>
                <a:gd name="T23" fmla="*/ 40 h 69"/>
                <a:gd name="T24" fmla="*/ 33 w 458"/>
                <a:gd name="T25" fmla="*/ 30 h 69"/>
                <a:gd name="T26" fmla="*/ 66 w 458"/>
                <a:gd name="T27" fmla="*/ 30 h 69"/>
                <a:gd name="T28" fmla="*/ 89 w 458"/>
                <a:gd name="T29" fmla="*/ 40 h 69"/>
                <a:gd name="T30" fmla="*/ 66 w 458"/>
                <a:gd name="T31" fmla="*/ 30 h 69"/>
                <a:gd name="T32" fmla="*/ 101 w 458"/>
                <a:gd name="T33" fmla="*/ 30 h 69"/>
                <a:gd name="T34" fmla="*/ 123 w 458"/>
                <a:gd name="T35" fmla="*/ 40 h 69"/>
                <a:gd name="T36" fmla="*/ 101 w 458"/>
                <a:gd name="T37" fmla="*/ 30 h 69"/>
                <a:gd name="T38" fmla="*/ 134 w 458"/>
                <a:gd name="T39" fmla="*/ 30 h 69"/>
                <a:gd name="T40" fmla="*/ 157 w 458"/>
                <a:gd name="T41" fmla="*/ 40 h 69"/>
                <a:gd name="T42" fmla="*/ 134 w 458"/>
                <a:gd name="T43" fmla="*/ 30 h 69"/>
                <a:gd name="T44" fmla="*/ 167 w 458"/>
                <a:gd name="T45" fmla="*/ 30 h 69"/>
                <a:gd name="T46" fmla="*/ 190 w 458"/>
                <a:gd name="T47" fmla="*/ 40 h 69"/>
                <a:gd name="T48" fmla="*/ 167 w 458"/>
                <a:gd name="T49" fmla="*/ 30 h 69"/>
                <a:gd name="T50" fmla="*/ 202 w 458"/>
                <a:gd name="T51" fmla="*/ 30 h 69"/>
                <a:gd name="T52" fmla="*/ 224 w 458"/>
                <a:gd name="T53" fmla="*/ 40 h 69"/>
                <a:gd name="T54" fmla="*/ 202 w 458"/>
                <a:gd name="T55" fmla="*/ 30 h 69"/>
                <a:gd name="T56" fmla="*/ 235 w 458"/>
                <a:gd name="T57" fmla="*/ 30 h 69"/>
                <a:gd name="T58" fmla="*/ 258 w 458"/>
                <a:gd name="T59" fmla="*/ 40 h 69"/>
                <a:gd name="T60" fmla="*/ 235 w 458"/>
                <a:gd name="T61" fmla="*/ 30 h 69"/>
                <a:gd name="T62" fmla="*/ 268 w 458"/>
                <a:gd name="T63" fmla="*/ 30 h 69"/>
                <a:gd name="T64" fmla="*/ 291 w 458"/>
                <a:gd name="T65" fmla="*/ 40 h 69"/>
                <a:gd name="T66" fmla="*/ 268 w 458"/>
                <a:gd name="T67" fmla="*/ 30 h 69"/>
                <a:gd name="T68" fmla="*/ 303 w 458"/>
                <a:gd name="T69" fmla="*/ 30 h 69"/>
                <a:gd name="T70" fmla="*/ 326 w 458"/>
                <a:gd name="T71" fmla="*/ 40 h 69"/>
                <a:gd name="T72" fmla="*/ 303 w 458"/>
                <a:gd name="T7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8" h="69">
                  <a:moveTo>
                    <a:pt x="336" y="30"/>
                  </a:moveTo>
                  <a:lnTo>
                    <a:pt x="359" y="30"/>
                  </a:lnTo>
                  <a:lnTo>
                    <a:pt x="359" y="40"/>
                  </a:lnTo>
                  <a:lnTo>
                    <a:pt x="336" y="40"/>
                  </a:lnTo>
                  <a:lnTo>
                    <a:pt x="336" y="30"/>
                  </a:lnTo>
                  <a:lnTo>
                    <a:pt x="336" y="30"/>
                  </a:lnTo>
                  <a:close/>
                  <a:moveTo>
                    <a:pt x="458" y="34"/>
                  </a:moveTo>
                  <a:lnTo>
                    <a:pt x="389" y="0"/>
                  </a:lnTo>
                  <a:lnTo>
                    <a:pt x="389" y="30"/>
                  </a:lnTo>
                  <a:lnTo>
                    <a:pt x="370" y="30"/>
                  </a:lnTo>
                  <a:lnTo>
                    <a:pt x="370" y="40"/>
                  </a:lnTo>
                  <a:lnTo>
                    <a:pt x="389" y="40"/>
                  </a:lnTo>
                  <a:lnTo>
                    <a:pt x="389" y="69"/>
                  </a:lnTo>
                  <a:lnTo>
                    <a:pt x="458" y="34"/>
                  </a:lnTo>
                  <a:lnTo>
                    <a:pt x="458" y="34"/>
                  </a:lnTo>
                  <a:close/>
                  <a:moveTo>
                    <a:pt x="0" y="30"/>
                  </a:moveTo>
                  <a:lnTo>
                    <a:pt x="22" y="30"/>
                  </a:lnTo>
                  <a:lnTo>
                    <a:pt x="22" y="4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33" y="30"/>
                  </a:moveTo>
                  <a:lnTo>
                    <a:pt x="56" y="30"/>
                  </a:lnTo>
                  <a:lnTo>
                    <a:pt x="56" y="40"/>
                  </a:lnTo>
                  <a:lnTo>
                    <a:pt x="33" y="40"/>
                  </a:lnTo>
                  <a:lnTo>
                    <a:pt x="33" y="30"/>
                  </a:lnTo>
                  <a:lnTo>
                    <a:pt x="33" y="30"/>
                  </a:lnTo>
                  <a:close/>
                  <a:moveTo>
                    <a:pt x="66" y="30"/>
                  </a:moveTo>
                  <a:lnTo>
                    <a:pt x="89" y="30"/>
                  </a:lnTo>
                  <a:lnTo>
                    <a:pt x="89" y="40"/>
                  </a:lnTo>
                  <a:lnTo>
                    <a:pt x="66" y="40"/>
                  </a:lnTo>
                  <a:lnTo>
                    <a:pt x="66" y="30"/>
                  </a:lnTo>
                  <a:lnTo>
                    <a:pt x="66" y="30"/>
                  </a:lnTo>
                  <a:close/>
                  <a:moveTo>
                    <a:pt x="101" y="30"/>
                  </a:moveTo>
                  <a:lnTo>
                    <a:pt x="123" y="30"/>
                  </a:lnTo>
                  <a:lnTo>
                    <a:pt x="123" y="40"/>
                  </a:lnTo>
                  <a:lnTo>
                    <a:pt x="101" y="40"/>
                  </a:lnTo>
                  <a:lnTo>
                    <a:pt x="101" y="30"/>
                  </a:lnTo>
                  <a:lnTo>
                    <a:pt x="101" y="30"/>
                  </a:lnTo>
                  <a:close/>
                  <a:moveTo>
                    <a:pt x="134" y="30"/>
                  </a:moveTo>
                  <a:lnTo>
                    <a:pt x="157" y="30"/>
                  </a:lnTo>
                  <a:lnTo>
                    <a:pt x="157" y="40"/>
                  </a:lnTo>
                  <a:lnTo>
                    <a:pt x="134" y="40"/>
                  </a:lnTo>
                  <a:lnTo>
                    <a:pt x="134" y="30"/>
                  </a:lnTo>
                  <a:lnTo>
                    <a:pt x="134" y="30"/>
                  </a:lnTo>
                  <a:close/>
                  <a:moveTo>
                    <a:pt x="167" y="30"/>
                  </a:moveTo>
                  <a:lnTo>
                    <a:pt x="190" y="30"/>
                  </a:lnTo>
                  <a:lnTo>
                    <a:pt x="190" y="40"/>
                  </a:lnTo>
                  <a:lnTo>
                    <a:pt x="167" y="40"/>
                  </a:lnTo>
                  <a:lnTo>
                    <a:pt x="167" y="30"/>
                  </a:lnTo>
                  <a:lnTo>
                    <a:pt x="167" y="30"/>
                  </a:lnTo>
                  <a:close/>
                  <a:moveTo>
                    <a:pt x="202" y="30"/>
                  </a:moveTo>
                  <a:lnTo>
                    <a:pt x="224" y="30"/>
                  </a:lnTo>
                  <a:lnTo>
                    <a:pt x="224" y="40"/>
                  </a:lnTo>
                  <a:lnTo>
                    <a:pt x="202" y="40"/>
                  </a:lnTo>
                  <a:lnTo>
                    <a:pt x="202" y="30"/>
                  </a:lnTo>
                  <a:lnTo>
                    <a:pt x="202" y="30"/>
                  </a:lnTo>
                  <a:close/>
                  <a:moveTo>
                    <a:pt x="235" y="30"/>
                  </a:moveTo>
                  <a:lnTo>
                    <a:pt x="258" y="30"/>
                  </a:lnTo>
                  <a:lnTo>
                    <a:pt x="258" y="40"/>
                  </a:lnTo>
                  <a:lnTo>
                    <a:pt x="235" y="40"/>
                  </a:lnTo>
                  <a:lnTo>
                    <a:pt x="235" y="30"/>
                  </a:lnTo>
                  <a:lnTo>
                    <a:pt x="235" y="30"/>
                  </a:lnTo>
                  <a:close/>
                  <a:moveTo>
                    <a:pt x="268" y="30"/>
                  </a:moveTo>
                  <a:lnTo>
                    <a:pt x="291" y="30"/>
                  </a:lnTo>
                  <a:lnTo>
                    <a:pt x="291" y="40"/>
                  </a:lnTo>
                  <a:lnTo>
                    <a:pt x="268" y="40"/>
                  </a:lnTo>
                  <a:lnTo>
                    <a:pt x="268" y="30"/>
                  </a:lnTo>
                  <a:lnTo>
                    <a:pt x="268" y="30"/>
                  </a:lnTo>
                  <a:close/>
                  <a:moveTo>
                    <a:pt x="303" y="30"/>
                  </a:moveTo>
                  <a:lnTo>
                    <a:pt x="326" y="30"/>
                  </a:lnTo>
                  <a:lnTo>
                    <a:pt x="326" y="40"/>
                  </a:lnTo>
                  <a:lnTo>
                    <a:pt x="303" y="40"/>
                  </a:lnTo>
                  <a:lnTo>
                    <a:pt x="303" y="30"/>
                  </a:lnTo>
                  <a:lnTo>
                    <a:pt x="30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4740529" y="3043623"/>
              <a:ext cx="512628" cy="76186"/>
            </a:xfrm>
            <a:custGeom>
              <a:avLst/>
              <a:gdLst>
                <a:gd name="T0" fmla="*/ 361 w 459"/>
                <a:gd name="T1" fmla="*/ 29 h 68"/>
                <a:gd name="T2" fmla="*/ 338 w 459"/>
                <a:gd name="T3" fmla="*/ 39 h 68"/>
                <a:gd name="T4" fmla="*/ 338 w 459"/>
                <a:gd name="T5" fmla="*/ 29 h 68"/>
                <a:gd name="T6" fmla="*/ 390 w 459"/>
                <a:gd name="T7" fmla="*/ 0 h 68"/>
                <a:gd name="T8" fmla="*/ 371 w 459"/>
                <a:gd name="T9" fmla="*/ 29 h 68"/>
                <a:gd name="T10" fmla="*/ 390 w 459"/>
                <a:gd name="T11" fmla="*/ 39 h 68"/>
                <a:gd name="T12" fmla="*/ 459 w 459"/>
                <a:gd name="T13" fmla="*/ 33 h 68"/>
                <a:gd name="T14" fmla="*/ 0 w 459"/>
                <a:gd name="T15" fmla="*/ 29 h 68"/>
                <a:gd name="T16" fmla="*/ 23 w 459"/>
                <a:gd name="T17" fmla="*/ 39 h 68"/>
                <a:gd name="T18" fmla="*/ 0 w 459"/>
                <a:gd name="T19" fmla="*/ 29 h 68"/>
                <a:gd name="T20" fmla="*/ 35 w 459"/>
                <a:gd name="T21" fmla="*/ 29 h 68"/>
                <a:gd name="T22" fmla="*/ 57 w 459"/>
                <a:gd name="T23" fmla="*/ 39 h 68"/>
                <a:gd name="T24" fmla="*/ 35 w 459"/>
                <a:gd name="T25" fmla="*/ 29 h 68"/>
                <a:gd name="T26" fmla="*/ 68 w 459"/>
                <a:gd name="T27" fmla="*/ 29 h 68"/>
                <a:gd name="T28" fmla="*/ 91 w 459"/>
                <a:gd name="T29" fmla="*/ 39 h 68"/>
                <a:gd name="T30" fmla="*/ 68 w 459"/>
                <a:gd name="T31" fmla="*/ 29 h 68"/>
                <a:gd name="T32" fmla="*/ 101 w 459"/>
                <a:gd name="T33" fmla="*/ 29 h 68"/>
                <a:gd name="T34" fmla="*/ 124 w 459"/>
                <a:gd name="T35" fmla="*/ 39 h 68"/>
                <a:gd name="T36" fmla="*/ 101 w 459"/>
                <a:gd name="T37" fmla="*/ 29 h 68"/>
                <a:gd name="T38" fmla="*/ 136 w 459"/>
                <a:gd name="T39" fmla="*/ 29 h 68"/>
                <a:gd name="T40" fmla="*/ 159 w 459"/>
                <a:gd name="T41" fmla="*/ 39 h 68"/>
                <a:gd name="T42" fmla="*/ 136 w 459"/>
                <a:gd name="T43" fmla="*/ 29 h 68"/>
                <a:gd name="T44" fmla="*/ 169 w 459"/>
                <a:gd name="T45" fmla="*/ 29 h 68"/>
                <a:gd name="T46" fmla="*/ 192 w 459"/>
                <a:gd name="T47" fmla="*/ 39 h 68"/>
                <a:gd name="T48" fmla="*/ 169 w 459"/>
                <a:gd name="T49" fmla="*/ 29 h 68"/>
                <a:gd name="T50" fmla="*/ 203 w 459"/>
                <a:gd name="T51" fmla="*/ 29 h 68"/>
                <a:gd name="T52" fmla="*/ 225 w 459"/>
                <a:gd name="T53" fmla="*/ 39 h 68"/>
                <a:gd name="T54" fmla="*/ 203 w 459"/>
                <a:gd name="T55" fmla="*/ 29 h 68"/>
                <a:gd name="T56" fmla="*/ 237 w 459"/>
                <a:gd name="T57" fmla="*/ 29 h 68"/>
                <a:gd name="T58" fmla="*/ 260 w 459"/>
                <a:gd name="T59" fmla="*/ 39 h 68"/>
                <a:gd name="T60" fmla="*/ 237 w 459"/>
                <a:gd name="T61" fmla="*/ 29 h 68"/>
                <a:gd name="T62" fmla="*/ 270 w 459"/>
                <a:gd name="T63" fmla="*/ 29 h 68"/>
                <a:gd name="T64" fmla="*/ 293 w 459"/>
                <a:gd name="T65" fmla="*/ 39 h 68"/>
                <a:gd name="T66" fmla="*/ 270 w 459"/>
                <a:gd name="T67" fmla="*/ 29 h 68"/>
                <a:gd name="T68" fmla="*/ 304 w 459"/>
                <a:gd name="T69" fmla="*/ 29 h 68"/>
                <a:gd name="T70" fmla="*/ 326 w 459"/>
                <a:gd name="T71" fmla="*/ 39 h 68"/>
                <a:gd name="T72" fmla="*/ 304 w 459"/>
                <a:gd name="T7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9" h="68">
                  <a:moveTo>
                    <a:pt x="338" y="29"/>
                  </a:moveTo>
                  <a:lnTo>
                    <a:pt x="361" y="29"/>
                  </a:lnTo>
                  <a:lnTo>
                    <a:pt x="361" y="39"/>
                  </a:lnTo>
                  <a:lnTo>
                    <a:pt x="338" y="39"/>
                  </a:lnTo>
                  <a:lnTo>
                    <a:pt x="338" y="29"/>
                  </a:lnTo>
                  <a:lnTo>
                    <a:pt x="338" y="29"/>
                  </a:lnTo>
                  <a:close/>
                  <a:moveTo>
                    <a:pt x="459" y="33"/>
                  </a:moveTo>
                  <a:lnTo>
                    <a:pt x="390" y="0"/>
                  </a:lnTo>
                  <a:lnTo>
                    <a:pt x="390" y="29"/>
                  </a:lnTo>
                  <a:lnTo>
                    <a:pt x="371" y="29"/>
                  </a:lnTo>
                  <a:lnTo>
                    <a:pt x="371" y="39"/>
                  </a:lnTo>
                  <a:lnTo>
                    <a:pt x="390" y="39"/>
                  </a:lnTo>
                  <a:lnTo>
                    <a:pt x="390" y="68"/>
                  </a:lnTo>
                  <a:lnTo>
                    <a:pt x="459" y="33"/>
                  </a:lnTo>
                  <a:lnTo>
                    <a:pt x="459" y="33"/>
                  </a:lnTo>
                  <a:close/>
                  <a:moveTo>
                    <a:pt x="0" y="29"/>
                  </a:moveTo>
                  <a:lnTo>
                    <a:pt x="23" y="29"/>
                  </a:lnTo>
                  <a:lnTo>
                    <a:pt x="23" y="39"/>
                  </a:lnTo>
                  <a:lnTo>
                    <a:pt x="0" y="39"/>
                  </a:lnTo>
                  <a:lnTo>
                    <a:pt x="0" y="29"/>
                  </a:lnTo>
                  <a:lnTo>
                    <a:pt x="0" y="29"/>
                  </a:lnTo>
                  <a:close/>
                  <a:moveTo>
                    <a:pt x="35" y="29"/>
                  </a:moveTo>
                  <a:lnTo>
                    <a:pt x="57" y="29"/>
                  </a:lnTo>
                  <a:lnTo>
                    <a:pt x="57" y="39"/>
                  </a:lnTo>
                  <a:lnTo>
                    <a:pt x="35" y="39"/>
                  </a:lnTo>
                  <a:lnTo>
                    <a:pt x="35" y="29"/>
                  </a:lnTo>
                  <a:lnTo>
                    <a:pt x="35" y="29"/>
                  </a:lnTo>
                  <a:close/>
                  <a:moveTo>
                    <a:pt x="68" y="29"/>
                  </a:moveTo>
                  <a:lnTo>
                    <a:pt x="91" y="29"/>
                  </a:lnTo>
                  <a:lnTo>
                    <a:pt x="91" y="39"/>
                  </a:lnTo>
                  <a:lnTo>
                    <a:pt x="68" y="39"/>
                  </a:lnTo>
                  <a:lnTo>
                    <a:pt x="68" y="29"/>
                  </a:lnTo>
                  <a:lnTo>
                    <a:pt x="68" y="29"/>
                  </a:lnTo>
                  <a:close/>
                  <a:moveTo>
                    <a:pt x="101" y="29"/>
                  </a:moveTo>
                  <a:lnTo>
                    <a:pt x="124" y="29"/>
                  </a:lnTo>
                  <a:lnTo>
                    <a:pt x="124" y="39"/>
                  </a:lnTo>
                  <a:lnTo>
                    <a:pt x="101" y="39"/>
                  </a:lnTo>
                  <a:lnTo>
                    <a:pt x="101" y="29"/>
                  </a:lnTo>
                  <a:lnTo>
                    <a:pt x="101" y="29"/>
                  </a:lnTo>
                  <a:close/>
                  <a:moveTo>
                    <a:pt x="136" y="29"/>
                  </a:moveTo>
                  <a:lnTo>
                    <a:pt x="159" y="29"/>
                  </a:lnTo>
                  <a:lnTo>
                    <a:pt x="159" y="39"/>
                  </a:lnTo>
                  <a:lnTo>
                    <a:pt x="136" y="39"/>
                  </a:lnTo>
                  <a:lnTo>
                    <a:pt x="136" y="29"/>
                  </a:lnTo>
                  <a:lnTo>
                    <a:pt x="136" y="29"/>
                  </a:lnTo>
                  <a:close/>
                  <a:moveTo>
                    <a:pt x="169" y="29"/>
                  </a:moveTo>
                  <a:lnTo>
                    <a:pt x="192" y="29"/>
                  </a:lnTo>
                  <a:lnTo>
                    <a:pt x="192" y="39"/>
                  </a:lnTo>
                  <a:lnTo>
                    <a:pt x="169" y="39"/>
                  </a:lnTo>
                  <a:lnTo>
                    <a:pt x="169" y="29"/>
                  </a:lnTo>
                  <a:lnTo>
                    <a:pt x="169" y="29"/>
                  </a:lnTo>
                  <a:close/>
                  <a:moveTo>
                    <a:pt x="203" y="29"/>
                  </a:moveTo>
                  <a:lnTo>
                    <a:pt x="225" y="29"/>
                  </a:lnTo>
                  <a:lnTo>
                    <a:pt x="225" y="39"/>
                  </a:lnTo>
                  <a:lnTo>
                    <a:pt x="203" y="39"/>
                  </a:lnTo>
                  <a:lnTo>
                    <a:pt x="203" y="29"/>
                  </a:lnTo>
                  <a:lnTo>
                    <a:pt x="203" y="29"/>
                  </a:lnTo>
                  <a:close/>
                  <a:moveTo>
                    <a:pt x="237" y="29"/>
                  </a:moveTo>
                  <a:lnTo>
                    <a:pt x="260" y="29"/>
                  </a:lnTo>
                  <a:lnTo>
                    <a:pt x="260" y="39"/>
                  </a:lnTo>
                  <a:lnTo>
                    <a:pt x="237" y="39"/>
                  </a:lnTo>
                  <a:lnTo>
                    <a:pt x="237" y="29"/>
                  </a:lnTo>
                  <a:lnTo>
                    <a:pt x="237" y="29"/>
                  </a:lnTo>
                  <a:close/>
                  <a:moveTo>
                    <a:pt x="270" y="29"/>
                  </a:moveTo>
                  <a:lnTo>
                    <a:pt x="293" y="29"/>
                  </a:lnTo>
                  <a:lnTo>
                    <a:pt x="293" y="39"/>
                  </a:lnTo>
                  <a:lnTo>
                    <a:pt x="270" y="39"/>
                  </a:lnTo>
                  <a:lnTo>
                    <a:pt x="270" y="29"/>
                  </a:lnTo>
                  <a:lnTo>
                    <a:pt x="270" y="29"/>
                  </a:lnTo>
                  <a:close/>
                  <a:moveTo>
                    <a:pt x="304" y="29"/>
                  </a:moveTo>
                  <a:lnTo>
                    <a:pt x="326" y="29"/>
                  </a:lnTo>
                  <a:lnTo>
                    <a:pt x="326" y="39"/>
                  </a:lnTo>
                  <a:lnTo>
                    <a:pt x="304" y="39"/>
                  </a:lnTo>
                  <a:lnTo>
                    <a:pt x="304" y="29"/>
                  </a:lnTo>
                  <a:lnTo>
                    <a:pt x="30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4856386" y="2284938"/>
              <a:ext cx="77767" cy="249191"/>
            </a:xfrm>
            <a:custGeom>
              <a:avLst/>
              <a:gdLst>
                <a:gd name="T0" fmla="*/ 28 w 69"/>
                <a:gd name="T1" fmla="*/ 101 h 223"/>
                <a:gd name="T2" fmla="*/ 28 w 69"/>
                <a:gd name="T3" fmla="*/ 124 h 223"/>
                <a:gd name="T4" fmla="*/ 40 w 69"/>
                <a:gd name="T5" fmla="*/ 124 h 223"/>
                <a:gd name="T6" fmla="*/ 40 w 69"/>
                <a:gd name="T7" fmla="*/ 101 h 223"/>
                <a:gd name="T8" fmla="*/ 28 w 69"/>
                <a:gd name="T9" fmla="*/ 101 h 223"/>
                <a:gd name="T10" fmla="*/ 28 w 69"/>
                <a:gd name="T11" fmla="*/ 101 h 223"/>
                <a:gd name="T12" fmla="*/ 34 w 69"/>
                <a:gd name="T13" fmla="*/ 223 h 223"/>
                <a:gd name="T14" fmla="*/ 0 w 69"/>
                <a:gd name="T15" fmla="*/ 154 h 223"/>
                <a:gd name="T16" fmla="*/ 28 w 69"/>
                <a:gd name="T17" fmla="*/ 154 h 223"/>
                <a:gd name="T18" fmla="*/ 28 w 69"/>
                <a:gd name="T19" fmla="*/ 135 h 223"/>
                <a:gd name="T20" fmla="*/ 40 w 69"/>
                <a:gd name="T21" fmla="*/ 135 h 223"/>
                <a:gd name="T22" fmla="*/ 40 w 69"/>
                <a:gd name="T23" fmla="*/ 154 h 223"/>
                <a:gd name="T24" fmla="*/ 69 w 69"/>
                <a:gd name="T25" fmla="*/ 154 h 223"/>
                <a:gd name="T26" fmla="*/ 34 w 69"/>
                <a:gd name="T27" fmla="*/ 223 h 223"/>
                <a:gd name="T28" fmla="*/ 34 w 69"/>
                <a:gd name="T29" fmla="*/ 223 h 223"/>
                <a:gd name="T30" fmla="*/ 28 w 69"/>
                <a:gd name="T31" fmla="*/ 0 h 223"/>
                <a:gd name="T32" fmla="*/ 28 w 69"/>
                <a:gd name="T33" fmla="*/ 23 h 223"/>
                <a:gd name="T34" fmla="*/ 40 w 69"/>
                <a:gd name="T35" fmla="*/ 23 h 223"/>
                <a:gd name="T36" fmla="*/ 40 w 69"/>
                <a:gd name="T37" fmla="*/ 0 h 223"/>
                <a:gd name="T38" fmla="*/ 28 w 69"/>
                <a:gd name="T39" fmla="*/ 0 h 223"/>
                <a:gd name="T40" fmla="*/ 28 w 69"/>
                <a:gd name="T41" fmla="*/ 0 h 223"/>
                <a:gd name="T42" fmla="*/ 28 w 69"/>
                <a:gd name="T43" fmla="*/ 33 h 223"/>
                <a:gd name="T44" fmla="*/ 28 w 69"/>
                <a:gd name="T45" fmla="*/ 56 h 223"/>
                <a:gd name="T46" fmla="*/ 40 w 69"/>
                <a:gd name="T47" fmla="*/ 56 h 223"/>
                <a:gd name="T48" fmla="*/ 40 w 69"/>
                <a:gd name="T49" fmla="*/ 33 h 223"/>
                <a:gd name="T50" fmla="*/ 28 w 69"/>
                <a:gd name="T51" fmla="*/ 33 h 223"/>
                <a:gd name="T52" fmla="*/ 28 w 69"/>
                <a:gd name="T53" fmla="*/ 33 h 223"/>
                <a:gd name="T54" fmla="*/ 28 w 69"/>
                <a:gd name="T55" fmla="*/ 68 h 223"/>
                <a:gd name="T56" fmla="*/ 28 w 69"/>
                <a:gd name="T57" fmla="*/ 89 h 223"/>
                <a:gd name="T58" fmla="*/ 40 w 69"/>
                <a:gd name="T59" fmla="*/ 89 h 223"/>
                <a:gd name="T60" fmla="*/ 40 w 69"/>
                <a:gd name="T61" fmla="*/ 68 h 223"/>
                <a:gd name="T62" fmla="*/ 28 w 69"/>
                <a:gd name="T63" fmla="*/ 68 h 223"/>
                <a:gd name="T64" fmla="*/ 28 w 69"/>
                <a:gd name="T65" fmla="*/ 6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" h="223">
                  <a:moveTo>
                    <a:pt x="28" y="101"/>
                  </a:moveTo>
                  <a:lnTo>
                    <a:pt x="28" y="124"/>
                  </a:lnTo>
                  <a:lnTo>
                    <a:pt x="40" y="124"/>
                  </a:lnTo>
                  <a:lnTo>
                    <a:pt x="40" y="101"/>
                  </a:lnTo>
                  <a:lnTo>
                    <a:pt x="28" y="101"/>
                  </a:lnTo>
                  <a:lnTo>
                    <a:pt x="28" y="101"/>
                  </a:lnTo>
                  <a:close/>
                  <a:moveTo>
                    <a:pt x="34" y="223"/>
                  </a:moveTo>
                  <a:lnTo>
                    <a:pt x="0" y="154"/>
                  </a:lnTo>
                  <a:lnTo>
                    <a:pt x="28" y="154"/>
                  </a:lnTo>
                  <a:lnTo>
                    <a:pt x="28" y="135"/>
                  </a:lnTo>
                  <a:lnTo>
                    <a:pt x="40" y="135"/>
                  </a:lnTo>
                  <a:lnTo>
                    <a:pt x="40" y="154"/>
                  </a:lnTo>
                  <a:lnTo>
                    <a:pt x="69" y="154"/>
                  </a:lnTo>
                  <a:lnTo>
                    <a:pt x="34" y="223"/>
                  </a:lnTo>
                  <a:lnTo>
                    <a:pt x="34" y="223"/>
                  </a:lnTo>
                  <a:close/>
                  <a:moveTo>
                    <a:pt x="28" y="0"/>
                  </a:moveTo>
                  <a:lnTo>
                    <a:pt x="28" y="23"/>
                  </a:lnTo>
                  <a:lnTo>
                    <a:pt x="40" y="23"/>
                  </a:lnTo>
                  <a:lnTo>
                    <a:pt x="40" y="0"/>
                  </a:lnTo>
                  <a:lnTo>
                    <a:pt x="28" y="0"/>
                  </a:lnTo>
                  <a:lnTo>
                    <a:pt x="28" y="0"/>
                  </a:lnTo>
                  <a:close/>
                  <a:moveTo>
                    <a:pt x="28" y="33"/>
                  </a:moveTo>
                  <a:lnTo>
                    <a:pt x="28" y="56"/>
                  </a:lnTo>
                  <a:lnTo>
                    <a:pt x="40" y="56"/>
                  </a:lnTo>
                  <a:lnTo>
                    <a:pt x="40" y="33"/>
                  </a:lnTo>
                  <a:lnTo>
                    <a:pt x="28" y="33"/>
                  </a:lnTo>
                  <a:lnTo>
                    <a:pt x="28" y="33"/>
                  </a:lnTo>
                  <a:close/>
                  <a:moveTo>
                    <a:pt x="28" y="68"/>
                  </a:moveTo>
                  <a:lnTo>
                    <a:pt x="28" y="89"/>
                  </a:lnTo>
                  <a:lnTo>
                    <a:pt x="40" y="89"/>
                  </a:lnTo>
                  <a:lnTo>
                    <a:pt x="40" y="68"/>
                  </a:lnTo>
                  <a:lnTo>
                    <a:pt x="28" y="68"/>
                  </a:lnTo>
                  <a:lnTo>
                    <a:pt x="28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4469138" y="1710368"/>
              <a:ext cx="77767" cy="249191"/>
            </a:xfrm>
            <a:custGeom>
              <a:avLst/>
              <a:gdLst>
                <a:gd name="T0" fmla="*/ 28 w 69"/>
                <a:gd name="T1" fmla="*/ 122 h 223"/>
                <a:gd name="T2" fmla="*/ 28 w 69"/>
                <a:gd name="T3" fmla="*/ 99 h 223"/>
                <a:gd name="T4" fmla="*/ 39 w 69"/>
                <a:gd name="T5" fmla="*/ 99 h 223"/>
                <a:gd name="T6" fmla="*/ 39 w 69"/>
                <a:gd name="T7" fmla="*/ 122 h 223"/>
                <a:gd name="T8" fmla="*/ 28 w 69"/>
                <a:gd name="T9" fmla="*/ 122 h 223"/>
                <a:gd name="T10" fmla="*/ 28 w 69"/>
                <a:gd name="T11" fmla="*/ 122 h 223"/>
                <a:gd name="T12" fmla="*/ 34 w 69"/>
                <a:gd name="T13" fmla="*/ 0 h 223"/>
                <a:gd name="T14" fmla="*/ 0 w 69"/>
                <a:gd name="T15" fmla="*/ 69 h 223"/>
                <a:gd name="T16" fmla="*/ 28 w 69"/>
                <a:gd name="T17" fmla="*/ 69 h 223"/>
                <a:gd name="T18" fmla="*/ 28 w 69"/>
                <a:gd name="T19" fmla="*/ 88 h 223"/>
                <a:gd name="T20" fmla="*/ 39 w 69"/>
                <a:gd name="T21" fmla="*/ 88 h 223"/>
                <a:gd name="T22" fmla="*/ 39 w 69"/>
                <a:gd name="T23" fmla="*/ 69 h 223"/>
                <a:gd name="T24" fmla="*/ 69 w 69"/>
                <a:gd name="T25" fmla="*/ 69 h 223"/>
                <a:gd name="T26" fmla="*/ 34 w 69"/>
                <a:gd name="T27" fmla="*/ 0 h 223"/>
                <a:gd name="T28" fmla="*/ 34 w 69"/>
                <a:gd name="T29" fmla="*/ 0 h 223"/>
                <a:gd name="T30" fmla="*/ 28 w 69"/>
                <a:gd name="T31" fmla="*/ 223 h 223"/>
                <a:gd name="T32" fmla="*/ 28 w 69"/>
                <a:gd name="T33" fmla="*/ 200 h 223"/>
                <a:gd name="T34" fmla="*/ 39 w 69"/>
                <a:gd name="T35" fmla="*/ 200 h 223"/>
                <a:gd name="T36" fmla="*/ 39 w 69"/>
                <a:gd name="T37" fmla="*/ 223 h 223"/>
                <a:gd name="T38" fmla="*/ 28 w 69"/>
                <a:gd name="T39" fmla="*/ 223 h 223"/>
                <a:gd name="T40" fmla="*/ 28 w 69"/>
                <a:gd name="T41" fmla="*/ 223 h 223"/>
                <a:gd name="T42" fmla="*/ 28 w 69"/>
                <a:gd name="T43" fmla="*/ 189 h 223"/>
                <a:gd name="T44" fmla="*/ 28 w 69"/>
                <a:gd name="T45" fmla="*/ 167 h 223"/>
                <a:gd name="T46" fmla="*/ 39 w 69"/>
                <a:gd name="T47" fmla="*/ 167 h 223"/>
                <a:gd name="T48" fmla="*/ 39 w 69"/>
                <a:gd name="T49" fmla="*/ 189 h 223"/>
                <a:gd name="T50" fmla="*/ 28 w 69"/>
                <a:gd name="T51" fmla="*/ 189 h 223"/>
                <a:gd name="T52" fmla="*/ 28 w 69"/>
                <a:gd name="T53" fmla="*/ 189 h 223"/>
                <a:gd name="T54" fmla="*/ 28 w 69"/>
                <a:gd name="T55" fmla="*/ 156 h 223"/>
                <a:gd name="T56" fmla="*/ 28 w 69"/>
                <a:gd name="T57" fmla="*/ 134 h 223"/>
                <a:gd name="T58" fmla="*/ 39 w 69"/>
                <a:gd name="T59" fmla="*/ 134 h 223"/>
                <a:gd name="T60" fmla="*/ 39 w 69"/>
                <a:gd name="T61" fmla="*/ 156 h 223"/>
                <a:gd name="T62" fmla="*/ 28 w 69"/>
                <a:gd name="T63" fmla="*/ 156 h 223"/>
                <a:gd name="T64" fmla="*/ 28 w 69"/>
                <a:gd name="T65" fmla="*/ 156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" h="223">
                  <a:moveTo>
                    <a:pt x="28" y="122"/>
                  </a:moveTo>
                  <a:lnTo>
                    <a:pt x="28" y="99"/>
                  </a:lnTo>
                  <a:lnTo>
                    <a:pt x="39" y="99"/>
                  </a:lnTo>
                  <a:lnTo>
                    <a:pt x="39" y="122"/>
                  </a:lnTo>
                  <a:lnTo>
                    <a:pt x="28" y="122"/>
                  </a:lnTo>
                  <a:lnTo>
                    <a:pt x="28" y="122"/>
                  </a:lnTo>
                  <a:close/>
                  <a:moveTo>
                    <a:pt x="34" y="0"/>
                  </a:moveTo>
                  <a:lnTo>
                    <a:pt x="0" y="69"/>
                  </a:lnTo>
                  <a:lnTo>
                    <a:pt x="28" y="69"/>
                  </a:lnTo>
                  <a:lnTo>
                    <a:pt x="28" y="88"/>
                  </a:lnTo>
                  <a:lnTo>
                    <a:pt x="39" y="88"/>
                  </a:lnTo>
                  <a:lnTo>
                    <a:pt x="39" y="69"/>
                  </a:lnTo>
                  <a:lnTo>
                    <a:pt x="69" y="69"/>
                  </a:lnTo>
                  <a:lnTo>
                    <a:pt x="34" y="0"/>
                  </a:lnTo>
                  <a:lnTo>
                    <a:pt x="34" y="0"/>
                  </a:lnTo>
                  <a:close/>
                  <a:moveTo>
                    <a:pt x="28" y="223"/>
                  </a:moveTo>
                  <a:lnTo>
                    <a:pt x="28" y="200"/>
                  </a:lnTo>
                  <a:lnTo>
                    <a:pt x="39" y="200"/>
                  </a:lnTo>
                  <a:lnTo>
                    <a:pt x="39" y="223"/>
                  </a:lnTo>
                  <a:lnTo>
                    <a:pt x="28" y="223"/>
                  </a:lnTo>
                  <a:lnTo>
                    <a:pt x="28" y="223"/>
                  </a:lnTo>
                  <a:close/>
                  <a:moveTo>
                    <a:pt x="28" y="189"/>
                  </a:moveTo>
                  <a:lnTo>
                    <a:pt x="28" y="167"/>
                  </a:lnTo>
                  <a:lnTo>
                    <a:pt x="39" y="167"/>
                  </a:lnTo>
                  <a:lnTo>
                    <a:pt x="39" y="189"/>
                  </a:lnTo>
                  <a:lnTo>
                    <a:pt x="28" y="189"/>
                  </a:lnTo>
                  <a:lnTo>
                    <a:pt x="28" y="189"/>
                  </a:lnTo>
                  <a:close/>
                  <a:moveTo>
                    <a:pt x="28" y="156"/>
                  </a:moveTo>
                  <a:lnTo>
                    <a:pt x="28" y="134"/>
                  </a:lnTo>
                  <a:lnTo>
                    <a:pt x="39" y="134"/>
                  </a:lnTo>
                  <a:lnTo>
                    <a:pt x="39" y="156"/>
                  </a:lnTo>
                  <a:lnTo>
                    <a:pt x="28" y="156"/>
                  </a:lnTo>
                  <a:lnTo>
                    <a:pt x="28" y="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3820021" y="1607199"/>
              <a:ext cx="477712" cy="352360"/>
            </a:xfrm>
            <a:custGeom>
              <a:avLst/>
              <a:gdLst>
                <a:gd name="T0" fmla="*/ 350 w 359"/>
                <a:gd name="T1" fmla="*/ 218 h 265"/>
                <a:gd name="T2" fmla="*/ 359 w 359"/>
                <a:gd name="T3" fmla="*/ 237 h 265"/>
                <a:gd name="T4" fmla="*/ 350 w 359"/>
                <a:gd name="T5" fmla="*/ 265 h 265"/>
                <a:gd name="T6" fmla="*/ 359 w 359"/>
                <a:gd name="T7" fmla="*/ 247 h 265"/>
                <a:gd name="T8" fmla="*/ 350 w 359"/>
                <a:gd name="T9" fmla="*/ 265 h 265"/>
                <a:gd name="T10" fmla="*/ 82 w 359"/>
                <a:gd name="T11" fmla="*/ 24 h 265"/>
                <a:gd name="T12" fmla="*/ 101 w 359"/>
                <a:gd name="T13" fmla="*/ 34 h 265"/>
                <a:gd name="T14" fmla="*/ 129 w 359"/>
                <a:gd name="T15" fmla="*/ 24 h 265"/>
                <a:gd name="T16" fmla="*/ 111 w 359"/>
                <a:gd name="T17" fmla="*/ 34 h 265"/>
                <a:gd name="T18" fmla="*/ 129 w 359"/>
                <a:gd name="T19" fmla="*/ 24 h 265"/>
                <a:gd name="T20" fmla="*/ 139 w 359"/>
                <a:gd name="T21" fmla="*/ 24 h 265"/>
                <a:gd name="T22" fmla="*/ 158 w 359"/>
                <a:gd name="T23" fmla="*/ 34 h 265"/>
                <a:gd name="T24" fmla="*/ 186 w 359"/>
                <a:gd name="T25" fmla="*/ 24 h 265"/>
                <a:gd name="T26" fmla="*/ 167 w 359"/>
                <a:gd name="T27" fmla="*/ 34 h 265"/>
                <a:gd name="T28" fmla="*/ 186 w 359"/>
                <a:gd name="T29" fmla="*/ 24 h 265"/>
                <a:gd name="T30" fmla="*/ 196 w 359"/>
                <a:gd name="T31" fmla="*/ 24 h 265"/>
                <a:gd name="T32" fmla="*/ 214 w 359"/>
                <a:gd name="T33" fmla="*/ 34 h 265"/>
                <a:gd name="T34" fmla="*/ 243 w 359"/>
                <a:gd name="T35" fmla="*/ 24 h 265"/>
                <a:gd name="T36" fmla="*/ 224 w 359"/>
                <a:gd name="T37" fmla="*/ 34 h 265"/>
                <a:gd name="T38" fmla="*/ 243 w 359"/>
                <a:gd name="T39" fmla="*/ 24 h 265"/>
                <a:gd name="T40" fmla="*/ 252 w 359"/>
                <a:gd name="T41" fmla="*/ 24 h 265"/>
                <a:gd name="T42" fmla="*/ 271 w 359"/>
                <a:gd name="T43" fmla="*/ 34 h 265"/>
                <a:gd name="T44" fmla="*/ 300 w 359"/>
                <a:gd name="T45" fmla="*/ 30 h 265"/>
                <a:gd name="T46" fmla="*/ 280 w 359"/>
                <a:gd name="T47" fmla="*/ 35 h 265"/>
                <a:gd name="T48" fmla="*/ 300 w 359"/>
                <a:gd name="T49" fmla="*/ 30 h 265"/>
                <a:gd name="T50" fmla="*/ 310 w 359"/>
                <a:gd name="T51" fmla="*/ 34 h 265"/>
                <a:gd name="T52" fmla="*/ 321 w 359"/>
                <a:gd name="T53" fmla="*/ 52 h 265"/>
                <a:gd name="T54" fmla="*/ 346 w 359"/>
                <a:gd name="T55" fmla="*/ 67 h 265"/>
                <a:gd name="T56" fmla="*/ 327 w 359"/>
                <a:gd name="T57" fmla="*/ 58 h 265"/>
                <a:gd name="T58" fmla="*/ 346 w 359"/>
                <a:gd name="T59" fmla="*/ 67 h 265"/>
                <a:gd name="T60" fmla="*/ 350 w 359"/>
                <a:gd name="T61" fmla="*/ 76 h 265"/>
                <a:gd name="T62" fmla="*/ 347 w 359"/>
                <a:gd name="T63" fmla="*/ 97 h 265"/>
                <a:gd name="T64" fmla="*/ 359 w 359"/>
                <a:gd name="T65" fmla="*/ 124 h 265"/>
                <a:gd name="T66" fmla="*/ 348 w 359"/>
                <a:gd name="T67" fmla="*/ 106 h 265"/>
                <a:gd name="T68" fmla="*/ 359 w 359"/>
                <a:gd name="T69" fmla="*/ 124 h 265"/>
                <a:gd name="T70" fmla="*/ 350 w 359"/>
                <a:gd name="T71" fmla="*/ 153 h 265"/>
                <a:gd name="T72" fmla="*/ 359 w 359"/>
                <a:gd name="T73" fmla="*/ 134 h 265"/>
                <a:gd name="T74" fmla="*/ 359 w 359"/>
                <a:gd name="T75" fmla="*/ 181 h 265"/>
                <a:gd name="T76" fmla="*/ 350 w 359"/>
                <a:gd name="T77" fmla="*/ 162 h 265"/>
                <a:gd name="T78" fmla="*/ 359 w 359"/>
                <a:gd name="T79" fmla="*/ 181 h 265"/>
                <a:gd name="T80" fmla="*/ 350 w 359"/>
                <a:gd name="T81" fmla="*/ 209 h 265"/>
                <a:gd name="T82" fmla="*/ 359 w 359"/>
                <a:gd name="T83" fmla="*/ 190 h 265"/>
                <a:gd name="T84" fmla="*/ 0 w 359"/>
                <a:gd name="T85" fmla="*/ 29 h 265"/>
                <a:gd name="T86" fmla="*/ 58 w 359"/>
                <a:gd name="T87" fmla="*/ 24 h 265"/>
                <a:gd name="T88" fmla="*/ 74 w 359"/>
                <a:gd name="T89" fmla="*/ 34 h 265"/>
                <a:gd name="T90" fmla="*/ 58 w 359"/>
                <a:gd name="T91" fmla="*/ 5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9" h="265">
                  <a:moveTo>
                    <a:pt x="350" y="237"/>
                  </a:moveTo>
                  <a:cubicBezTo>
                    <a:pt x="350" y="218"/>
                    <a:pt x="350" y="218"/>
                    <a:pt x="350" y="218"/>
                  </a:cubicBezTo>
                  <a:cubicBezTo>
                    <a:pt x="359" y="218"/>
                    <a:pt x="359" y="218"/>
                    <a:pt x="359" y="218"/>
                  </a:cubicBezTo>
                  <a:cubicBezTo>
                    <a:pt x="359" y="237"/>
                    <a:pt x="359" y="237"/>
                    <a:pt x="359" y="237"/>
                  </a:cubicBezTo>
                  <a:cubicBezTo>
                    <a:pt x="350" y="237"/>
                    <a:pt x="350" y="237"/>
                    <a:pt x="350" y="237"/>
                  </a:cubicBezTo>
                  <a:close/>
                  <a:moveTo>
                    <a:pt x="350" y="265"/>
                  </a:moveTo>
                  <a:cubicBezTo>
                    <a:pt x="350" y="247"/>
                    <a:pt x="350" y="247"/>
                    <a:pt x="350" y="247"/>
                  </a:cubicBezTo>
                  <a:cubicBezTo>
                    <a:pt x="359" y="247"/>
                    <a:pt x="359" y="247"/>
                    <a:pt x="359" y="247"/>
                  </a:cubicBezTo>
                  <a:cubicBezTo>
                    <a:pt x="359" y="265"/>
                    <a:pt x="359" y="265"/>
                    <a:pt x="359" y="265"/>
                  </a:cubicBezTo>
                  <a:cubicBezTo>
                    <a:pt x="350" y="265"/>
                    <a:pt x="350" y="265"/>
                    <a:pt x="350" y="265"/>
                  </a:cubicBezTo>
                  <a:close/>
                  <a:moveTo>
                    <a:pt x="101" y="24"/>
                  </a:moveTo>
                  <a:cubicBezTo>
                    <a:pt x="82" y="24"/>
                    <a:pt x="82" y="24"/>
                    <a:pt x="82" y="2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29" y="24"/>
                  </a:moveTo>
                  <a:cubicBezTo>
                    <a:pt x="111" y="24"/>
                    <a:pt x="111" y="24"/>
                    <a:pt x="111" y="2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9" y="24"/>
                    <a:pt x="129" y="24"/>
                    <a:pt x="129" y="24"/>
                  </a:cubicBezTo>
                  <a:close/>
                  <a:moveTo>
                    <a:pt x="158" y="24"/>
                  </a:moveTo>
                  <a:cubicBezTo>
                    <a:pt x="139" y="24"/>
                    <a:pt x="139" y="24"/>
                    <a:pt x="139" y="24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158" y="34"/>
                    <a:pt x="158" y="34"/>
                    <a:pt x="158" y="34"/>
                  </a:cubicBezTo>
                  <a:cubicBezTo>
                    <a:pt x="158" y="24"/>
                    <a:pt x="158" y="24"/>
                    <a:pt x="158" y="24"/>
                  </a:cubicBezTo>
                  <a:close/>
                  <a:moveTo>
                    <a:pt x="186" y="24"/>
                  </a:moveTo>
                  <a:cubicBezTo>
                    <a:pt x="167" y="24"/>
                    <a:pt x="167" y="24"/>
                    <a:pt x="167" y="2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86" y="34"/>
                    <a:pt x="186" y="34"/>
                    <a:pt x="186" y="34"/>
                  </a:cubicBezTo>
                  <a:cubicBezTo>
                    <a:pt x="186" y="24"/>
                    <a:pt x="186" y="24"/>
                    <a:pt x="186" y="24"/>
                  </a:cubicBezTo>
                  <a:close/>
                  <a:moveTo>
                    <a:pt x="214" y="24"/>
                  </a:moveTo>
                  <a:cubicBezTo>
                    <a:pt x="196" y="24"/>
                    <a:pt x="196" y="24"/>
                    <a:pt x="196" y="2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4" y="24"/>
                    <a:pt x="214" y="24"/>
                    <a:pt x="214" y="24"/>
                  </a:cubicBezTo>
                  <a:close/>
                  <a:moveTo>
                    <a:pt x="243" y="24"/>
                  </a:moveTo>
                  <a:cubicBezTo>
                    <a:pt x="224" y="24"/>
                    <a:pt x="224" y="24"/>
                    <a:pt x="224" y="2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3" y="24"/>
                    <a:pt x="243" y="24"/>
                    <a:pt x="243" y="24"/>
                  </a:cubicBezTo>
                  <a:close/>
                  <a:moveTo>
                    <a:pt x="272" y="25"/>
                  </a:moveTo>
                  <a:cubicBezTo>
                    <a:pt x="252" y="24"/>
                    <a:pt x="252" y="24"/>
                    <a:pt x="252" y="24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2" y="25"/>
                    <a:pt x="272" y="25"/>
                    <a:pt x="272" y="25"/>
                  </a:cubicBezTo>
                  <a:close/>
                  <a:moveTo>
                    <a:pt x="300" y="30"/>
                  </a:moveTo>
                  <a:cubicBezTo>
                    <a:pt x="281" y="26"/>
                    <a:pt x="281" y="26"/>
                    <a:pt x="281" y="26"/>
                  </a:cubicBezTo>
                  <a:cubicBezTo>
                    <a:pt x="280" y="35"/>
                    <a:pt x="280" y="35"/>
                    <a:pt x="280" y="35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300" y="30"/>
                    <a:pt x="300" y="30"/>
                    <a:pt x="300" y="30"/>
                  </a:cubicBezTo>
                  <a:close/>
                  <a:moveTo>
                    <a:pt x="327" y="44"/>
                  </a:moveTo>
                  <a:cubicBezTo>
                    <a:pt x="310" y="34"/>
                    <a:pt x="310" y="34"/>
                    <a:pt x="310" y="34"/>
                  </a:cubicBezTo>
                  <a:cubicBezTo>
                    <a:pt x="306" y="43"/>
                    <a:pt x="306" y="43"/>
                    <a:pt x="306" y="43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7" y="44"/>
                    <a:pt x="327" y="44"/>
                    <a:pt x="327" y="44"/>
                  </a:cubicBezTo>
                  <a:close/>
                  <a:moveTo>
                    <a:pt x="346" y="67"/>
                  </a:moveTo>
                  <a:cubicBezTo>
                    <a:pt x="334" y="51"/>
                    <a:pt x="334" y="51"/>
                    <a:pt x="334" y="51"/>
                  </a:cubicBezTo>
                  <a:cubicBezTo>
                    <a:pt x="327" y="58"/>
                    <a:pt x="327" y="58"/>
                    <a:pt x="327" y="58"/>
                  </a:cubicBezTo>
                  <a:cubicBezTo>
                    <a:pt x="338" y="72"/>
                    <a:pt x="338" y="72"/>
                    <a:pt x="338" y="72"/>
                  </a:cubicBezTo>
                  <a:cubicBezTo>
                    <a:pt x="346" y="67"/>
                    <a:pt x="346" y="67"/>
                    <a:pt x="346" y="67"/>
                  </a:cubicBezTo>
                  <a:close/>
                  <a:moveTo>
                    <a:pt x="356" y="95"/>
                  </a:moveTo>
                  <a:cubicBezTo>
                    <a:pt x="350" y="76"/>
                    <a:pt x="350" y="76"/>
                    <a:pt x="350" y="76"/>
                  </a:cubicBezTo>
                  <a:cubicBezTo>
                    <a:pt x="342" y="80"/>
                    <a:pt x="342" y="80"/>
                    <a:pt x="342" y="80"/>
                  </a:cubicBezTo>
                  <a:cubicBezTo>
                    <a:pt x="344" y="85"/>
                    <a:pt x="346" y="91"/>
                    <a:pt x="347" y="97"/>
                  </a:cubicBezTo>
                  <a:cubicBezTo>
                    <a:pt x="356" y="95"/>
                    <a:pt x="356" y="95"/>
                    <a:pt x="356" y="95"/>
                  </a:cubicBezTo>
                  <a:close/>
                  <a:moveTo>
                    <a:pt x="359" y="124"/>
                  </a:moveTo>
                  <a:cubicBezTo>
                    <a:pt x="350" y="124"/>
                    <a:pt x="350" y="124"/>
                    <a:pt x="350" y="124"/>
                  </a:cubicBezTo>
                  <a:cubicBezTo>
                    <a:pt x="348" y="106"/>
                    <a:pt x="348" y="106"/>
                    <a:pt x="348" y="106"/>
                  </a:cubicBezTo>
                  <a:cubicBezTo>
                    <a:pt x="358" y="105"/>
                    <a:pt x="358" y="105"/>
                    <a:pt x="358" y="105"/>
                  </a:cubicBezTo>
                  <a:cubicBezTo>
                    <a:pt x="359" y="124"/>
                    <a:pt x="359" y="124"/>
                    <a:pt x="359" y="124"/>
                  </a:cubicBezTo>
                  <a:close/>
                  <a:moveTo>
                    <a:pt x="359" y="153"/>
                  </a:moveTo>
                  <a:cubicBezTo>
                    <a:pt x="350" y="153"/>
                    <a:pt x="350" y="153"/>
                    <a:pt x="350" y="153"/>
                  </a:cubicBezTo>
                  <a:cubicBezTo>
                    <a:pt x="350" y="134"/>
                    <a:pt x="350" y="134"/>
                    <a:pt x="350" y="134"/>
                  </a:cubicBezTo>
                  <a:cubicBezTo>
                    <a:pt x="359" y="134"/>
                    <a:pt x="359" y="134"/>
                    <a:pt x="359" y="134"/>
                  </a:cubicBezTo>
                  <a:cubicBezTo>
                    <a:pt x="359" y="153"/>
                    <a:pt x="359" y="153"/>
                    <a:pt x="359" y="153"/>
                  </a:cubicBezTo>
                  <a:close/>
                  <a:moveTo>
                    <a:pt x="359" y="181"/>
                  </a:moveTo>
                  <a:cubicBezTo>
                    <a:pt x="350" y="181"/>
                    <a:pt x="350" y="181"/>
                    <a:pt x="350" y="181"/>
                  </a:cubicBezTo>
                  <a:cubicBezTo>
                    <a:pt x="350" y="162"/>
                    <a:pt x="350" y="162"/>
                    <a:pt x="350" y="162"/>
                  </a:cubicBezTo>
                  <a:cubicBezTo>
                    <a:pt x="359" y="162"/>
                    <a:pt x="359" y="162"/>
                    <a:pt x="359" y="162"/>
                  </a:cubicBezTo>
                  <a:cubicBezTo>
                    <a:pt x="359" y="181"/>
                    <a:pt x="359" y="181"/>
                    <a:pt x="359" y="181"/>
                  </a:cubicBezTo>
                  <a:close/>
                  <a:moveTo>
                    <a:pt x="359" y="209"/>
                  </a:moveTo>
                  <a:cubicBezTo>
                    <a:pt x="350" y="209"/>
                    <a:pt x="350" y="209"/>
                    <a:pt x="350" y="209"/>
                  </a:cubicBezTo>
                  <a:cubicBezTo>
                    <a:pt x="350" y="190"/>
                    <a:pt x="350" y="190"/>
                    <a:pt x="350" y="190"/>
                  </a:cubicBezTo>
                  <a:cubicBezTo>
                    <a:pt x="359" y="190"/>
                    <a:pt x="359" y="190"/>
                    <a:pt x="359" y="190"/>
                  </a:cubicBezTo>
                  <a:cubicBezTo>
                    <a:pt x="359" y="209"/>
                    <a:pt x="359" y="209"/>
                    <a:pt x="359" y="209"/>
                  </a:cubicBezTo>
                  <a:close/>
                  <a:moveTo>
                    <a:pt x="0" y="29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0" y="29"/>
                    <a:pt x="0" y="29"/>
                    <a:pt x="0" y="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xtLst/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5588030" y="3170600"/>
              <a:ext cx="77768" cy="174593"/>
            </a:xfrm>
            <a:custGeom>
              <a:avLst/>
              <a:gdLst>
                <a:gd name="T0" fmla="*/ 29 w 69"/>
                <a:gd name="T1" fmla="*/ 121 h 156"/>
                <a:gd name="T2" fmla="*/ 29 w 69"/>
                <a:gd name="T3" fmla="*/ 100 h 156"/>
                <a:gd name="T4" fmla="*/ 39 w 69"/>
                <a:gd name="T5" fmla="*/ 100 h 156"/>
                <a:gd name="T6" fmla="*/ 39 w 69"/>
                <a:gd name="T7" fmla="*/ 121 h 156"/>
                <a:gd name="T8" fmla="*/ 29 w 69"/>
                <a:gd name="T9" fmla="*/ 121 h 156"/>
                <a:gd name="T10" fmla="*/ 29 w 69"/>
                <a:gd name="T11" fmla="*/ 121 h 156"/>
                <a:gd name="T12" fmla="*/ 35 w 69"/>
                <a:gd name="T13" fmla="*/ 0 h 156"/>
                <a:gd name="T14" fmla="*/ 0 w 69"/>
                <a:gd name="T15" fmla="*/ 69 h 156"/>
                <a:gd name="T16" fmla="*/ 29 w 69"/>
                <a:gd name="T17" fmla="*/ 69 h 156"/>
                <a:gd name="T18" fmla="*/ 29 w 69"/>
                <a:gd name="T19" fmla="*/ 88 h 156"/>
                <a:gd name="T20" fmla="*/ 39 w 69"/>
                <a:gd name="T21" fmla="*/ 88 h 156"/>
                <a:gd name="T22" fmla="*/ 39 w 69"/>
                <a:gd name="T23" fmla="*/ 69 h 156"/>
                <a:gd name="T24" fmla="*/ 69 w 69"/>
                <a:gd name="T25" fmla="*/ 69 h 156"/>
                <a:gd name="T26" fmla="*/ 35 w 69"/>
                <a:gd name="T27" fmla="*/ 0 h 156"/>
                <a:gd name="T28" fmla="*/ 35 w 69"/>
                <a:gd name="T29" fmla="*/ 0 h 156"/>
                <a:gd name="T30" fmla="*/ 29 w 69"/>
                <a:gd name="T31" fmla="*/ 156 h 156"/>
                <a:gd name="T32" fmla="*/ 29 w 69"/>
                <a:gd name="T33" fmla="*/ 133 h 156"/>
                <a:gd name="T34" fmla="*/ 39 w 69"/>
                <a:gd name="T35" fmla="*/ 133 h 156"/>
                <a:gd name="T36" fmla="*/ 39 w 69"/>
                <a:gd name="T37" fmla="*/ 156 h 156"/>
                <a:gd name="T38" fmla="*/ 29 w 69"/>
                <a:gd name="T39" fmla="*/ 156 h 156"/>
                <a:gd name="T40" fmla="*/ 29 w 69"/>
                <a:gd name="T4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56">
                  <a:moveTo>
                    <a:pt x="29" y="121"/>
                  </a:moveTo>
                  <a:lnTo>
                    <a:pt x="29" y="100"/>
                  </a:lnTo>
                  <a:lnTo>
                    <a:pt x="39" y="100"/>
                  </a:lnTo>
                  <a:lnTo>
                    <a:pt x="39" y="121"/>
                  </a:lnTo>
                  <a:lnTo>
                    <a:pt x="29" y="121"/>
                  </a:lnTo>
                  <a:lnTo>
                    <a:pt x="29" y="121"/>
                  </a:lnTo>
                  <a:close/>
                  <a:moveTo>
                    <a:pt x="35" y="0"/>
                  </a:moveTo>
                  <a:lnTo>
                    <a:pt x="0" y="69"/>
                  </a:lnTo>
                  <a:lnTo>
                    <a:pt x="29" y="69"/>
                  </a:lnTo>
                  <a:lnTo>
                    <a:pt x="29" y="88"/>
                  </a:lnTo>
                  <a:lnTo>
                    <a:pt x="39" y="88"/>
                  </a:lnTo>
                  <a:lnTo>
                    <a:pt x="39" y="69"/>
                  </a:lnTo>
                  <a:lnTo>
                    <a:pt x="69" y="69"/>
                  </a:lnTo>
                  <a:lnTo>
                    <a:pt x="35" y="0"/>
                  </a:lnTo>
                  <a:lnTo>
                    <a:pt x="35" y="0"/>
                  </a:lnTo>
                  <a:close/>
                  <a:moveTo>
                    <a:pt x="29" y="156"/>
                  </a:moveTo>
                  <a:lnTo>
                    <a:pt x="29" y="133"/>
                  </a:lnTo>
                  <a:lnTo>
                    <a:pt x="39" y="133"/>
                  </a:lnTo>
                  <a:lnTo>
                    <a:pt x="39" y="156"/>
                  </a:lnTo>
                  <a:lnTo>
                    <a:pt x="29" y="156"/>
                  </a:lnTo>
                  <a:lnTo>
                    <a:pt x="29" y="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3364529" y="3448361"/>
              <a:ext cx="76180" cy="174593"/>
            </a:xfrm>
            <a:custGeom>
              <a:avLst/>
              <a:gdLst>
                <a:gd name="T0" fmla="*/ 29 w 69"/>
                <a:gd name="T1" fmla="*/ 121 h 156"/>
                <a:gd name="T2" fmla="*/ 29 w 69"/>
                <a:gd name="T3" fmla="*/ 98 h 156"/>
                <a:gd name="T4" fmla="*/ 41 w 69"/>
                <a:gd name="T5" fmla="*/ 98 h 156"/>
                <a:gd name="T6" fmla="*/ 41 w 69"/>
                <a:gd name="T7" fmla="*/ 121 h 156"/>
                <a:gd name="T8" fmla="*/ 29 w 69"/>
                <a:gd name="T9" fmla="*/ 121 h 156"/>
                <a:gd name="T10" fmla="*/ 29 w 69"/>
                <a:gd name="T11" fmla="*/ 121 h 156"/>
                <a:gd name="T12" fmla="*/ 35 w 69"/>
                <a:gd name="T13" fmla="*/ 0 h 156"/>
                <a:gd name="T14" fmla="*/ 0 w 69"/>
                <a:gd name="T15" fmla="*/ 69 h 156"/>
                <a:gd name="T16" fmla="*/ 29 w 69"/>
                <a:gd name="T17" fmla="*/ 69 h 156"/>
                <a:gd name="T18" fmla="*/ 29 w 69"/>
                <a:gd name="T19" fmla="*/ 88 h 156"/>
                <a:gd name="T20" fmla="*/ 41 w 69"/>
                <a:gd name="T21" fmla="*/ 88 h 156"/>
                <a:gd name="T22" fmla="*/ 41 w 69"/>
                <a:gd name="T23" fmla="*/ 69 h 156"/>
                <a:gd name="T24" fmla="*/ 69 w 69"/>
                <a:gd name="T25" fmla="*/ 69 h 156"/>
                <a:gd name="T26" fmla="*/ 35 w 69"/>
                <a:gd name="T27" fmla="*/ 0 h 156"/>
                <a:gd name="T28" fmla="*/ 35 w 69"/>
                <a:gd name="T29" fmla="*/ 0 h 156"/>
                <a:gd name="T30" fmla="*/ 29 w 69"/>
                <a:gd name="T31" fmla="*/ 156 h 156"/>
                <a:gd name="T32" fmla="*/ 29 w 69"/>
                <a:gd name="T33" fmla="*/ 133 h 156"/>
                <a:gd name="T34" fmla="*/ 41 w 69"/>
                <a:gd name="T35" fmla="*/ 133 h 156"/>
                <a:gd name="T36" fmla="*/ 41 w 69"/>
                <a:gd name="T37" fmla="*/ 156 h 156"/>
                <a:gd name="T38" fmla="*/ 29 w 69"/>
                <a:gd name="T39" fmla="*/ 156 h 156"/>
                <a:gd name="T40" fmla="*/ 29 w 69"/>
                <a:gd name="T4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56">
                  <a:moveTo>
                    <a:pt x="29" y="121"/>
                  </a:moveTo>
                  <a:lnTo>
                    <a:pt x="29" y="98"/>
                  </a:lnTo>
                  <a:lnTo>
                    <a:pt x="41" y="98"/>
                  </a:lnTo>
                  <a:lnTo>
                    <a:pt x="41" y="121"/>
                  </a:lnTo>
                  <a:lnTo>
                    <a:pt x="29" y="121"/>
                  </a:lnTo>
                  <a:lnTo>
                    <a:pt x="29" y="121"/>
                  </a:lnTo>
                  <a:close/>
                  <a:moveTo>
                    <a:pt x="35" y="0"/>
                  </a:moveTo>
                  <a:lnTo>
                    <a:pt x="0" y="69"/>
                  </a:lnTo>
                  <a:lnTo>
                    <a:pt x="29" y="69"/>
                  </a:lnTo>
                  <a:lnTo>
                    <a:pt x="29" y="88"/>
                  </a:lnTo>
                  <a:lnTo>
                    <a:pt x="41" y="88"/>
                  </a:lnTo>
                  <a:lnTo>
                    <a:pt x="41" y="69"/>
                  </a:lnTo>
                  <a:lnTo>
                    <a:pt x="69" y="69"/>
                  </a:lnTo>
                  <a:lnTo>
                    <a:pt x="35" y="0"/>
                  </a:lnTo>
                  <a:lnTo>
                    <a:pt x="35" y="0"/>
                  </a:lnTo>
                  <a:close/>
                  <a:moveTo>
                    <a:pt x="29" y="156"/>
                  </a:moveTo>
                  <a:lnTo>
                    <a:pt x="29" y="133"/>
                  </a:lnTo>
                  <a:lnTo>
                    <a:pt x="41" y="133"/>
                  </a:lnTo>
                  <a:lnTo>
                    <a:pt x="41" y="156"/>
                  </a:lnTo>
                  <a:lnTo>
                    <a:pt x="29" y="156"/>
                  </a:lnTo>
                  <a:lnTo>
                    <a:pt x="29" y="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5391232" y="4549884"/>
              <a:ext cx="76180" cy="174593"/>
            </a:xfrm>
            <a:custGeom>
              <a:avLst/>
              <a:gdLst>
                <a:gd name="T0" fmla="*/ 29 w 69"/>
                <a:gd name="T1" fmla="*/ 121 h 155"/>
                <a:gd name="T2" fmla="*/ 29 w 69"/>
                <a:gd name="T3" fmla="*/ 99 h 155"/>
                <a:gd name="T4" fmla="*/ 40 w 69"/>
                <a:gd name="T5" fmla="*/ 99 h 155"/>
                <a:gd name="T6" fmla="*/ 40 w 69"/>
                <a:gd name="T7" fmla="*/ 121 h 155"/>
                <a:gd name="T8" fmla="*/ 29 w 69"/>
                <a:gd name="T9" fmla="*/ 121 h 155"/>
                <a:gd name="T10" fmla="*/ 29 w 69"/>
                <a:gd name="T11" fmla="*/ 121 h 155"/>
                <a:gd name="T12" fmla="*/ 35 w 69"/>
                <a:gd name="T13" fmla="*/ 0 h 155"/>
                <a:gd name="T14" fmla="*/ 0 w 69"/>
                <a:gd name="T15" fmla="*/ 69 h 155"/>
                <a:gd name="T16" fmla="*/ 29 w 69"/>
                <a:gd name="T17" fmla="*/ 69 h 155"/>
                <a:gd name="T18" fmla="*/ 29 w 69"/>
                <a:gd name="T19" fmla="*/ 88 h 155"/>
                <a:gd name="T20" fmla="*/ 40 w 69"/>
                <a:gd name="T21" fmla="*/ 88 h 155"/>
                <a:gd name="T22" fmla="*/ 40 w 69"/>
                <a:gd name="T23" fmla="*/ 69 h 155"/>
                <a:gd name="T24" fmla="*/ 69 w 69"/>
                <a:gd name="T25" fmla="*/ 69 h 155"/>
                <a:gd name="T26" fmla="*/ 35 w 69"/>
                <a:gd name="T27" fmla="*/ 0 h 155"/>
                <a:gd name="T28" fmla="*/ 35 w 69"/>
                <a:gd name="T29" fmla="*/ 0 h 155"/>
                <a:gd name="T30" fmla="*/ 29 w 69"/>
                <a:gd name="T31" fmla="*/ 155 h 155"/>
                <a:gd name="T32" fmla="*/ 29 w 69"/>
                <a:gd name="T33" fmla="*/ 133 h 155"/>
                <a:gd name="T34" fmla="*/ 40 w 69"/>
                <a:gd name="T35" fmla="*/ 133 h 155"/>
                <a:gd name="T36" fmla="*/ 40 w 69"/>
                <a:gd name="T37" fmla="*/ 155 h 155"/>
                <a:gd name="T38" fmla="*/ 29 w 69"/>
                <a:gd name="T39" fmla="*/ 155 h 155"/>
                <a:gd name="T40" fmla="*/ 29 w 69"/>
                <a:gd name="T4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55">
                  <a:moveTo>
                    <a:pt x="29" y="121"/>
                  </a:moveTo>
                  <a:lnTo>
                    <a:pt x="29" y="99"/>
                  </a:lnTo>
                  <a:lnTo>
                    <a:pt x="40" y="99"/>
                  </a:lnTo>
                  <a:lnTo>
                    <a:pt x="40" y="121"/>
                  </a:lnTo>
                  <a:lnTo>
                    <a:pt x="29" y="121"/>
                  </a:lnTo>
                  <a:lnTo>
                    <a:pt x="29" y="121"/>
                  </a:lnTo>
                  <a:close/>
                  <a:moveTo>
                    <a:pt x="35" y="0"/>
                  </a:moveTo>
                  <a:lnTo>
                    <a:pt x="0" y="69"/>
                  </a:lnTo>
                  <a:lnTo>
                    <a:pt x="29" y="69"/>
                  </a:lnTo>
                  <a:lnTo>
                    <a:pt x="29" y="88"/>
                  </a:lnTo>
                  <a:lnTo>
                    <a:pt x="40" y="88"/>
                  </a:lnTo>
                  <a:lnTo>
                    <a:pt x="40" y="69"/>
                  </a:lnTo>
                  <a:lnTo>
                    <a:pt x="69" y="69"/>
                  </a:lnTo>
                  <a:lnTo>
                    <a:pt x="35" y="0"/>
                  </a:lnTo>
                  <a:lnTo>
                    <a:pt x="35" y="0"/>
                  </a:lnTo>
                  <a:close/>
                  <a:moveTo>
                    <a:pt x="29" y="155"/>
                  </a:moveTo>
                  <a:lnTo>
                    <a:pt x="29" y="133"/>
                  </a:lnTo>
                  <a:lnTo>
                    <a:pt x="40" y="133"/>
                  </a:lnTo>
                  <a:lnTo>
                    <a:pt x="40" y="155"/>
                  </a:lnTo>
                  <a:lnTo>
                    <a:pt x="29" y="155"/>
                  </a:lnTo>
                  <a:lnTo>
                    <a:pt x="29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40"/>
            <p:cNvSpPr>
              <a:spLocks noEditPoints="1"/>
            </p:cNvSpPr>
            <p:nvPr/>
          </p:nvSpPr>
          <p:spPr bwMode="auto">
            <a:xfrm>
              <a:off x="5745152" y="3695966"/>
              <a:ext cx="76180" cy="173006"/>
            </a:xfrm>
            <a:custGeom>
              <a:avLst/>
              <a:gdLst>
                <a:gd name="T0" fmla="*/ 30 w 69"/>
                <a:gd name="T1" fmla="*/ 121 h 155"/>
                <a:gd name="T2" fmla="*/ 30 w 69"/>
                <a:gd name="T3" fmla="*/ 99 h 155"/>
                <a:gd name="T4" fmla="*/ 41 w 69"/>
                <a:gd name="T5" fmla="*/ 99 h 155"/>
                <a:gd name="T6" fmla="*/ 41 w 69"/>
                <a:gd name="T7" fmla="*/ 121 h 155"/>
                <a:gd name="T8" fmla="*/ 30 w 69"/>
                <a:gd name="T9" fmla="*/ 121 h 155"/>
                <a:gd name="T10" fmla="*/ 30 w 69"/>
                <a:gd name="T11" fmla="*/ 121 h 155"/>
                <a:gd name="T12" fmla="*/ 35 w 69"/>
                <a:gd name="T13" fmla="*/ 0 h 155"/>
                <a:gd name="T14" fmla="*/ 0 w 69"/>
                <a:gd name="T15" fmla="*/ 69 h 155"/>
                <a:gd name="T16" fmla="*/ 30 w 69"/>
                <a:gd name="T17" fmla="*/ 69 h 155"/>
                <a:gd name="T18" fmla="*/ 30 w 69"/>
                <a:gd name="T19" fmla="*/ 87 h 155"/>
                <a:gd name="T20" fmla="*/ 41 w 69"/>
                <a:gd name="T21" fmla="*/ 87 h 155"/>
                <a:gd name="T22" fmla="*/ 41 w 69"/>
                <a:gd name="T23" fmla="*/ 69 h 155"/>
                <a:gd name="T24" fmla="*/ 69 w 69"/>
                <a:gd name="T25" fmla="*/ 69 h 155"/>
                <a:gd name="T26" fmla="*/ 35 w 69"/>
                <a:gd name="T27" fmla="*/ 0 h 155"/>
                <a:gd name="T28" fmla="*/ 35 w 69"/>
                <a:gd name="T29" fmla="*/ 0 h 155"/>
                <a:gd name="T30" fmla="*/ 30 w 69"/>
                <a:gd name="T31" fmla="*/ 155 h 155"/>
                <a:gd name="T32" fmla="*/ 30 w 69"/>
                <a:gd name="T33" fmla="*/ 132 h 155"/>
                <a:gd name="T34" fmla="*/ 41 w 69"/>
                <a:gd name="T35" fmla="*/ 132 h 155"/>
                <a:gd name="T36" fmla="*/ 41 w 69"/>
                <a:gd name="T37" fmla="*/ 155 h 155"/>
                <a:gd name="T38" fmla="*/ 30 w 69"/>
                <a:gd name="T39" fmla="*/ 155 h 155"/>
                <a:gd name="T40" fmla="*/ 30 w 69"/>
                <a:gd name="T4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55">
                  <a:moveTo>
                    <a:pt x="30" y="121"/>
                  </a:moveTo>
                  <a:lnTo>
                    <a:pt x="30" y="99"/>
                  </a:lnTo>
                  <a:lnTo>
                    <a:pt x="41" y="99"/>
                  </a:lnTo>
                  <a:lnTo>
                    <a:pt x="41" y="121"/>
                  </a:lnTo>
                  <a:lnTo>
                    <a:pt x="30" y="121"/>
                  </a:lnTo>
                  <a:lnTo>
                    <a:pt x="30" y="121"/>
                  </a:lnTo>
                  <a:close/>
                  <a:moveTo>
                    <a:pt x="35" y="0"/>
                  </a:moveTo>
                  <a:lnTo>
                    <a:pt x="0" y="69"/>
                  </a:lnTo>
                  <a:lnTo>
                    <a:pt x="30" y="69"/>
                  </a:lnTo>
                  <a:lnTo>
                    <a:pt x="30" y="87"/>
                  </a:lnTo>
                  <a:lnTo>
                    <a:pt x="41" y="87"/>
                  </a:lnTo>
                  <a:lnTo>
                    <a:pt x="41" y="69"/>
                  </a:lnTo>
                  <a:lnTo>
                    <a:pt x="69" y="69"/>
                  </a:lnTo>
                  <a:lnTo>
                    <a:pt x="35" y="0"/>
                  </a:lnTo>
                  <a:lnTo>
                    <a:pt x="35" y="0"/>
                  </a:lnTo>
                  <a:close/>
                  <a:moveTo>
                    <a:pt x="30" y="155"/>
                  </a:moveTo>
                  <a:lnTo>
                    <a:pt x="30" y="132"/>
                  </a:lnTo>
                  <a:lnTo>
                    <a:pt x="41" y="132"/>
                  </a:lnTo>
                  <a:lnTo>
                    <a:pt x="41" y="155"/>
                  </a:lnTo>
                  <a:lnTo>
                    <a:pt x="30" y="155"/>
                  </a:lnTo>
                  <a:lnTo>
                    <a:pt x="30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3929530" y="4549884"/>
              <a:ext cx="74592" cy="173006"/>
            </a:xfrm>
            <a:custGeom>
              <a:avLst/>
              <a:gdLst>
                <a:gd name="T0" fmla="*/ 28 w 68"/>
                <a:gd name="T1" fmla="*/ 121 h 154"/>
                <a:gd name="T2" fmla="*/ 28 w 68"/>
                <a:gd name="T3" fmla="*/ 98 h 154"/>
                <a:gd name="T4" fmla="*/ 39 w 68"/>
                <a:gd name="T5" fmla="*/ 98 h 154"/>
                <a:gd name="T6" fmla="*/ 39 w 68"/>
                <a:gd name="T7" fmla="*/ 121 h 154"/>
                <a:gd name="T8" fmla="*/ 28 w 68"/>
                <a:gd name="T9" fmla="*/ 121 h 154"/>
                <a:gd name="T10" fmla="*/ 28 w 68"/>
                <a:gd name="T11" fmla="*/ 121 h 154"/>
                <a:gd name="T12" fmla="*/ 33 w 68"/>
                <a:gd name="T13" fmla="*/ 0 h 154"/>
                <a:gd name="T14" fmla="*/ 0 w 68"/>
                <a:gd name="T15" fmla="*/ 67 h 154"/>
                <a:gd name="T16" fmla="*/ 28 w 68"/>
                <a:gd name="T17" fmla="*/ 67 h 154"/>
                <a:gd name="T18" fmla="*/ 28 w 68"/>
                <a:gd name="T19" fmla="*/ 86 h 154"/>
                <a:gd name="T20" fmla="*/ 39 w 68"/>
                <a:gd name="T21" fmla="*/ 86 h 154"/>
                <a:gd name="T22" fmla="*/ 39 w 68"/>
                <a:gd name="T23" fmla="*/ 67 h 154"/>
                <a:gd name="T24" fmla="*/ 68 w 68"/>
                <a:gd name="T25" fmla="*/ 67 h 154"/>
                <a:gd name="T26" fmla="*/ 33 w 68"/>
                <a:gd name="T27" fmla="*/ 0 h 154"/>
                <a:gd name="T28" fmla="*/ 33 w 68"/>
                <a:gd name="T29" fmla="*/ 0 h 154"/>
                <a:gd name="T30" fmla="*/ 28 w 68"/>
                <a:gd name="T31" fmla="*/ 154 h 154"/>
                <a:gd name="T32" fmla="*/ 28 w 68"/>
                <a:gd name="T33" fmla="*/ 132 h 154"/>
                <a:gd name="T34" fmla="*/ 39 w 68"/>
                <a:gd name="T35" fmla="*/ 132 h 154"/>
                <a:gd name="T36" fmla="*/ 39 w 68"/>
                <a:gd name="T37" fmla="*/ 154 h 154"/>
                <a:gd name="T38" fmla="*/ 28 w 68"/>
                <a:gd name="T39" fmla="*/ 154 h 154"/>
                <a:gd name="T40" fmla="*/ 28 w 68"/>
                <a:gd name="T41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154">
                  <a:moveTo>
                    <a:pt x="28" y="121"/>
                  </a:moveTo>
                  <a:lnTo>
                    <a:pt x="28" y="98"/>
                  </a:lnTo>
                  <a:lnTo>
                    <a:pt x="39" y="98"/>
                  </a:lnTo>
                  <a:lnTo>
                    <a:pt x="39" y="121"/>
                  </a:lnTo>
                  <a:lnTo>
                    <a:pt x="28" y="121"/>
                  </a:lnTo>
                  <a:lnTo>
                    <a:pt x="28" y="121"/>
                  </a:lnTo>
                  <a:close/>
                  <a:moveTo>
                    <a:pt x="33" y="0"/>
                  </a:moveTo>
                  <a:lnTo>
                    <a:pt x="0" y="67"/>
                  </a:lnTo>
                  <a:lnTo>
                    <a:pt x="28" y="67"/>
                  </a:lnTo>
                  <a:lnTo>
                    <a:pt x="28" y="86"/>
                  </a:lnTo>
                  <a:lnTo>
                    <a:pt x="39" y="86"/>
                  </a:lnTo>
                  <a:lnTo>
                    <a:pt x="39" y="67"/>
                  </a:lnTo>
                  <a:lnTo>
                    <a:pt x="68" y="67"/>
                  </a:lnTo>
                  <a:lnTo>
                    <a:pt x="33" y="0"/>
                  </a:lnTo>
                  <a:lnTo>
                    <a:pt x="33" y="0"/>
                  </a:lnTo>
                  <a:close/>
                  <a:moveTo>
                    <a:pt x="28" y="154"/>
                  </a:moveTo>
                  <a:lnTo>
                    <a:pt x="28" y="132"/>
                  </a:lnTo>
                  <a:lnTo>
                    <a:pt x="39" y="132"/>
                  </a:lnTo>
                  <a:lnTo>
                    <a:pt x="39" y="154"/>
                  </a:lnTo>
                  <a:lnTo>
                    <a:pt x="28" y="154"/>
                  </a:lnTo>
                  <a:lnTo>
                    <a:pt x="28" y="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4754813" y="2864268"/>
              <a:ext cx="249171" cy="77774"/>
            </a:xfrm>
            <a:custGeom>
              <a:avLst/>
              <a:gdLst>
                <a:gd name="T0" fmla="*/ 102 w 223"/>
                <a:gd name="T1" fmla="*/ 29 h 69"/>
                <a:gd name="T2" fmla="*/ 124 w 223"/>
                <a:gd name="T3" fmla="*/ 29 h 69"/>
                <a:gd name="T4" fmla="*/ 124 w 223"/>
                <a:gd name="T5" fmla="*/ 40 h 69"/>
                <a:gd name="T6" fmla="*/ 102 w 223"/>
                <a:gd name="T7" fmla="*/ 40 h 69"/>
                <a:gd name="T8" fmla="*/ 102 w 223"/>
                <a:gd name="T9" fmla="*/ 29 h 69"/>
                <a:gd name="T10" fmla="*/ 102 w 223"/>
                <a:gd name="T11" fmla="*/ 29 h 69"/>
                <a:gd name="T12" fmla="*/ 223 w 223"/>
                <a:gd name="T13" fmla="*/ 34 h 69"/>
                <a:gd name="T14" fmla="*/ 154 w 223"/>
                <a:gd name="T15" fmla="*/ 0 h 69"/>
                <a:gd name="T16" fmla="*/ 154 w 223"/>
                <a:gd name="T17" fmla="*/ 29 h 69"/>
                <a:gd name="T18" fmla="*/ 135 w 223"/>
                <a:gd name="T19" fmla="*/ 29 h 69"/>
                <a:gd name="T20" fmla="*/ 135 w 223"/>
                <a:gd name="T21" fmla="*/ 40 h 69"/>
                <a:gd name="T22" fmla="*/ 154 w 223"/>
                <a:gd name="T23" fmla="*/ 40 h 69"/>
                <a:gd name="T24" fmla="*/ 154 w 223"/>
                <a:gd name="T25" fmla="*/ 69 h 69"/>
                <a:gd name="T26" fmla="*/ 223 w 223"/>
                <a:gd name="T27" fmla="*/ 34 h 69"/>
                <a:gd name="T28" fmla="*/ 223 w 223"/>
                <a:gd name="T29" fmla="*/ 34 h 69"/>
                <a:gd name="T30" fmla="*/ 0 w 223"/>
                <a:gd name="T31" fmla="*/ 29 h 69"/>
                <a:gd name="T32" fmla="*/ 23 w 223"/>
                <a:gd name="T33" fmla="*/ 29 h 69"/>
                <a:gd name="T34" fmla="*/ 23 w 223"/>
                <a:gd name="T35" fmla="*/ 40 h 69"/>
                <a:gd name="T36" fmla="*/ 0 w 223"/>
                <a:gd name="T37" fmla="*/ 40 h 69"/>
                <a:gd name="T38" fmla="*/ 0 w 223"/>
                <a:gd name="T39" fmla="*/ 29 h 69"/>
                <a:gd name="T40" fmla="*/ 0 w 223"/>
                <a:gd name="T41" fmla="*/ 29 h 69"/>
                <a:gd name="T42" fmla="*/ 34 w 223"/>
                <a:gd name="T43" fmla="*/ 29 h 69"/>
                <a:gd name="T44" fmla="*/ 56 w 223"/>
                <a:gd name="T45" fmla="*/ 29 h 69"/>
                <a:gd name="T46" fmla="*/ 56 w 223"/>
                <a:gd name="T47" fmla="*/ 40 h 69"/>
                <a:gd name="T48" fmla="*/ 34 w 223"/>
                <a:gd name="T49" fmla="*/ 40 h 69"/>
                <a:gd name="T50" fmla="*/ 34 w 223"/>
                <a:gd name="T51" fmla="*/ 29 h 69"/>
                <a:gd name="T52" fmla="*/ 34 w 223"/>
                <a:gd name="T53" fmla="*/ 29 h 69"/>
                <a:gd name="T54" fmla="*/ 68 w 223"/>
                <a:gd name="T55" fmla="*/ 29 h 69"/>
                <a:gd name="T56" fmla="*/ 91 w 223"/>
                <a:gd name="T57" fmla="*/ 29 h 69"/>
                <a:gd name="T58" fmla="*/ 91 w 223"/>
                <a:gd name="T59" fmla="*/ 40 h 69"/>
                <a:gd name="T60" fmla="*/ 68 w 223"/>
                <a:gd name="T61" fmla="*/ 40 h 69"/>
                <a:gd name="T62" fmla="*/ 68 w 223"/>
                <a:gd name="T63" fmla="*/ 29 h 69"/>
                <a:gd name="T64" fmla="*/ 68 w 223"/>
                <a:gd name="T65" fmla="*/ 2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3" h="69">
                  <a:moveTo>
                    <a:pt x="102" y="29"/>
                  </a:moveTo>
                  <a:lnTo>
                    <a:pt x="124" y="29"/>
                  </a:lnTo>
                  <a:lnTo>
                    <a:pt x="124" y="40"/>
                  </a:lnTo>
                  <a:lnTo>
                    <a:pt x="102" y="40"/>
                  </a:lnTo>
                  <a:lnTo>
                    <a:pt x="102" y="29"/>
                  </a:lnTo>
                  <a:lnTo>
                    <a:pt x="102" y="29"/>
                  </a:lnTo>
                  <a:close/>
                  <a:moveTo>
                    <a:pt x="223" y="34"/>
                  </a:moveTo>
                  <a:lnTo>
                    <a:pt x="154" y="0"/>
                  </a:lnTo>
                  <a:lnTo>
                    <a:pt x="154" y="29"/>
                  </a:lnTo>
                  <a:lnTo>
                    <a:pt x="135" y="29"/>
                  </a:lnTo>
                  <a:lnTo>
                    <a:pt x="135" y="40"/>
                  </a:lnTo>
                  <a:lnTo>
                    <a:pt x="154" y="40"/>
                  </a:lnTo>
                  <a:lnTo>
                    <a:pt x="154" y="69"/>
                  </a:lnTo>
                  <a:lnTo>
                    <a:pt x="223" y="34"/>
                  </a:lnTo>
                  <a:lnTo>
                    <a:pt x="223" y="34"/>
                  </a:lnTo>
                  <a:close/>
                  <a:moveTo>
                    <a:pt x="0" y="29"/>
                  </a:moveTo>
                  <a:lnTo>
                    <a:pt x="23" y="29"/>
                  </a:lnTo>
                  <a:lnTo>
                    <a:pt x="23" y="40"/>
                  </a:lnTo>
                  <a:lnTo>
                    <a:pt x="0" y="40"/>
                  </a:lnTo>
                  <a:lnTo>
                    <a:pt x="0" y="29"/>
                  </a:lnTo>
                  <a:lnTo>
                    <a:pt x="0" y="29"/>
                  </a:lnTo>
                  <a:close/>
                  <a:moveTo>
                    <a:pt x="34" y="29"/>
                  </a:moveTo>
                  <a:lnTo>
                    <a:pt x="56" y="29"/>
                  </a:lnTo>
                  <a:lnTo>
                    <a:pt x="56" y="40"/>
                  </a:lnTo>
                  <a:lnTo>
                    <a:pt x="34" y="40"/>
                  </a:lnTo>
                  <a:lnTo>
                    <a:pt x="34" y="29"/>
                  </a:lnTo>
                  <a:lnTo>
                    <a:pt x="34" y="29"/>
                  </a:lnTo>
                  <a:close/>
                  <a:moveTo>
                    <a:pt x="68" y="29"/>
                  </a:moveTo>
                  <a:lnTo>
                    <a:pt x="91" y="29"/>
                  </a:lnTo>
                  <a:lnTo>
                    <a:pt x="91" y="40"/>
                  </a:lnTo>
                  <a:lnTo>
                    <a:pt x="68" y="40"/>
                  </a:lnTo>
                  <a:lnTo>
                    <a:pt x="68" y="29"/>
                  </a:lnTo>
                  <a:lnTo>
                    <a:pt x="68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43"/>
            <p:cNvSpPr>
              <a:spLocks noEditPoints="1"/>
            </p:cNvSpPr>
            <p:nvPr/>
          </p:nvSpPr>
          <p:spPr bwMode="auto">
            <a:xfrm>
              <a:off x="4759573" y="1927815"/>
              <a:ext cx="852264" cy="277762"/>
            </a:xfrm>
            <a:custGeom>
              <a:avLst/>
              <a:gdLst>
                <a:gd name="T0" fmla="*/ 277 w 641"/>
                <a:gd name="T1" fmla="*/ 33 h 209"/>
                <a:gd name="T2" fmla="*/ 229 w 641"/>
                <a:gd name="T3" fmla="*/ 24 h 209"/>
                <a:gd name="T4" fmla="*/ 229 w 641"/>
                <a:gd name="T5" fmla="*/ 33 h 209"/>
                <a:gd name="T6" fmla="*/ 220 w 641"/>
                <a:gd name="T7" fmla="*/ 24 h 209"/>
                <a:gd name="T8" fmla="*/ 201 w 641"/>
                <a:gd name="T9" fmla="*/ 24 h 209"/>
                <a:gd name="T10" fmla="*/ 192 w 641"/>
                <a:gd name="T11" fmla="*/ 33 h 209"/>
                <a:gd name="T12" fmla="*/ 144 w 641"/>
                <a:gd name="T13" fmla="*/ 24 h 209"/>
                <a:gd name="T14" fmla="*/ 144 w 641"/>
                <a:gd name="T15" fmla="*/ 33 h 209"/>
                <a:gd name="T16" fmla="*/ 418 w 641"/>
                <a:gd name="T17" fmla="*/ 24 h 209"/>
                <a:gd name="T18" fmla="*/ 399 w 641"/>
                <a:gd name="T19" fmla="*/ 24 h 209"/>
                <a:gd name="T20" fmla="*/ 389 w 641"/>
                <a:gd name="T21" fmla="*/ 33 h 209"/>
                <a:gd name="T22" fmla="*/ 342 w 641"/>
                <a:gd name="T23" fmla="*/ 24 h 209"/>
                <a:gd name="T24" fmla="*/ 342 w 641"/>
                <a:gd name="T25" fmla="*/ 33 h 209"/>
                <a:gd name="T26" fmla="*/ 333 w 641"/>
                <a:gd name="T27" fmla="*/ 24 h 209"/>
                <a:gd name="T28" fmla="*/ 314 w 641"/>
                <a:gd name="T29" fmla="*/ 24 h 209"/>
                <a:gd name="T30" fmla="*/ 304 w 641"/>
                <a:gd name="T31" fmla="*/ 33 h 209"/>
                <a:gd name="T32" fmla="*/ 540 w 641"/>
                <a:gd name="T33" fmla="*/ 24 h 209"/>
                <a:gd name="T34" fmla="*/ 540 w 641"/>
                <a:gd name="T35" fmla="*/ 33 h 209"/>
                <a:gd name="T36" fmla="*/ 530 w 641"/>
                <a:gd name="T37" fmla="*/ 24 h 209"/>
                <a:gd name="T38" fmla="*/ 511 w 641"/>
                <a:gd name="T39" fmla="*/ 24 h 209"/>
                <a:gd name="T40" fmla="*/ 502 w 641"/>
                <a:gd name="T41" fmla="*/ 33 h 209"/>
                <a:gd name="T42" fmla="*/ 455 w 641"/>
                <a:gd name="T43" fmla="*/ 24 h 209"/>
                <a:gd name="T44" fmla="*/ 455 w 641"/>
                <a:gd name="T45" fmla="*/ 33 h 209"/>
                <a:gd name="T46" fmla="*/ 445 w 641"/>
                <a:gd name="T47" fmla="*/ 24 h 209"/>
                <a:gd name="T48" fmla="*/ 426 w 641"/>
                <a:gd name="T49" fmla="*/ 24 h 209"/>
                <a:gd name="T50" fmla="*/ 135 w 641"/>
                <a:gd name="T51" fmla="*/ 33 h 209"/>
                <a:gd name="T52" fmla="*/ 87 w 641"/>
                <a:gd name="T53" fmla="*/ 25 h 209"/>
                <a:gd name="T54" fmla="*/ 88 w 641"/>
                <a:gd name="T55" fmla="*/ 34 h 209"/>
                <a:gd name="T56" fmla="*/ 78 w 641"/>
                <a:gd name="T57" fmla="*/ 26 h 209"/>
                <a:gd name="T58" fmla="*/ 58 w 641"/>
                <a:gd name="T59" fmla="*/ 30 h 209"/>
                <a:gd name="T60" fmla="*/ 53 w 641"/>
                <a:gd name="T61" fmla="*/ 42 h 209"/>
                <a:gd name="T62" fmla="*/ 13 w 641"/>
                <a:gd name="T63" fmla="*/ 67 h 209"/>
                <a:gd name="T64" fmla="*/ 21 w 641"/>
                <a:gd name="T65" fmla="*/ 72 h 209"/>
                <a:gd name="T66" fmla="*/ 8 w 641"/>
                <a:gd name="T67" fmla="*/ 76 h 209"/>
                <a:gd name="T68" fmla="*/ 3 w 641"/>
                <a:gd name="T69" fmla="*/ 95 h 209"/>
                <a:gd name="T70" fmla="*/ 10 w 641"/>
                <a:gd name="T71" fmla="*/ 106 h 209"/>
                <a:gd name="T72" fmla="*/ 0 w 641"/>
                <a:gd name="T73" fmla="*/ 153 h 209"/>
                <a:gd name="T74" fmla="*/ 0 w 641"/>
                <a:gd name="T75" fmla="*/ 134 h 209"/>
                <a:gd name="T76" fmla="*/ 9 w 641"/>
                <a:gd name="T77" fmla="*/ 181 h 209"/>
                <a:gd name="T78" fmla="*/ 0 w 641"/>
                <a:gd name="T79" fmla="*/ 181 h 209"/>
                <a:gd name="T80" fmla="*/ 9 w 641"/>
                <a:gd name="T81" fmla="*/ 190 h 209"/>
                <a:gd name="T82" fmla="*/ 641 w 641"/>
                <a:gd name="T83" fmla="*/ 29 h 209"/>
                <a:gd name="T84" fmla="*/ 567 w 641"/>
                <a:gd name="T85" fmla="*/ 24 h 209"/>
                <a:gd name="T86" fmla="*/ 583 w 641"/>
                <a:gd name="T87" fmla="*/ 5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1" h="209">
                  <a:moveTo>
                    <a:pt x="258" y="24"/>
                  </a:moveTo>
                  <a:cubicBezTo>
                    <a:pt x="277" y="24"/>
                    <a:pt x="277" y="24"/>
                    <a:pt x="277" y="24"/>
                  </a:cubicBezTo>
                  <a:cubicBezTo>
                    <a:pt x="277" y="33"/>
                    <a:pt x="277" y="33"/>
                    <a:pt x="277" y="33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8" y="24"/>
                    <a:pt x="258" y="24"/>
                    <a:pt x="258" y="24"/>
                  </a:cubicBezTo>
                  <a:close/>
                  <a:moveTo>
                    <a:pt x="229" y="24"/>
                  </a:moveTo>
                  <a:cubicBezTo>
                    <a:pt x="248" y="24"/>
                    <a:pt x="248" y="24"/>
                    <a:pt x="248" y="2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29" y="33"/>
                    <a:pt x="229" y="33"/>
                    <a:pt x="229" y="33"/>
                  </a:cubicBezTo>
                  <a:cubicBezTo>
                    <a:pt x="229" y="24"/>
                    <a:pt x="229" y="24"/>
                    <a:pt x="229" y="24"/>
                  </a:cubicBezTo>
                  <a:close/>
                  <a:moveTo>
                    <a:pt x="201" y="24"/>
                  </a:moveTo>
                  <a:cubicBezTo>
                    <a:pt x="220" y="24"/>
                    <a:pt x="220" y="24"/>
                    <a:pt x="220" y="24"/>
                  </a:cubicBezTo>
                  <a:cubicBezTo>
                    <a:pt x="220" y="33"/>
                    <a:pt x="220" y="33"/>
                    <a:pt x="220" y="33"/>
                  </a:cubicBezTo>
                  <a:cubicBezTo>
                    <a:pt x="201" y="33"/>
                    <a:pt x="201" y="33"/>
                    <a:pt x="201" y="33"/>
                  </a:cubicBezTo>
                  <a:cubicBezTo>
                    <a:pt x="201" y="24"/>
                    <a:pt x="201" y="24"/>
                    <a:pt x="201" y="24"/>
                  </a:cubicBezTo>
                  <a:close/>
                  <a:moveTo>
                    <a:pt x="173" y="24"/>
                  </a:moveTo>
                  <a:cubicBezTo>
                    <a:pt x="192" y="24"/>
                    <a:pt x="192" y="24"/>
                    <a:pt x="192" y="24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24"/>
                    <a:pt x="173" y="24"/>
                    <a:pt x="173" y="24"/>
                  </a:cubicBezTo>
                  <a:close/>
                  <a:moveTo>
                    <a:pt x="144" y="24"/>
                  </a:moveTo>
                  <a:cubicBezTo>
                    <a:pt x="163" y="24"/>
                    <a:pt x="163" y="24"/>
                    <a:pt x="163" y="24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4" y="24"/>
                    <a:pt x="144" y="24"/>
                    <a:pt x="144" y="24"/>
                  </a:cubicBezTo>
                  <a:close/>
                  <a:moveTo>
                    <a:pt x="399" y="24"/>
                  </a:moveTo>
                  <a:cubicBezTo>
                    <a:pt x="418" y="24"/>
                    <a:pt x="418" y="24"/>
                    <a:pt x="418" y="24"/>
                  </a:cubicBezTo>
                  <a:cubicBezTo>
                    <a:pt x="418" y="33"/>
                    <a:pt x="418" y="33"/>
                    <a:pt x="418" y="33"/>
                  </a:cubicBezTo>
                  <a:cubicBezTo>
                    <a:pt x="399" y="33"/>
                    <a:pt x="399" y="33"/>
                    <a:pt x="399" y="33"/>
                  </a:cubicBezTo>
                  <a:cubicBezTo>
                    <a:pt x="399" y="24"/>
                    <a:pt x="399" y="24"/>
                    <a:pt x="399" y="24"/>
                  </a:cubicBezTo>
                  <a:close/>
                  <a:moveTo>
                    <a:pt x="370" y="24"/>
                  </a:moveTo>
                  <a:cubicBezTo>
                    <a:pt x="389" y="24"/>
                    <a:pt x="389" y="24"/>
                    <a:pt x="389" y="24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70" y="33"/>
                    <a:pt x="370" y="33"/>
                    <a:pt x="370" y="33"/>
                  </a:cubicBezTo>
                  <a:cubicBezTo>
                    <a:pt x="370" y="24"/>
                    <a:pt x="370" y="24"/>
                    <a:pt x="370" y="24"/>
                  </a:cubicBezTo>
                  <a:close/>
                  <a:moveTo>
                    <a:pt x="342" y="24"/>
                  </a:moveTo>
                  <a:cubicBezTo>
                    <a:pt x="361" y="24"/>
                    <a:pt x="361" y="24"/>
                    <a:pt x="361" y="24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24"/>
                    <a:pt x="342" y="24"/>
                    <a:pt x="342" y="24"/>
                  </a:cubicBezTo>
                  <a:close/>
                  <a:moveTo>
                    <a:pt x="314" y="24"/>
                  </a:moveTo>
                  <a:cubicBezTo>
                    <a:pt x="333" y="24"/>
                    <a:pt x="333" y="24"/>
                    <a:pt x="333" y="2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14" y="33"/>
                    <a:pt x="314" y="33"/>
                    <a:pt x="314" y="33"/>
                  </a:cubicBezTo>
                  <a:cubicBezTo>
                    <a:pt x="314" y="24"/>
                    <a:pt x="314" y="24"/>
                    <a:pt x="314" y="24"/>
                  </a:cubicBezTo>
                  <a:close/>
                  <a:moveTo>
                    <a:pt x="285" y="24"/>
                  </a:moveTo>
                  <a:cubicBezTo>
                    <a:pt x="304" y="24"/>
                    <a:pt x="304" y="24"/>
                    <a:pt x="304" y="24"/>
                  </a:cubicBezTo>
                  <a:cubicBezTo>
                    <a:pt x="304" y="33"/>
                    <a:pt x="304" y="33"/>
                    <a:pt x="304" y="33"/>
                  </a:cubicBezTo>
                  <a:cubicBezTo>
                    <a:pt x="285" y="33"/>
                    <a:pt x="285" y="33"/>
                    <a:pt x="285" y="33"/>
                  </a:cubicBezTo>
                  <a:cubicBezTo>
                    <a:pt x="285" y="24"/>
                    <a:pt x="285" y="24"/>
                    <a:pt x="285" y="24"/>
                  </a:cubicBezTo>
                  <a:close/>
                  <a:moveTo>
                    <a:pt x="540" y="24"/>
                  </a:moveTo>
                  <a:cubicBezTo>
                    <a:pt x="559" y="24"/>
                    <a:pt x="559" y="24"/>
                    <a:pt x="559" y="24"/>
                  </a:cubicBezTo>
                  <a:cubicBezTo>
                    <a:pt x="559" y="33"/>
                    <a:pt x="559" y="33"/>
                    <a:pt x="559" y="33"/>
                  </a:cubicBezTo>
                  <a:cubicBezTo>
                    <a:pt x="540" y="33"/>
                    <a:pt x="540" y="33"/>
                    <a:pt x="540" y="33"/>
                  </a:cubicBezTo>
                  <a:cubicBezTo>
                    <a:pt x="540" y="24"/>
                    <a:pt x="540" y="24"/>
                    <a:pt x="540" y="24"/>
                  </a:cubicBezTo>
                  <a:close/>
                  <a:moveTo>
                    <a:pt x="511" y="24"/>
                  </a:moveTo>
                  <a:cubicBezTo>
                    <a:pt x="530" y="24"/>
                    <a:pt x="530" y="24"/>
                    <a:pt x="530" y="24"/>
                  </a:cubicBezTo>
                  <a:cubicBezTo>
                    <a:pt x="530" y="33"/>
                    <a:pt x="530" y="33"/>
                    <a:pt x="530" y="33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1" y="24"/>
                    <a:pt x="511" y="24"/>
                    <a:pt x="511" y="24"/>
                  </a:cubicBezTo>
                  <a:close/>
                  <a:moveTo>
                    <a:pt x="483" y="24"/>
                  </a:moveTo>
                  <a:cubicBezTo>
                    <a:pt x="502" y="24"/>
                    <a:pt x="502" y="24"/>
                    <a:pt x="502" y="24"/>
                  </a:cubicBezTo>
                  <a:cubicBezTo>
                    <a:pt x="502" y="33"/>
                    <a:pt x="502" y="33"/>
                    <a:pt x="502" y="33"/>
                  </a:cubicBezTo>
                  <a:cubicBezTo>
                    <a:pt x="483" y="33"/>
                    <a:pt x="483" y="33"/>
                    <a:pt x="483" y="33"/>
                  </a:cubicBezTo>
                  <a:cubicBezTo>
                    <a:pt x="483" y="24"/>
                    <a:pt x="483" y="24"/>
                    <a:pt x="483" y="24"/>
                  </a:cubicBezTo>
                  <a:close/>
                  <a:moveTo>
                    <a:pt x="455" y="24"/>
                  </a:moveTo>
                  <a:cubicBezTo>
                    <a:pt x="474" y="24"/>
                    <a:pt x="474" y="24"/>
                    <a:pt x="474" y="24"/>
                  </a:cubicBezTo>
                  <a:cubicBezTo>
                    <a:pt x="474" y="33"/>
                    <a:pt x="474" y="33"/>
                    <a:pt x="474" y="33"/>
                  </a:cubicBezTo>
                  <a:cubicBezTo>
                    <a:pt x="455" y="33"/>
                    <a:pt x="455" y="33"/>
                    <a:pt x="455" y="33"/>
                  </a:cubicBezTo>
                  <a:cubicBezTo>
                    <a:pt x="455" y="24"/>
                    <a:pt x="455" y="24"/>
                    <a:pt x="455" y="24"/>
                  </a:cubicBezTo>
                  <a:close/>
                  <a:moveTo>
                    <a:pt x="426" y="24"/>
                  </a:moveTo>
                  <a:cubicBezTo>
                    <a:pt x="445" y="24"/>
                    <a:pt x="445" y="24"/>
                    <a:pt x="445" y="24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6" y="33"/>
                    <a:pt x="426" y="33"/>
                    <a:pt x="426" y="33"/>
                  </a:cubicBezTo>
                  <a:cubicBezTo>
                    <a:pt x="426" y="24"/>
                    <a:pt x="426" y="24"/>
                    <a:pt x="426" y="24"/>
                  </a:cubicBezTo>
                  <a:close/>
                  <a:moveTo>
                    <a:pt x="116" y="24"/>
                  </a:moveTo>
                  <a:cubicBezTo>
                    <a:pt x="135" y="24"/>
                    <a:pt x="135" y="24"/>
                    <a:pt x="135" y="2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4"/>
                    <a:pt x="116" y="24"/>
                    <a:pt x="116" y="24"/>
                  </a:cubicBezTo>
                  <a:close/>
                  <a:moveTo>
                    <a:pt x="87" y="25"/>
                  </a:moveTo>
                  <a:cubicBezTo>
                    <a:pt x="107" y="24"/>
                    <a:pt x="107" y="24"/>
                    <a:pt x="107" y="2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7" y="25"/>
                    <a:pt x="87" y="25"/>
                    <a:pt x="87" y="25"/>
                  </a:cubicBezTo>
                  <a:close/>
                  <a:moveTo>
                    <a:pt x="58" y="30"/>
                  </a:moveTo>
                  <a:cubicBezTo>
                    <a:pt x="78" y="26"/>
                    <a:pt x="78" y="26"/>
                    <a:pt x="78" y="26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58" y="30"/>
                    <a:pt x="58" y="30"/>
                    <a:pt x="58" y="30"/>
                  </a:cubicBezTo>
                  <a:close/>
                  <a:moveTo>
                    <a:pt x="32" y="44"/>
                  </a:moveTo>
                  <a:cubicBezTo>
                    <a:pt x="49" y="34"/>
                    <a:pt x="49" y="34"/>
                    <a:pt x="49" y="34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2" y="44"/>
                    <a:pt x="32" y="44"/>
                    <a:pt x="32" y="44"/>
                  </a:cubicBezTo>
                  <a:close/>
                  <a:moveTo>
                    <a:pt x="13" y="67"/>
                  </a:moveTo>
                  <a:cubicBezTo>
                    <a:pt x="25" y="51"/>
                    <a:pt x="25" y="51"/>
                    <a:pt x="25" y="5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3" y="67"/>
                    <a:pt x="13" y="67"/>
                    <a:pt x="13" y="67"/>
                  </a:cubicBezTo>
                  <a:close/>
                  <a:moveTo>
                    <a:pt x="3" y="95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5" y="85"/>
                    <a:pt x="13" y="91"/>
                    <a:pt x="12" y="97"/>
                  </a:cubicBezTo>
                  <a:cubicBezTo>
                    <a:pt x="3" y="95"/>
                    <a:pt x="3" y="95"/>
                    <a:pt x="3" y="95"/>
                  </a:cubicBezTo>
                  <a:close/>
                  <a:moveTo>
                    <a:pt x="0" y="124"/>
                  </a:moveTo>
                  <a:cubicBezTo>
                    <a:pt x="9" y="124"/>
                    <a:pt x="9" y="124"/>
                    <a:pt x="9" y="124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24"/>
                    <a:pt x="0" y="124"/>
                    <a:pt x="0" y="124"/>
                  </a:cubicBezTo>
                  <a:close/>
                  <a:moveTo>
                    <a:pt x="0" y="153"/>
                  </a:moveTo>
                  <a:cubicBezTo>
                    <a:pt x="9" y="153"/>
                    <a:pt x="9" y="153"/>
                    <a:pt x="9" y="153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3"/>
                    <a:pt x="0" y="153"/>
                    <a:pt x="0" y="153"/>
                  </a:cubicBezTo>
                  <a:close/>
                  <a:moveTo>
                    <a:pt x="0" y="181"/>
                  </a:moveTo>
                  <a:cubicBezTo>
                    <a:pt x="9" y="181"/>
                    <a:pt x="9" y="181"/>
                    <a:pt x="9" y="181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81"/>
                    <a:pt x="0" y="181"/>
                    <a:pt x="0" y="181"/>
                  </a:cubicBezTo>
                  <a:close/>
                  <a:moveTo>
                    <a:pt x="0" y="209"/>
                  </a:moveTo>
                  <a:cubicBezTo>
                    <a:pt x="9" y="209"/>
                    <a:pt x="9" y="209"/>
                    <a:pt x="9" y="209"/>
                  </a:cubicBezTo>
                  <a:cubicBezTo>
                    <a:pt x="9" y="190"/>
                    <a:pt x="9" y="190"/>
                    <a:pt x="9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9"/>
                    <a:pt x="0" y="209"/>
                    <a:pt x="0" y="209"/>
                  </a:cubicBezTo>
                  <a:close/>
                  <a:moveTo>
                    <a:pt x="641" y="29"/>
                  </a:moveTo>
                  <a:cubicBezTo>
                    <a:pt x="583" y="0"/>
                    <a:pt x="583" y="0"/>
                    <a:pt x="583" y="0"/>
                  </a:cubicBezTo>
                  <a:cubicBezTo>
                    <a:pt x="583" y="24"/>
                    <a:pt x="583" y="24"/>
                    <a:pt x="583" y="24"/>
                  </a:cubicBezTo>
                  <a:cubicBezTo>
                    <a:pt x="567" y="24"/>
                    <a:pt x="567" y="24"/>
                    <a:pt x="567" y="24"/>
                  </a:cubicBezTo>
                  <a:cubicBezTo>
                    <a:pt x="567" y="33"/>
                    <a:pt x="567" y="33"/>
                    <a:pt x="567" y="33"/>
                  </a:cubicBezTo>
                  <a:cubicBezTo>
                    <a:pt x="583" y="33"/>
                    <a:pt x="583" y="33"/>
                    <a:pt x="583" y="33"/>
                  </a:cubicBezTo>
                  <a:cubicBezTo>
                    <a:pt x="583" y="58"/>
                    <a:pt x="583" y="58"/>
                    <a:pt x="583" y="58"/>
                  </a:cubicBezTo>
                  <a:cubicBezTo>
                    <a:pt x="641" y="29"/>
                    <a:pt x="641" y="29"/>
                    <a:pt x="641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Freeform 44"/>
            <p:cNvSpPr>
              <a:spLocks noEditPoints="1"/>
            </p:cNvSpPr>
            <p:nvPr/>
          </p:nvSpPr>
          <p:spPr bwMode="auto">
            <a:xfrm>
              <a:off x="3242323" y="1902420"/>
              <a:ext cx="336461" cy="506320"/>
            </a:xfrm>
            <a:custGeom>
              <a:avLst/>
              <a:gdLst>
                <a:gd name="T0" fmla="*/ 88 w 252"/>
                <a:gd name="T1" fmla="*/ 25 h 380"/>
                <a:gd name="T2" fmla="*/ 107 w 252"/>
                <a:gd name="T3" fmla="*/ 34 h 380"/>
                <a:gd name="T4" fmla="*/ 0 w 252"/>
                <a:gd name="T5" fmla="*/ 29 h 380"/>
                <a:gd name="T6" fmla="*/ 58 w 252"/>
                <a:gd name="T7" fmla="*/ 25 h 380"/>
                <a:gd name="T8" fmla="*/ 74 w 252"/>
                <a:gd name="T9" fmla="*/ 34 h 380"/>
                <a:gd name="T10" fmla="*/ 58 w 252"/>
                <a:gd name="T11" fmla="*/ 58 h 380"/>
                <a:gd name="T12" fmla="*/ 252 w 252"/>
                <a:gd name="T13" fmla="*/ 380 h 380"/>
                <a:gd name="T14" fmla="*/ 242 w 252"/>
                <a:gd name="T15" fmla="*/ 361 h 380"/>
                <a:gd name="T16" fmla="*/ 252 w 252"/>
                <a:gd name="T17" fmla="*/ 380 h 380"/>
                <a:gd name="T18" fmla="*/ 242 w 252"/>
                <a:gd name="T19" fmla="*/ 351 h 380"/>
                <a:gd name="T20" fmla="*/ 252 w 252"/>
                <a:gd name="T21" fmla="*/ 333 h 380"/>
                <a:gd name="T22" fmla="*/ 252 w 252"/>
                <a:gd name="T23" fmla="*/ 323 h 380"/>
                <a:gd name="T24" fmla="*/ 242 w 252"/>
                <a:gd name="T25" fmla="*/ 304 h 380"/>
                <a:gd name="T26" fmla="*/ 252 w 252"/>
                <a:gd name="T27" fmla="*/ 323 h 380"/>
                <a:gd name="T28" fmla="*/ 242 w 252"/>
                <a:gd name="T29" fmla="*/ 295 h 380"/>
                <a:gd name="T30" fmla="*/ 252 w 252"/>
                <a:gd name="T31" fmla="*/ 276 h 380"/>
                <a:gd name="T32" fmla="*/ 252 w 252"/>
                <a:gd name="T33" fmla="*/ 266 h 380"/>
                <a:gd name="T34" fmla="*/ 242 w 252"/>
                <a:gd name="T35" fmla="*/ 248 h 380"/>
                <a:gd name="T36" fmla="*/ 252 w 252"/>
                <a:gd name="T37" fmla="*/ 266 h 380"/>
                <a:gd name="T38" fmla="*/ 242 w 252"/>
                <a:gd name="T39" fmla="*/ 238 h 380"/>
                <a:gd name="T40" fmla="*/ 252 w 252"/>
                <a:gd name="T41" fmla="*/ 219 h 380"/>
                <a:gd name="T42" fmla="*/ 252 w 252"/>
                <a:gd name="T43" fmla="*/ 210 h 380"/>
                <a:gd name="T44" fmla="*/ 242 w 252"/>
                <a:gd name="T45" fmla="*/ 191 h 380"/>
                <a:gd name="T46" fmla="*/ 252 w 252"/>
                <a:gd name="T47" fmla="*/ 210 h 380"/>
                <a:gd name="T48" fmla="*/ 242 w 252"/>
                <a:gd name="T49" fmla="*/ 181 h 380"/>
                <a:gd name="T50" fmla="*/ 252 w 252"/>
                <a:gd name="T51" fmla="*/ 163 h 380"/>
                <a:gd name="T52" fmla="*/ 252 w 252"/>
                <a:gd name="T53" fmla="*/ 153 h 380"/>
                <a:gd name="T54" fmla="*/ 242 w 252"/>
                <a:gd name="T55" fmla="*/ 134 h 380"/>
                <a:gd name="T56" fmla="*/ 252 w 252"/>
                <a:gd name="T57" fmla="*/ 153 h 380"/>
                <a:gd name="T58" fmla="*/ 242 w 252"/>
                <a:gd name="T59" fmla="*/ 125 h 380"/>
                <a:gd name="T60" fmla="*/ 250 w 252"/>
                <a:gd name="T61" fmla="*/ 105 h 380"/>
                <a:gd name="T62" fmla="*/ 249 w 252"/>
                <a:gd name="T63" fmla="*/ 96 h 380"/>
                <a:gd name="T64" fmla="*/ 234 w 252"/>
                <a:gd name="T65" fmla="*/ 80 h 380"/>
                <a:gd name="T66" fmla="*/ 249 w 252"/>
                <a:gd name="T67" fmla="*/ 96 h 380"/>
                <a:gd name="T68" fmla="*/ 227 w 252"/>
                <a:gd name="T69" fmla="*/ 52 h 380"/>
                <a:gd name="T70" fmla="*/ 231 w 252"/>
                <a:gd name="T71" fmla="*/ 72 h 380"/>
                <a:gd name="T72" fmla="*/ 219 w 252"/>
                <a:gd name="T73" fmla="*/ 45 h 380"/>
                <a:gd name="T74" fmla="*/ 198 w 252"/>
                <a:gd name="T75" fmla="*/ 43 h 380"/>
                <a:gd name="T76" fmla="*/ 219 w 252"/>
                <a:gd name="T77" fmla="*/ 45 h 380"/>
                <a:gd name="T78" fmla="*/ 174 w 252"/>
                <a:gd name="T79" fmla="*/ 26 h 380"/>
                <a:gd name="T80" fmla="*/ 190 w 252"/>
                <a:gd name="T81" fmla="*/ 40 h 380"/>
                <a:gd name="T82" fmla="*/ 164 w 252"/>
                <a:gd name="T83" fmla="*/ 25 h 380"/>
                <a:gd name="T84" fmla="*/ 145 w 252"/>
                <a:gd name="T85" fmla="*/ 34 h 380"/>
                <a:gd name="T86" fmla="*/ 164 w 252"/>
                <a:gd name="T87" fmla="*/ 25 h 380"/>
                <a:gd name="T88" fmla="*/ 117 w 252"/>
                <a:gd name="T89" fmla="*/ 25 h 380"/>
                <a:gd name="T90" fmla="*/ 136 w 252"/>
                <a:gd name="T91" fmla="*/ 3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2" h="380">
                  <a:moveTo>
                    <a:pt x="107" y="25"/>
                  </a:moveTo>
                  <a:cubicBezTo>
                    <a:pt x="88" y="25"/>
                    <a:pt x="88" y="25"/>
                    <a:pt x="88" y="2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25"/>
                    <a:pt x="107" y="25"/>
                    <a:pt x="107" y="25"/>
                  </a:cubicBezTo>
                  <a:close/>
                  <a:moveTo>
                    <a:pt x="0" y="29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0" y="29"/>
                    <a:pt x="0" y="29"/>
                    <a:pt x="0" y="29"/>
                  </a:cubicBezTo>
                  <a:close/>
                  <a:moveTo>
                    <a:pt x="252" y="380"/>
                  </a:moveTo>
                  <a:cubicBezTo>
                    <a:pt x="242" y="380"/>
                    <a:pt x="242" y="380"/>
                    <a:pt x="242" y="380"/>
                  </a:cubicBezTo>
                  <a:cubicBezTo>
                    <a:pt x="242" y="361"/>
                    <a:pt x="242" y="361"/>
                    <a:pt x="242" y="361"/>
                  </a:cubicBezTo>
                  <a:cubicBezTo>
                    <a:pt x="252" y="361"/>
                    <a:pt x="252" y="361"/>
                    <a:pt x="252" y="361"/>
                  </a:cubicBezTo>
                  <a:cubicBezTo>
                    <a:pt x="252" y="380"/>
                    <a:pt x="252" y="380"/>
                    <a:pt x="252" y="380"/>
                  </a:cubicBezTo>
                  <a:close/>
                  <a:moveTo>
                    <a:pt x="252" y="351"/>
                  </a:moveTo>
                  <a:cubicBezTo>
                    <a:pt x="242" y="351"/>
                    <a:pt x="242" y="351"/>
                    <a:pt x="242" y="351"/>
                  </a:cubicBezTo>
                  <a:cubicBezTo>
                    <a:pt x="242" y="333"/>
                    <a:pt x="242" y="333"/>
                    <a:pt x="242" y="333"/>
                  </a:cubicBezTo>
                  <a:cubicBezTo>
                    <a:pt x="252" y="333"/>
                    <a:pt x="252" y="333"/>
                    <a:pt x="252" y="333"/>
                  </a:cubicBezTo>
                  <a:cubicBezTo>
                    <a:pt x="252" y="351"/>
                    <a:pt x="252" y="351"/>
                    <a:pt x="252" y="351"/>
                  </a:cubicBezTo>
                  <a:close/>
                  <a:moveTo>
                    <a:pt x="252" y="323"/>
                  </a:moveTo>
                  <a:cubicBezTo>
                    <a:pt x="242" y="323"/>
                    <a:pt x="242" y="323"/>
                    <a:pt x="242" y="323"/>
                  </a:cubicBezTo>
                  <a:cubicBezTo>
                    <a:pt x="242" y="304"/>
                    <a:pt x="242" y="304"/>
                    <a:pt x="242" y="304"/>
                  </a:cubicBezTo>
                  <a:cubicBezTo>
                    <a:pt x="252" y="304"/>
                    <a:pt x="252" y="304"/>
                    <a:pt x="252" y="304"/>
                  </a:cubicBezTo>
                  <a:cubicBezTo>
                    <a:pt x="252" y="323"/>
                    <a:pt x="252" y="323"/>
                    <a:pt x="252" y="323"/>
                  </a:cubicBezTo>
                  <a:close/>
                  <a:moveTo>
                    <a:pt x="252" y="295"/>
                  </a:moveTo>
                  <a:cubicBezTo>
                    <a:pt x="242" y="295"/>
                    <a:pt x="242" y="295"/>
                    <a:pt x="242" y="295"/>
                  </a:cubicBezTo>
                  <a:cubicBezTo>
                    <a:pt x="242" y="276"/>
                    <a:pt x="242" y="276"/>
                    <a:pt x="242" y="276"/>
                  </a:cubicBezTo>
                  <a:cubicBezTo>
                    <a:pt x="252" y="276"/>
                    <a:pt x="252" y="276"/>
                    <a:pt x="252" y="276"/>
                  </a:cubicBezTo>
                  <a:cubicBezTo>
                    <a:pt x="252" y="295"/>
                    <a:pt x="252" y="295"/>
                    <a:pt x="252" y="295"/>
                  </a:cubicBezTo>
                  <a:close/>
                  <a:moveTo>
                    <a:pt x="252" y="266"/>
                  </a:moveTo>
                  <a:cubicBezTo>
                    <a:pt x="242" y="266"/>
                    <a:pt x="242" y="266"/>
                    <a:pt x="242" y="266"/>
                  </a:cubicBezTo>
                  <a:cubicBezTo>
                    <a:pt x="242" y="248"/>
                    <a:pt x="242" y="248"/>
                    <a:pt x="242" y="248"/>
                  </a:cubicBezTo>
                  <a:cubicBezTo>
                    <a:pt x="252" y="248"/>
                    <a:pt x="252" y="248"/>
                    <a:pt x="252" y="248"/>
                  </a:cubicBezTo>
                  <a:cubicBezTo>
                    <a:pt x="252" y="266"/>
                    <a:pt x="252" y="266"/>
                    <a:pt x="252" y="266"/>
                  </a:cubicBezTo>
                  <a:close/>
                  <a:moveTo>
                    <a:pt x="252" y="238"/>
                  </a:moveTo>
                  <a:cubicBezTo>
                    <a:pt x="242" y="238"/>
                    <a:pt x="242" y="238"/>
                    <a:pt x="242" y="238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52" y="219"/>
                    <a:pt x="252" y="219"/>
                    <a:pt x="252" y="219"/>
                  </a:cubicBezTo>
                  <a:cubicBezTo>
                    <a:pt x="252" y="238"/>
                    <a:pt x="252" y="238"/>
                    <a:pt x="252" y="238"/>
                  </a:cubicBezTo>
                  <a:close/>
                  <a:moveTo>
                    <a:pt x="252" y="210"/>
                  </a:moveTo>
                  <a:cubicBezTo>
                    <a:pt x="242" y="210"/>
                    <a:pt x="242" y="210"/>
                    <a:pt x="242" y="210"/>
                  </a:cubicBezTo>
                  <a:cubicBezTo>
                    <a:pt x="242" y="191"/>
                    <a:pt x="242" y="191"/>
                    <a:pt x="242" y="191"/>
                  </a:cubicBezTo>
                  <a:cubicBezTo>
                    <a:pt x="252" y="191"/>
                    <a:pt x="252" y="191"/>
                    <a:pt x="252" y="191"/>
                  </a:cubicBezTo>
                  <a:cubicBezTo>
                    <a:pt x="252" y="210"/>
                    <a:pt x="252" y="210"/>
                    <a:pt x="252" y="210"/>
                  </a:cubicBezTo>
                  <a:close/>
                  <a:moveTo>
                    <a:pt x="252" y="181"/>
                  </a:moveTo>
                  <a:cubicBezTo>
                    <a:pt x="242" y="181"/>
                    <a:pt x="242" y="181"/>
                    <a:pt x="242" y="181"/>
                  </a:cubicBezTo>
                  <a:cubicBezTo>
                    <a:pt x="242" y="163"/>
                    <a:pt x="242" y="163"/>
                    <a:pt x="242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81"/>
                    <a:pt x="252" y="181"/>
                    <a:pt x="252" y="181"/>
                  </a:cubicBezTo>
                  <a:close/>
                  <a:moveTo>
                    <a:pt x="252" y="153"/>
                  </a:moveTo>
                  <a:cubicBezTo>
                    <a:pt x="242" y="153"/>
                    <a:pt x="242" y="153"/>
                    <a:pt x="242" y="153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52" y="134"/>
                    <a:pt x="252" y="134"/>
                    <a:pt x="252" y="134"/>
                  </a:cubicBezTo>
                  <a:cubicBezTo>
                    <a:pt x="252" y="153"/>
                    <a:pt x="252" y="153"/>
                    <a:pt x="252" y="153"/>
                  </a:cubicBezTo>
                  <a:close/>
                  <a:moveTo>
                    <a:pt x="252" y="125"/>
                  </a:moveTo>
                  <a:cubicBezTo>
                    <a:pt x="242" y="125"/>
                    <a:pt x="242" y="125"/>
                    <a:pt x="242" y="125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50" y="105"/>
                    <a:pt x="250" y="105"/>
                    <a:pt x="250" y="105"/>
                  </a:cubicBezTo>
                  <a:cubicBezTo>
                    <a:pt x="252" y="125"/>
                    <a:pt x="252" y="125"/>
                    <a:pt x="252" y="125"/>
                  </a:cubicBezTo>
                  <a:close/>
                  <a:moveTo>
                    <a:pt x="249" y="96"/>
                  </a:moveTo>
                  <a:cubicBezTo>
                    <a:pt x="243" y="77"/>
                    <a:pt x="243" y="77"/>
                    <a:pt x="243" y="77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7" y="86"/>
                    <a:pt x="238" y="92"/>
                    <a:pt x="240" y="98"/>
                  </a:cubicBezTo>
                  <a:cubicBezTo>
                    <a:pt x="249" y="96"/>
                    <a:pt x="249" y="96"/>
                    <a:pt x="249" y="96"/>
                  </a:cubicBezTo>
                  <a:close/>
                  <a:moveTo>
                    <a:pt x="239" y="68"/>
                  </a:moveTo>
                  <a:cubicBezTo>
                    <a:pt x="227" y="52"/>
                    <a:pt x="227" y="52"/>
                    <a:pt x="227" y="52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9" y="68"/>
                    <a:pt x="239" y="68"/>
                    <a:pt x="239" y="68"/>
                  </a:cubicBezTo>
                  <a:close/>
                  <a:moveTo>
                    <a:pt x="219" y="45"/>
                  </a:moveTo>
                  <a:cubicBezTo>
                    <a:pt x="202" y="34"/>
                    <a:pt x="202" y="34"/>
                    <a:pt x="202" y="34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214" y="52"/>
                    <a:pt x="214" y="52"/>
                    <a:pt x="214" y="52"/>
                  </a:cubicBezTo>
                  <a:cubicBezTo>
                    <a:pt x="219" y="45"/>
                    <a:pt x="219" y="45"/>
                    <a:pt x="219" y="45"/>
                  </a:cubicBezTo>
                  <a:close/>
                  <a:moveTo>
                    <a:pt x="193" y="31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3" y="31"/>
                    <a:pt x="193" y="31"/>
                    <a:pt x="193" y="31"/>
                  </a:cubicBezTo>
                  <a:close/>
                  <a:moveTo>
                    <a:pt x="164" y="25"/>
                  </a:moveTo>
                  <a:cubicBezTo>
                    <a:pt x="145" y="25"/>
                    <a:pt x="145" y="25"/>
                    <a:pt x="145" y="2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25"/>
                    <a:pt x="164" y="25"/>
                    <a:pt x="164" y="25"/>
                  </a:cubicBezTo>
                  <a:close/>
                  <a:moveTo>
                    <a:pt x="136" y="25"/>
                  </a:moveTo>
                  <a:cubicBezTo>
                    <a:pt x="117" y="25"/>
                    <a:pt x="117" y="25"/>
                    <a:pt x="117" y="25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25"/>
                    <a:pt x="136" y="25"/>
                    <a:pt x="13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45"/>
            <p:cNvSpPr>
              <a:spLocks noEditPoints="1"/>
            </p:cNvSpPr>
            <p:nvPr/>
          </p:nvSpPr>
          <p:spPr bwMode="auto">
            <a:xfrm>
              <a:off x="3710513" y="3335670"/>
              <a:ext cx="512627" cy="74598"/>
            </a:xfrm>
            <a:custGeom>
              <a:avLst/>
              <a:gdLst>
                <a:gd name="T0" fmla="*/ 98 w 458"/>
                <a:gd name="T1" fmla="*/ 28 h 67"/>
                <a:gd name="T2" fmla="*/ 121 w 458"/>
                <a:gd name="T3" fmla="*/ 39 h 67"/>
                <a:gd name="T4" fmla="*/ 121 w 458"/>
                <a:gd name="T5" fmla="*/ 28 h 67"/>
                <a:gd name="T6" fmla="*/ 69 w 458"/>
                <a:gd name="T7" fmla="*/ 0 h 67"/>
                <a:gd name="T8" fmla="*/ 88 w 458"/>
                <a:gd name="T9" fmla="*/ 28 h 67"/>
                <a:gd name="T10" fmla="*/ 69 w 458"/>
                <a:gd name="T11" fmla="*/ 39 h 67"/>
                <a:gd name="T12" fmla="*/ 0 w 458"/>
                <a:gd name="T13" fmla="*/ 33 h 67"/>
                <a:gd name="T14" fmla="*/ 458 w 458"/>
                <a:gd name="T15" fmla="*/ 28 h 67"/>
                <a:gd name="T16" fmla="*/ 435 w 458"/>
                <a:gd name="T17" fmla="*/ 39 h 67"/>
                <a:gd name="T18" fmla="*/ 458 w 458"/>
                <a:gd name="T19" fmla="*/ 28 h 67"/>
                <a:gd name="T20" fmla="*/ 424 w 458"/>
                <a:gd name="T21" fmla="*/ 28 h 67"/>
                <a:gd name="T22" fmla="*/ 402 w 458"/>
                <a:gd name="T23" fmla="*/ 39 h 67"/>
                <a:gd name="T24" fmla="*/ 424 w 458"/>
                <a:gd name="T25" fmla="*/ 28 h 67"/>
                <a:gd name="T26" fmla="*/ 391 w 458"/>
                <a:gd name="T27" fmla="*/ 28 h 67"/>
                <a:gd name="T28" fmla="*/ 368 w 458"/>
                <a:gd name="T29" fmla="*/ 39 h 67"/>
                <a:gd name="T30" fmla="*/ 391 w 458"/>
                <a:gd name="T31" fmla="*/ 28 h 67"/>
                <a:gd name="T32" fmla="*/ 356 w 458"/>
                <a:gd name="T33" fmla="*/ 28 h 67"/>
                <a:gd name="T34" fmla="*/ 334 w 458"/>
                <a:gd name="T35" fmla="*/ 39 h 67"/>
                <a:gd name="T36" fmla="*/ 356 w 458"/>
                <a:gd name="T37" fmla="*/ 28 h 67"/>
                <a:gd name="T38" fmla="*/ 323 w 458"/>
                <a:gd name="T39" fmla="*/ 28 h 67"/>
                <a:gd name="T40" fmla="*/ 301 w 458"/>
                <a:gd name="T41" fmla="*/ 39 h 67"/>
                <a:gd name="T42" fmla="*/ 323 w 458"/>
                <a:gd name="T43" fmla="*/ 28 h 67"/>
                <a:gd name="T44" fmla="*/ 290 w 458"/>
                <a:gd name="T45" fmla="*/ 28 h 67"/>
                <a:gd name="T46" fmla="*/ 267 w 458"/>
                <a:gd name="T47" fmla="*/ 39 h 67"/>
                <a:gd name="T48" fmla="*/ 290 w 458"/>
                <a:gd name="T49" fmla="*/ 28 h 67"/>
                <a:gd name="T50" fmla="*/ 255 w 458"/>
                <a:gd name="T51" fmla="*/ 28 h 67"/>
                <a:gd name="T52" fmla="*/ 233 w 458"/>
                <a:gd name="T53" fmla="*/ 39 h 67"/>
                <a:gd name="T54" fmla="*/ 255 w 458"/>
                <a:gd name="T55" fmla="*/ 28 h 67"/>
                <a:gd name="T56" fmla="*/ 222 w 458"/>
                <a:gd name="T57" fmla="*/ 28 h 67"/>
                <a:gd name="T58" fmla="*/ 199 w 458"/>
                <a:gd name="T59" fmla="*/ 39 h 67"/>
                <a:gd name="T60" fmla="*/ 222 w 458"/>
                <a:gd name="T61" fmla="*/ 28 h 67"/>
                <a:gd name="T62" fmla="*/ 189 w 458"/>
                <a:gd name="T63" fmla="*/ 28 h 67"/>
                <a:gd name="T64" fmla="*/ 166 w 458"/>
                <a:gd name="T65" fmla="*/ 39 h 67"/>
                <a:gd name="T66" fmla="*/ 189 w 458"/>
                <a:gd name="T67" fmla="*/ 28 h 67"/>
                <a:gd name="T68" fmla="*/ 154 w 458"/>
                <a:gd name="T69" fmla="*/ 28 h 67"/>
                <a:gd name="T70" fmla="*/ 132 w 458"/>
                <a:gd name="T71" fmla="*/ 39 h 67"/>
                <a:gd name="T72" fmla="*/ 154 w 458"/>
                <a:gd name="T73" fmla="*/ 2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8" h="67">
                  <a:moveTo>
                    <a:pt x="121" y="28"/>
                  </a:moveTo>
                  <a:lnTo>
                    <a:pt x="98" y="28"/>
                  </a:lnTo>
                  <a:lnTo>
                    <a:pt x="98" y="39"/>
                  </a:lnTo>
                  <a:lnTo>
                    <a:pt x="121" y="39"/>
                  </a:lnTo>
                  <a:lnTo>
                    <a:pt x="121" y="28"/>
                  </a:lnTo>
                  <a:lnTo>
                    <a:pt x="121" y="28"/>
                  </a:lnTo>
                  <a:close/>
                  <a:moveTo>
                    <a:pt x="0" y="33"/>
                  </a:moveTo>
                  <a:lnTo>
                    <a:pt x="69" y="0"/>
                  </a:lnTo>
                  <a:lnTo>
                    <a:pt x="69" y="28"/>
                  </a:lnTo>
                  <a:lnTo>
                    <a:pt x="88" y="28"/>
                  </a:lnTo>
                  <a:lnTo>
                    <a:pt x="88" y="39"/>
                  </a:lnTo>
                  <a:lnTo>
                    <a:pt x="69" y="39"/>
                  </a:lnTo>
                  <a:lnTo>
                    <a:pt x="69" y="67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458" y="28"/>
                  </a:moveTo>
                  <a:lnTo>
                    <a:pt x="435" y="28"/>
                  </a:lnTo>
                  <a:lnTo>
                    <a:pt x="435" y="39"/>
                  </a:lnTo>
                  <a:lnTo>
                    <a:pt x="458" y="39"/>
                  </a:lnTo>
                  <a:lnTo>
                    <a:pt x="458" y="28"/>
                  </a:lnTo>
                  <a:lnTo>
                    <a:pt x="458" y="28"/>
                  </a:lnTo>
                  <a:close/>
                  <a:moveTo>
                    <a:pt x="424" y="28"/>
                  </a:moveTo>
                  <a:lnTo>
                    <a:pt x="402" y="28"/>
                  </a:lnTo>
                  <a:lnTo>
                    <a:pt x="402" y="39"/>
                  </a:lnTo>
                  <a:lnTo>
                    <a:pt x="424" y="39"/>
                  </a:lnTo>
                  <a:lnTo>
                    <a:pt x="424" y="28"/>
                  </a:lnTo>
                  <a:lnTo>
                    <a:pt x="424" y="28"/>
                  </a:lnTo>
                  <a:close/>
                  <a:moveTo>
                    <a:pt x="391" y="28"/>
                  </a:moveTo>
                  <a:lnTo>
                    <a:pt x="368" y="28"/>
                  </a:lnTo>
                  <a:lnTo>
                    <a:pt x="368" y="39"/>
                  </a:lnTo>
                  <a:lnTo>
                    <a:pt x="391" y="39"/>
                  </a:lnTo>
                  <a:lnTo>
                    <a:pt x="391" y="28"/>
                  </a:lnTo>
                  <a:lnTo>
                    <a:pt x="391" y="28"/>
                  </a:lnTo>
                  <a:close/>
                  <a:moveTo>
                    <a:pt x="356" y="28"/>
                  </a:moveTo>
                  <a:lnTo>
                    <a:pt x="334" y="28"/>
                  </a:lnTo>
                  <a:lnTo>
                    <a:pt x="334" y="39"/>
                  </a:lnTo>
                  <a:lnTo>
                    <a:pt x="356" y="39"/>
                  </a:lnTo>
                  <a:lnTo>
                    <a:pt x="356" y="28"/>
                  </a:lnTo>
                  <a:lnTo>
                    <a:pt x="356" y="28"/>
                  </a:lnTo>
                  <a:close/>
                  <a:moveTo>
                    <a:pt x="323" y="28"/>
                  </a:moveTo>
                  <a:lnTo>
                    <a:pt x="301" y="28"/>
                  </a:lnTo>
                  <a:lnTo>
                    <a:pt x="301" y="39"/>
                  </a:lnTo>
                  <a:lnTo>
                    <a:pt x="323" y="39"/>
                  </a:lnTo>
                  <a:lnTo>
                    <a:pt x="323" y="28"/>
                  </a:lnTo>
                  <a:lnTo>
                    <a:pt x="323" y="28"/>
                  </a:lnTo>
                  <a:close/>
                  <a:moveTo>
                    <a:pt x="290" y="28"/>
                  </a:moveTo>
                  <a:lnTo>
                    <a:pt x="267" y="28"/>
                  </a:lnTo>
                  <a:lnTo>
                    <a:pt x="267" y="39"/>
                  </a:lnTo>
                  <a:lnTo>
                    <a:pt x="290" y="39"/>
                  </a:lnTo>
                  <a:lnTo>
                    <a:pt x="290" y="28"/>
                  </a:lnTo>
                  <a:lnTo>
                    <a:pt x="290" y="28"/>
                  </a:lnTo>
                  <a:close/>
                  <a:moveTo>
                    <a:pt x="255" y="28"/>
                  </a:moveTo>
                  <a:lnTo>
                    <a:pt x="233" y="28"/>
                  </a:lnTo>
                  <a:lnTo>
                    <a:pt x="233" y="39"/>
                  </a:lnTo>
                  <a:lnTo>
                    <a:pt x="255" y="39"/>
                  </a:lnTo>
                  <a:lnTo>
                    <a:pt x="255" y="28"/>
                  </a:lnTo>
                  <a:lnTo>
                    <a:pt x="255" y="28"/>
                  </a:lnTo>
                  <a:close/>
                  <a:moveTo>
                    <a:pt x="222" y="28"/>
                  </a:moveTo>
                  <a:lnTo>
                    <a:pt x="199" y="28"/>
                  </a:lnTo>
                  <a:lnTo>
                    <a:pt x="199" y="39"/>
                  </a:lnTo>
                  <a:lnTo>
                    <a:pt x="222" y="39"/>
                  </a:lnTo>
                  <a:lnTo>
                    <a:pt x="222" y="28"/>
                  </a:lnTo>
                  <a:lnTo>
                    <a:pt x="222" y="28"/>
                  </a:lnTo>
                  <a:close/>
                  <a:moveTo>
                    <a:pt x="189" y="28"/>
                  </a:moveTo>
                  <a:lnTo>
                    <a:pt x="166" y="28"/>
                  </a:lnTo>
                  <a:lnTo>
                    <a:pt x="166" y="39"/>
                  </a:lnTo>
                  <a:lnTo>
                    <a:pt x="189" y="39"/>
                  </a:lnTo>
                  <a:lnTo>
                    <a:pt x="189" y="28"/>
                  </a:lnTo>
                  <a:lnTo>
                    <a:pt x="189" y="28"/>
                  </a:lnTo>
                  <a:close/>
                  <a:moveTo>
                    <a:pt x="154" y="28"/>
                  </a:moveTo>
                  <a:lnTo>
                    <a:pt x="132" y="28"/>
                  </a:lnTo>
                  <a:lnTo>
                    <a:pt x="132" y="39"/>
                  </a:lnTo>
                  <a:lnTo>
                    <a:pt x="154" y="39"/>
                  </a:lnTo>
                  <a:lnTo>
                    <a:pt x="154" y="28"/>
                  </a:lnTo>
                  <a:lnTo>
                    <a:pt x="15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46"/>
            <p:cNvSpPr>
              <a:spLocks noEditPoints="1"/>
            </p:cNvSpPr>
            <p:nvPr/>
          </p:nvSpPr>
          <p:spPr bwMode="auto">
            <a:xfrm>
              <a:off x="4208856" y="2150024"/>
              <a:ext cx="438035" cy="76186"/>
            </a:xfrm>
            <a:custGeom>
              <a:avLst/>
              <a:gdLst>
                <a:gd name="T0" fmla="*/ 121 w 391"/>
                <a:gd name="T1" fmla="*/ 28 h 69"/>
                <a:gd name="T2" fmla="*/ 98 w 391"/>
                <a:gd name="T3" fmla="*/ 28 h 69"/>
                <a:gd name="T4" fmla="*/ 98 w 391"/>
                <a:gd name="T5" fmla="*/ 40 h 69"/>
                <a:gd name="T6" fmla="*/ 121 w 391"/>
                <a:gd name="T7" fmla="*/ 40 h 69"/>
                <a:gd name="T8" fmla="*/ 121 w 391"/>
                <a:gd name="T9" fmla="*/ 28 h 69"/>
                <a:gd name="T10" fmla="*/ 121 w 391"/>
                <a:gd name="T11" fmla="*/ 28 h 69"/>
                <a:gd name="T12" fmla="*/ 0 w 391"/>
                <a:gd name="T13" fmla="*/ 34 h 69"/>
                <a:gd name="T14" fmla="*/ 69 w 391"/>
                <a:gd name="T15" fmla="*/ 0 h 69"/>
                <a:gd name="T16" fmla="*/ 69 w 391"/>
                <a:gd name="T17" fmla="*/ 28 h 69"/>
                <a:gd name="T18" fmla="*/ 88 w 391"/>
                <a:gd name="T19" fmla="*/ 28 h 69"/>
                <a:gd name="T20" fmla="*/ 88 w 391"/>
                <a:gd name="T21" fmla="*/ 40 h 69"/>
                <a:gd name="T22" fmla="*/ 69 w 391"/>
                <a:gd name="T23" fmla="*/ 40 h 69"/>
                <a:gd name="T24" fmla="*/ 69 w 391"/>
                <a:gd name="T25" fmla="*/ 69 h 69"/>
                <a:gd name="T26" fmla="*/ 0 w 391"/>
                <a:gd name="T27" fmla="*/ 34 h 69"/>
                <a:gd name="T28" fmla="*/ 0 w 391"/>
                <a:gd name="T29" fmla="*/ 34 h 69"/>
                <a:gd name="T30" fmla="*/ 391 w 391"/>
                <a:gd name="T31" fmla="*/ 28 h 69"/>
                <a:gd name="T32" fmla="*/ 368 w 391"/>
                <a:gd name="T33" fmla="*/ 28 h 69"/>
                <a:gd name="T34" fmla="*/ 368 w 391"/>
                <a:gd name="T35" fmla="*/ 40 h 69"/>
                <a:gd name="T36" fmla="*/ 391 w 391"/>
                <a:gd name="T37" fmla="*/ 40 h 69"/>
                <a:gd name="T38" fmla="*/ 391 w 391"/>
                <a:gd name="T39" fmla="*/ 28 h 69"/>
                <a:gd name="T40" fmla="*/ 391 w 391"/>
                <a:gd name="T41" fmla="*/ 28 h 69"/>
                <a:gd name="T42" fmla="*/ 357 w 391"/>
                <a:gd name="T43" fmla="*/ 28 h 69"/>
                <a:gd name="T44" fmla="*/ 335 w 391"/>
                <a:gd name="T45" fmla="*/ 28 h 69"/>
                <a:gd name="T46" fmla="*/ 335 w 391"/>
                <a:gd name="T47" fmla="*/ 40 h 69"/>
                <a:gd name="T48" fmla="*/ 357 w 391"/>
                <a:gd name="T49" fmla="*/ 40 h 69"/>
                <a:gd name="T50" fmla="*/ 357 w 391"/>
                <a:gd name="T51" fmla="*/ 28 h 69"/>
                <a:gd name="T52" fmla="*/ 357 w 391"/>
                <a:gd name="T53" fmla="*/ 28 h 69"/>
                <a:gd name="T54" fmla="*/ 323 w 391"/>
                <a:gd name="T55" fmla="*/ 28 h 69"/>
                <a:gd name="T56" fmla="*/ 301 w 391"/>
                <a:gd name="T57" fmla="*/ 28 h 69"/>
                <a:gd name="T58" fmla="*/ 301 w 391"/>
                <a:gd name="T59" fmla="*/ 40 h 69"/>
                <a:gd name="T60" fmla="*/ 323 w 391"/>
                <a:gd name="T61" fmla="*/ 40 h 69"/>
                <a:gd name="T62" fmla="*/ 323 w 391"/>
                <a:gd name="T63" fmla="*/ 28 h 69"/>
                <a:gd name="T64" fmla="*/ 323 w 391"/>
                <a:gd name="T65" fmla="*/ 28 h 69"/>
                <a:gd name="T66" fmla="*/ 290 w 391"/>
                <a:gd name="T67" fmla="*/ 28 h 69"/>
                <a:gd name="T68" fmla="*/ 267 w 391"/>
                <a:gd name="T69" fmla="*/ 28 h 69"/>
                <a:gd name="T70" fmla="*/ 267 w 391"/>
                <a:gd name="T71" fmla="*/ 40 h 69"/>
                <a:gd name="T72" fmla="*/ 290 w 391"/>
                <a:gd name="T73" fmla="*/ 40 h 69"/>
                <a:gd name="T74" fmla="*/ 290 w 391"/>
                <a:gd name="T75" fmla="*/ 28 h 69"/>
                <a:gd name="T76" fmla="*/ 290 w 391"/>
                <a:gd name="T77" fmla="*/ 28 h 69"/>
                <a:gd name="T78" fmla="*/ 255 w 391"/>
                <a:gd name="T79" fmla="*/ 28 h 69"/>
                <a:gd name="T80" fmla="*/ 234 w 391"/>
                <a:gd name="T81" fmla="*/ 28 h 69"/>
                <a:gd name="T82" fmla="*/ 234 w 391"/>
                <a:gd name="T83" fmla="*/ 40 h 69"/>
                <a:gd name="T84" fmla="*/ 255 w 391"/>
                <a:gd name="T85" fmla="*/ 40 h 69"/>
                <a:gd name="T86" fmla="*/ 255 w 391"/>
                <a:gd name="T87" fmla="*/ 28 h 69"/>
                <a:gd name="T88" fmla="*/ 255 w 391"/>
                <a:gd name="T89" fmla="*/ 28 h 69"/>
                <a:gd name="T90" fmla="*/ 222 w 391"/>
                <a:gd name="T91" fmla="*/ 28 h 69"/>
                <a:gd name="T92" fmla="*/ 200 w 391"/>
                <a:gd name="T93" fmla="*/ 28 h 69"/>
                <a:gd name="T94" fmla="*/ 200 w 391"/>
                <a:gd name="T95" fmla="*/ 40 h 69"/>
                <a:gd name="T96" fmla="*/ 222 w 391"/>
                <a:gd name="T97" fmla="*/ 40 h 69"/>
                <a:gd name="T98" fmla="*/ 222 w 391"/>
                <a:gd name="T99" fmla="*/ 28 h 69"/>
                <a:gd name="T100" fmla="*/ 222 w 391"/>
                <a:gd name="T101" fmla="*/ 28 h 69"/>
                <a:gd name="T102" fmla="*/ 189 w 391"/>
                <a:gd name="T103" fmla="*/ 28 h 69"/>
                <a:gd name="T104" fmla="*/ 166 w 391"/>
                <a:gd name="T105" fmla="*/ 28 h 69"/>
                <a:gd name="T106" fmla="*/ 166 w 391"/>
                <a:gd name="T107" fmla="*/ 40 h 69"/>
                <a:gd name="T108" fmla="*/ 189 w 391"/>
                <a:gd name="T109" fmla="*/ 40 h 69"/>
                <a:gd name="T110" fmla="*/ 189 w 391"/>
                <a:gd name="T111" fmla="*/ 28 h 69"/>
                <a:gd name="T112" fmla="*/ 189 w 391"/>
                <a:gd name="T113" fmla="*/ 28 h 69"/>
                <a:gd name="T114" fmla="*/ 154 w 391"/>
                <a:gd name="T115" fmla="*/ 28 h 69"/>
                <a:gd name="T116" fmla="*/ 133 w 391"/>
                <a:gd name="T117" fmla="*/ 28 h 69"/>
                <a:gd name="T118" fmla="*/ 133 w 391"/>
                <a:gd name="T119" fmla="*/ 40 h 69"/>
                <a:gd name="T120" fmla="*/ 154 w 391"/>
                <a:gd name="T121" fmla="*/ 40 h 69"/>
                <a:gd name="T122" fmla="*/ 154 w 391"/>
                <a:gd name="T123" fmla="*/ 28 h 69"/>
                <a:gd name="T124" fmla="*/ 154 w 391"/>
                <a:gd name="T125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1" h="69">
                  <a:moveTo>
                    <a:pt x="121" y="28"/>
                  </a:moveTo>
                  <a:lnTo>
                    <a:pt x="98" y="28"/>
                  </a:lnTo>
                  <a:lnTo>
                    <a:pt x="98" y="40"/>
                  </a:lnTo>
                  <a:lnTo>
                    <a:pt x="121" y="40"/>
                  </a:lnTo>
                  <a:lnTo>
                    <a:pt x="121" y="28"/>
                  </a:lnTo>
                  <a:lnTo>
                    <a:pt x="121" y="28"/>
                  </a:lnTo>
                  <a:close/>
                  <a:moveTo>
                    <a:pt x="0" y="34"/>
                  </a:moveTo>
                  <a:lnTo>
                    <a:pt x="69" y="0"/>
                  </a:lnTo>
                  <a:lnTo>
                    <a:pt x="69" y="28"/>
                  </a:lnTo>
                  <a:lnTo>
                    <a:pt x="88" y="28"/>
                  </a:lnTo>
                  <a:lnTo>
                    <a:pt x="88" y="40"/>
                  </a:lnTo>
                  <a:lnTo>
                    <a:pt x="69" y="40"/>
                  </a:lnTo>
                  <a:lnTo>
                    <a:pt x="69" y="69"/>
                  </a:lnTo>
                  <a:lnTo>
                    <a:pt x="0" y="34"/>
                  </a:lnTo>
                  <a:lnTo>
                    <a:pt x="0" y="34"/>
                  </a:lnTo>
                  <a:close/>
                  <a:moveTo>
                    <a:pt x="391" y="28"/>
                  </a:moveTo>
                  <a:lnTo>
                    <a:pt x="368" y="28"/>
                  </a:lnTo>
                  <a:lnTo>
                    <a:pt x="368" y="40"/>
                  </a:lnTo>
                  <a:lnTo>
                    <a:pt x="391" y="40"/>
                  </a:lnTo>
                  <a:lnTo>
                    <a:pt x="391" y="28"/>
                  </a:lnTo>
                  <a:lnTo>
                    <a:pt x="391" y="28"/>
                  </a:lnTo>
                  <a:close/>
                  <a:moveTo>
                    <a:pt x="357" y="28"/>
                  </a:moveTo>
                  <a:lnTo>
                    <a:pt x="335" y="28"/>
                  </a:lnTo>
                  <a:lnTo>
                    <a:pt x="335" y="40"/>
                  </a:lnTo>
                  <a:lnTo>
                    <a:pt x="357" y="40"/>
                  </a:lnTo>
                  <a:lnTo>
                    <a:pt x="357" y="28"/>
                  </a:lnTo>
                  <a:lnTo>
                    <a:pt x="357" y="28"/>
                  </a:lnTo>
                  <a:close/>
                  <a:moveTo>
                    <a:pt x="323" y="28"/>
                  </a:moveTo>
                  <a:lnTo>
                    <a:pt x="301" y="28"/>
                  </a:lnTo>
                  <a:lnTo>
                    <a:pt x="301" y="40"/>
                  </a:lnTo>
                  <a:lnTo>
                    <a:pt x="323" y="40"/>
                  </a:lnTo>
                  <a:lnTo>
                    <a:pt x="323" y="28"/>
                  </a:lnTo>
                  <a:lnTo>
                    <a:pt x="323" y="28"/>
                  </a:lnTo>
                  <a:close/>
                  <a:moveTo>
                    <a:pt x="290" y="28"/>
                  </a:moveTo>
                  <a:lnTo>
                    <a:pt x="267" y="28"/>
                  </a:lnTo>
                  <a:lnTo>
                    <a:pt x="267" y="40"/>
                  </a:lnTo>
                  <a:lnTo>
                    <a:pt x="290" y="40"/>
                  </a:lnTo>
                  <a:lnTo>
                    <a:pt x="290" y="28"/>
                  </a:lnTo>
                  <a:lnTo>
                    <a:pt x="290" y="28"/>
                  </a:lnTo>
                  <a:close/>
                  <a:moveTo>
                    <a:pt x="255" y="28"/>
                  </a:moveTo>
                  <a:lnTo>
                    <a:pt x="234" y="28"/>
                  </a:lnTo>
                  <a:lnTo>
                    <a:pt x="234" y="40"/>
                  </a:lnTo>
                  <a:lnTo>
                    <a:pt x="255" y="40"/>
                  </a:lnTo>
                  <a:lnTo>
                    <a:pt x="255" y="28"/>
                  </a:lnTo>
                  <a:lnTo>
                    <a:pt x="255" y="28"/>
                  </a:lnTo>
                  <a:close/>
                  <a:moveTo>
                    <a:pt x="222" y="28"/>
                  </a:moveTo>
                  <a:lnTo>
                    <a:pt x="200" y="28"/>
                  </a:lnTo>
                  <a:lnTo>
                    <a:pt x="200" y="40"/>
                  </a:lnTo>
                  <a:lnTo>
                    <a:pt x="222" y="40"/>
                  </a:lnTo>
                  <a:lnTo>
                    <a:pt x="222" y="28"/>
                  </a:lnTo>
                  <a:lnTo>
                    <a:pt x="222" y="28"/>
                  </a:lnTo>
                  <a:close/>
                  <a:moveTo>
                    <a:pt x="189" y="28"/>
                  </a:moveTo>
                  <a:lnTo>
                    <a:pt x="166" y="28"/>
                  </a:lnTo>
                  <a:lnTo>
                    <a:pt x="166" y="40"/>
                  </a:lnTo>
                  <a:lnTo>
                    <a:pt x="189" y="40"/>
                  </a:lnTo>
                  <a:lnTo>
                    <a:pt x="189" y="28"/>
                  </a:lnTo>
                  <a:lnTo>
                    <a:pt x="189" y="28"/>
                  </a:lnTo>
                  <a:close/>
                  <a:moveTo>
                    <a:pt x="154" y="28"/>
                  </a:moveTo>
                  <a:lnTo>
                    <a:pt x="133" y="28"/>
                  </a:lnTo>
                  <a:lnTo>
                    <a:pt x="133" y="40"/>
                  </a:lnTo>
                  <a:lnTo>
                    <a:pt x="154" y="40"/>
                  </a:lnTo>
                  <a:lnTo>
                    <a:pt x="154" y="28"/>
                  </a:lnTo>
                  <a:lnTo>
                    <a:pt x="15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47"/>
            <p:cNvSpPr>
              <a:spLocks noEditPoints="1"/>
            </p:cNvSpPr>
            <p:nvPr/>
          </p:nvSpPr>
          <p:spPr bwMode="auto">
            <a:xfrm>
              <a:off x="2989977" y="2676978"/>
              <a:ext cx="1452180" cy="76186"/>
            </a:xfrm>
            <a:custGeom>
              <a:avLst/>
              <a:gdLst>
                <a:gd name="T0" fmla="*/ 120 w 1298"/>
                <a:gd name="T1" fmla="*/ 40 h 69"/>
                <a:gd name="T2" fmla="*/ 132 w 1298"/>
                <a:gd name="T3" fmla="*/ 28 h 69"/>
                <a:gd name="T4" fmla="*/ 155 w 1298"/>
                <a:gd name="T5" fmla="*/ 28 h 69"/>
                <a:gd name="T6" fmla="*/ 188 w 1298"/>
                <a:gd name="T7" fmla="*/ 40 h 69"/>
                <a:gd name="T8" fmla="*/ 199 w 1298"/>
                <a:gd name="T9" fmla="*/ 28 h 69"/>
                <a:gd name="T10" fmla="*/ 221 w 1298"/>
                <a:gd name="T11" fmla="*/ 28 h 69"/>
                <a:gd name="T12" fmla="*/ 256 w 1298"/>
                <a:gd name="T13" fmla="*/ 40 h 69"/>
                <a:gd name="T14" fmla="*/ 267 w 1298"/>
                <a:gd name="T15" fmla="*/ 28 h 69"/>
                <a:gd name="T16" fmla="*/ 289 w 1298"/>
                <a:gd name="T17" fmla="*/ 28 h 69"/>
                <a:gd name="T18" fmla="*/ 322 w 1298"/>
                <a:gd name="T19" fmla="*/ 40 h 69"/>
                <a:gd name="T20" fmla="*/ 353 w 1298"/>
                <a:gd name="T21" fmla="*/ 40 h 69"/>
                <a:gd name="T22" fmla="*/ 333 w 1298"/>
                <a:gd name="T23" fmla="*/ 40 h 69"/>
                <a:gd name="T24" fmla="*/ 388 w 1298"/>
                <a:gd name="T25" fmla="*/ 40 h 69"/>
                <a:gd name="T26" fmla="*/ 399 w 1298"/>
                <a:gd name="T27" fmla="*/ 28 h 69"/>
                <a:gd name="T28" fmla="*/ 399 w 1298"/>
                <a:gd name="T29" fmla="*/ 40 h 69"/>
                <a:gd name="T30" fmla="*/ 455 w 1298"/>
                <a:gd name="T31" fmla="*/ 40 h 69"/>
                <a:gd name="T32" fmla="*/ 466 w 1298"/>
                <a:gd name="T33" fmla="*/ 28 h 69"/>
                <a:gd name="T34" fmla="*/ 466 w 1298"/>
                <a:gd name="T35" fmla="*/ 40 h 69"/>
                <a:gd name="T36" fmla="*/ 522 w 1298"/>
                <a:gd name="T37" fmla="*/ 40 h 69"/>
                <a:gd name="T38" fmla="*/ 534 w 1298"/>
                <a:gd name="T39" fmla="*/ 28 h 69"/>
                <a:gd name="T40" fmla="*/ 534 w 1298"/>
                <a:gd name="T41" fmla="*/ 40 h 69"/>
                <a:gd name="T42" fmla="*/ 590 w 1298"/>
                <a:gd name="T43" fmla="*/ 40 h 69"/>
                <a:gd name="T44" fmla="*/ 601 w 1298"/>
                <a:gd name="T45" fmla="*/ 28 h 69"/>
                <a:gd name="T46" fmla="*/ 601 w 1298"/>
                <a:gd name="T47" fmla="*/ 40 h 69"/>
                <a:gd name="T48" fmla="*/ 657 w 1298"/>
                <a:gd name="T49" fmla="*/ 40 h 69"/>
                <a:gd name="T50" fmla="*/ 669 w 1298"/>
                <a:gd name="T51" fmla="*/ 28 h 69"/>
                <a:gd name="T52" fmla="*/ 669 w 1298"/>
                <a:gd name="T53" fmla="*/ 40 h 69"/>
                <a:gd name="T54" fmla="*/ 725 w 1298"/>
                <a:gd name="T55" fmla="*/ 40 h 69"/>
                <a:gd name="T56" fmla="*/ 736 w 1298"/>
                <a:gd name="T57" fmla="*/ 28 h 69"/>
                <a:gd name="T58" fmla="*/ 736 w 1298"/>
                <a:gd name="T59" fmla="*/ 40 h 69"/>
                <a:gd name="T60" fmla="*/ 792 w 1298"/>
                <a:gd name="T61" fmla="*/ 40 h 69"/>
                <a:gd name="T62" fmla="*/ 803 w 1298"/>
                <a:gd name="T63" fmla="*/ 28 h 69"/>
                <a:gd name="T64" fmla="*/ 803 w 1298"/>
                <a:gd name="T65" fmla="*/ 40 h 69"/>
                <a:gd name="T66" fmla="*/ 859 w 1298"/>
                <a:gd name="T67" fmla="*/ 40 h 69"/>
                <a:gd name="T68" fmla="*/ 871 w 1298"/>
                <a:gd name="T69" fmla="*/ 28 h 69"/>
                <a:gd name="T70" fmla="*/ 871 w 1298"/>
                <a:gd name="T71" fmla="*/ 40 h 69"/>
                <a:gd name="T72" fmla="*/ 927 w 1298"/>
                <a:gd name="T73" fmla="*/ 40 h 69"/>
                <a:gd name="T74" fmla="*/ 939 w 1298"/>
                <a:gd name="T75" fmla="*/ 28 h 69"/>
                <a:gd name="T76" fmla="*/ 939 w 1298"/>
                <a:gd name="T77" fmla="*/ 40 h 69"/>
                <a:gd name="T78" fmla="*/ 995 w 1298"/>
                <a:gd name="T79" fmla="*/ 40 h 69"/>
                <a:gd name="T80" fmla="*/ 1005 w 1298"/>
                <a:gd name="T81" fmla="*/ 28 h 69"/>
                <a:gd name="T82" fmla="*/ 1005 w 1298"/>
                <a:gd name="T83" fmla="*/ 40 h 69"/>
                <a:gd name="T84" fmla="*/ 1061 w 1298"/>
                <a:gd name="T85" fmla="*/ 40 h 69"/>
                <a:gd name="T86" fmla="*/ 1073 w 1298"/>
                <a:gd name="T87" fmla="*/ 28 h 69"/>
                <a:gd name="T88" fmla="*/ 1073 w 1298"/>
                <a:gd name="T89" fmla="*/ 40 h 69"/>
                <a:gd name="T90" fmla="*/ 1129 w 1298"/>
                <a:gd name="T91" fmla="*/ 40 h 69"/>
                <a:gd name="T92" fmla="*/ 1141 w 1298"/>
                <a:gd name="T93" fmla="*/ 28 h 69"/>
                <a:gd name="T94" fmla="*/ 1141 w 1298"/>
                <a:gd name="T95" fmla="*/ 40 h 69"/>
                <a:gd name="T96" fmla="*/ 1197 w 1298"/>
                <a:gd name="T97" fmla="*/ 40 h 69"/>
                <a:gd name="T98" fmla="*/ 1207 w 1298"/>
                <a:gd name="T99" fmla="*/ 28 h 69"/>
                <a:gd name="T100" fmla="*/ 1207 w 1298"/>
                <a:gd name="T101" fmla="*/ 40 h 69"/>
                <a:gd name="T102" fmla="*/ 1265 w 1298"/>
                <a:gd name="T103" fmla="*/ 40 h 69"/>
                <a:gd name="T104" fmla="*/ 1275 w 1298"/>
                <a:gd name="T105" fmla="*/ 28 h 69"/>
                <a:gd name="T106" fmla="*/ 1275 w 1298"/>
                <a:gd name="T107" fmla="*/ 40 h 69"/>
                <a:gd name="T108" fmla="*/ 88 w 1298"/>
                <a:gd name="T109" fmla="*/ 28 h 69"/>
                <a:gd name="T110" fmla="*/ 0 w 1298"/>
                <a:gd name="T111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98" h="69">
                  <a:moveTo>
                    <a:pt x="120" y="28"/>
                  </a:moveTo>
                  <a:lnTo>
                    <a:pt x="98" y="28"/>
                  </a:lnTo>
                  <a:lnTo>
                    <a:pt x="98" y="40"/>
                  </a:lnTo>
                  <a:lnTo>
                    <a:pt x="120" y="40"/>
                  </a:lnTo>
                  <a:lnTo>
                    <a:pt x="120" y="28"/>
                  </a:lnTo>
                  <a:lnTo>
                    <a:pt x="120" y="28"/>
                  </a:lnTo>
                  <a:close/>
                  <a:moveTo>
                    <a:pt x="155" y="28"/>
                  </a:moveTo>
                  <a:lnTo>
                    <a:pt x="132" y="28"/>
                  </a:lnTo>
                  <a:lnTo>
                    <a:pt x="132" y="40"/>
                  </a:lnTo>
                  <a:lnTo>
                    <a:pt x="155" y="40"/>
                  </a:lnTo>
                  <a:lnTo>
                    <a:pt x="155" y="28"/>
                  </a:lnTo>
                  <a:lnTo>
                    <a:pt x="155" y="28"/>
                  </a:lnTo>
                  <a:close/>
                  <a:moveTo>
                    <a:pt x="188" y="28"/>
                  </a:moveTo>
                  <a:lnTo>
                    <a:pt x="165" y="28"/>
                  </a:lnTo>
                  <a:lnTo>
                    <a:pt x="165" y="40"/>
                  </a:lnTo>
                  <a:lnTo>
                    <a:pt x="188" y="40"/>
                  </a:lnTo>
                  <a:lnTo>
                    <a:pt x="188" y="28"/>
                  </a:lnTo>
                  <a:lnTo>
                    <a:pt x="188" y="28"/>
                  </a:lnTo>
                  <a:close/>
                  <a:moveTo>
                    <a:pt x="221" y="28"/>
                  </a:moveTo>
                  <a:lnTo>
                    <a:pt x="199" y="28"/>
                  </a:lnTo>
                  <a:lnTo>
                    <a:pt x="199" y="40"/>
                  </a:lnTo>
                  <a:lnTo>
                    <a:pt x="221" y="40"/>
                  </a:lnTo>
                  <a:lnTo>
                    <a:pt x="221" y="28"/>
                  </a:lnTo>
                  <a:lnTo>
                    <a:pt x="221" y="28"/>
                  </a:lnTo>
                  <a:close/>
                  <a:moveTo>
                    <a:pt x="256" y="28"/>
                  </a:moveTo>
                  <a:lnTo>
                    <a:pt x="233" y="28"/>
                  </a:lnTo>
                  <a:lnTo>
                    <a:pt x="233" y="40"/>
                  </a:lnTo>
                  <a:lnTo>
                    <a:pt x="256" y="40"/>
                  </a:lnTo>
                  <a:lnTo>
                    <a:pt x="256" y="28"/>
                  </a:lnTo>
                  <a:lnTo>
                    <a:pt x="256" y="28"/>
                  </a:lnTo>
                  <a:close/>
                  <a:moveTo>
                    <a:pt x="289" y="28"/>
                  </a:moveTo>
                  <a:lnTo>
                    <a:pt x="267" y="28"/>
                  </a:lnTo>
                  <a:lnTo>
                    <a:pt x="267" y="40"/>
                  </a:lnTo>
                  <a:lnTo>
                    <a:pt x="289" y="40"/>
                  </a:lnTo>
                  <a:lnTo>
                    <a:pt x="289" y="28"/>
                  </a:lnTo>
                  <a:lnTo>
                    <a:pt x="289" y="28"/>
                  </a:lnTo>
                  <a:close/>
                  <a:moveTo>
                    <a:pt x="322" y="28"/>
                  </a:moveTo>
                  <a:lnTo>
                    <a:pt x="300" y="28"/>
                  </a:lnTo>
                  <a:lnTo>
                    <a:pt x="300" y="40"/>
                  </a:lnTo>
                  <a:lnTo>
                    <a:pt x="322" y="40"/>
                  </a:lnTo>
                  <a:lnTo>
                    <a:pt x="322" y="28"/>
                  </a:lnTo>
                  <a:lnTo>
                    <a:pt x="322" y="28"/>
                  </a:lnTo>
                  <a:close/>
                  <a:moveTo>
                    <a:pt x="333" y="40"/>
                  </a:moveTo>
                  <a:lnTo>
                    <a:pt x="353" y="40"/>
                  </a:lnTo>
                  <a:lnTo>
                    <a:pt x="353" y="28"/>
                  </a:lnTo>
                  <a:lnTo>
                    <a:pt x="333" y="28"/>
                  </a:lnTo>
                  <a:lnTo>
                    <a:pt x="333" y="40"/>
                  </a:lnTo>
                  <a:lnTo>
                    <a:pt x="333" y="40"/>
                  </a:lnTo>
                  <a:close/>
                  <a:moveTo>
                    <a:pt x="365" y="40"/>
                  </a:moveTo>
                  <a:lnTo>
                    <a:pt x="365" y="28"/>
                  </a:lnTo>
                  <a:lnTo>
                    <a:pt x="388" y="28"/>
                  </a:lnTo>
                  <a:lnTo>
                    <a:pt x="388" y="40"/>
                  </a:lnTo>
                  <a:lnTo>
                    <a:pt x="365" y="40"/>
                  </a:lnTo>
                  <a:lnTo>
                    <a:pt x="365" y="40"/>
                  </a:lnTo>
                  <a:close/>
                  <a:moveTo>
                    <a:pt x="399" y="40"/>
                  </a:moveTo>
                  <a:lnTo>
                    <a:pt x="399" y="28"/>
                  </a:lnTo>
                  <a:lnTo>
                    <a:pt x="421" y="28"/>
                  </a:lnTo>
                  <a:lnTo>
                    <a:pt x="421" y="40"/>
                  </a:lnTo>
                  <a:lnTo>
                    <a:pt x="399" y="40"/>
                  </a:lnTo>
                  <a:lnTo>
                    <a:pt x="399" y="40"/>
                  </a:lnTo>
                  <a:close/>
                  <a:moveTo>
                    <a:pt x="433" y="40"/>
                  </a:moveTo>
                  <a:lnTo>
                    <a:pt x="433" y="28"/>
                  </a:lnTo>
                  <a:lnTo>
                    <a:pt x="455" y="28"/>
                  </a:lnTo>
                  <a:lnTo>
                    <a:pt x="455" y="40"/>
                  </a:lnTo>
                  <a:lnTo>
                    <a:pt x="433" y="40"/>
                  </a:lnTo>
                  <a:lnTo>
                    <a:pt x="433" y="40"/>
                  </a:lnTo>
                  <a:close/>
                  <a:moveTo>
                    <a:pt x="466" y="40"/>
                  </a:moveTo>
                  <a:lnTo>
                    <a:pt x="466" y="28"/>
                  </a:lnTo>
                  <a:lnTo>
                    <a:pt x="489" y="28"/>
                  </a:lnTo>
                  <a:lnTo>
                    <a:pt x="489" y="40"/>
                  </a:lnTo>
                  <a:lnTo>
                    <a:pt x="466" y="40"/>
                  </a:lnTo>
                  <a:lnTo>
                    <a:pt x="466" y="40"/>
                  </a:lnTo>
                  <a:close/>
                  <a:moveTo>
                    <a:pt x="500" y="40"/>
                  </a:moveTo>
                  <a:lnTo>
                    <a:pt x="500" y="28"/>
                  </a:lnTo>
                  <a:lnTo>
                    <a:pt x="522" y="28"/>
                  </a:lnTo>
                  <a:lnTo>
                    <a:pt x="522" y="40"/>
                  </a:lnTo>
                  <a:lnTo>
                    <a:pt x="500" y="40"/>
                  </a:lnTo>
                  <a:lnTo>
                    <a:pt x="500" y="40"/>
                  </a:lnTo>
                  <a:close/>
                  <a:moveTo>
                    <a:pt x="534" y="40"/>
                  </a:moveTo>
                  <a:lnTo>
                    <a:pt x="534" y="28"/>
                  </a:lnTo>
                  <a:lnTo>
                    <a:pt x="556" y="28"/>
                  </a:lnTo>
                  <a:lnTo>
                    <a:pt x="556" y="40"/>
                  </a:lnTo>
                  <a:lnTo>
                    <a:pt x="534" y="40"/>
                  </a:lnTo>
                  <a:lnTo>
                    <a:pt x="534" y="40"/>
                  </a:lnTo>
                  <a:close/>
                  <a:moveTo>
                    <a:pt x="568" y="40"/>
                  </a:moveTo>
                  <a:lnTo>
                    <a:pt x="568" y="28"/>
                  </a:lnTo>
                  <a:lnTo>
                    <a:pt x="590" y="28"/>
                  </a:lnTo>
                  <a:lnTo>
                    <a:pt x="590" y="40"/>
                  </a:lnTo>
                  <a:lnTo>
                    <a:pt x="568" y="40"/>
                  </a:lnTo>
                  <a:lnTo>
                    <a:pt x="568" y="40"/>
                  </a:lnTo>
                  <a:close/>
                  <a:moveTo>
                    <a:pt x="601" y="40"/>
                  </a:moveTo>
                  <a:lnTo>
                    <a:pt x="601" y="28"/>
                  </a:lnTo>
                  <a:lnTo>
                    <a:pt x="623" y="28"/>
                  </a:lnTo>
                  <a:lnTo>
                    <a:pt x="623" y="40"/>
                  </a:lnTo>
                  <a:lnTo>
                    <a:pt x="601" y="40"/>
                  </a:lnTo>
                  <a:lnTo>
                    <a:pt x="601" y="40"/>
                  </a:lnTo>
                  <a:close/>
                  <a:moveTo>
                    <a:pt x="635" y="40"/>
                  </a:moveTo>
                  <a:lnTo>
                    <a:pt x="635" y="28"/>
                  </a:lnTo>
                  <a:lnTo>
                    <a:pt x="657" y="28"/>
                  </a:lnTo>
                  <a:lnTo>
                    <a:pt x="657" y="40"/>
                  </a:lnTo>
                  <a:lnTo>
                    <a:pt x="635" y="40"/>
                  </a:lnTo>
                  <a:lnTo>
                    <a:pt x="635" y="40"/>
                  </a:lnTo>
                  <a:close/>
                  <a:moveTo>
                    <a:pt x="669" y="40"/>
                  </a:moveTo>
                  <a:lnTo>
                    <a:pt x="669" y="28"/>
                  </a:lnTo>
                  <a:lnTo>
                    <a:pt x="691" y="28"/>
                  </a:lnTo>
                  <a:lnTo>
                    <a:pt x="691" y="40"/>
                  </a:lnTo>
                  <a:lnTo>
                    <a:pt x="669" y="40"/>
                  </a:lnTo>
                  <a:lnTo>
                    <a:pt x="669" y="40"/>
                  </a:lnTo>
                  <a:close/>
                  <a:moveTo>
                    <a:pt x="702" y="40"/>
                  </a:moveTo>
                  <a:lnTo>
                    <a:pt x="702" y="28"/>
                  </a:lnTo>
                  <a:lnTo>
                    <a:pt x="725" y="28"/>
                  </a:lnTo>
                  <a:lnTo>
                    <a:pt x="725" y="40"/>
                  </a:lnTo>
                  <a:lnTo>
                    <a:pt x="702" y="40"/>
                  </a:lnTo>
                  <a:lnTo>
                    <a:pt x="702" y="40"/>
                  </a:lnTo>
                  <a:close/>
                  <a:moveTo>
                    <a:pt x="736" y="40"/>
                  </a:moveTo>
                  <a:lnTo>
                    <a:pt x="736" y="28"/>
                  </a:lnTo>
                  <a:lnTo>
                    <a:pt x="758" y="28"/>
                  </a:lnTo>
                  <a:lnTo>
                    <a:pt x="758" y="40"/>
                  </a:lnTo>
                  <a:lnTo>
                    <a:pt x="736" y="40"/>
                  </a:lnTo>
                  <a:lnTo>
                    <a:pt x="736" y="40"/>
                  </a:lnTo>
                  <a:close/>
                  <a:moveTo>
                    <a:pt x="770" y="40"/>
                  </a:moveTo>
                  <a:lnTo>
                    <a:pt x="770" y="28"/>
                  </a:lnTo>
                  <a:lnTo>
                    <a:pt x="792" y="28"/>
                  </a:lnTo>
                  <a:lnTo>
                    <a:pt x="792" y="40"/>
                  </a:lnTo>
                  <a:lnTo>
                    <a:pt x="770" y="40"/>
                  </a:lnTo>
                  <a:lnTo>
                    <a:pt x="770" y="40"/>
                  </a:lnTo>
                  <a:close/>
                  <a:moveTo>
                    <a:pt x="803" y="40"/>
                  </a:moveTo>
                  <a:lnTo>
                    <a:pt x="803" y="28"/>
                  </a:lnTo>
                  <a:lnTo>
                    <a:pt x="826" y="28"/>
                  </a:lnTo>
                  <a:lnTo>
                    <a:pt x="826" y="40"/>
                  </a:lnTo>
                  <a:lnTo>
                    <a:pt x="803" y="40"/>
                  </a:lnTo>
                  <a:lnTo>
                    <a:pt x="803" y="40"/>
                  </a:lnTo>
                  <a:close/>
                  <a:moveTo>
                    <a:pt x="838" y="40"/>
                  </a:moveTo>
                  <a:lnTo>
                    <a:pt x="838" y="28"/>
                  </a:lnTo>
                  <a:lnTo>
                    <a:pt x="859" y="28"/>
                  </a:lnTo>
                  <a:lnTo>
                    <a:pt x="859" y="40"/>
                  </a:lnTo>
                  <a:lnTo>
                    <a:pt x="838" y="40"/>
                  </a:lnTo>
                  <a:lnTo>
                    <a:pt x="838" y="40"/>
                  </a:lnTo>
                  <a:close/>
                  <a:moveTo>
                    <a:pt x="871" y="40"/>
                  </a:moveTo>
                  <a:lnTo>
                    <a:pt x="871" y="28"/>
                  </a:lnTo>
                  <a:lnTo>
                    <a:pt x="893" y="28"/>
                  </a:lnTo>
                  <a:lnTo>
                    <a:pt x="893" y="40"/>
                  </a:lnTo>
                  <a:lnTo>
                    <a:pt x="871" y="40"/>
                  </a:lnTo>
                  <a:lnTo>
                    <a:pt x="871" y="40"/>
                  </a:lnTo>
                  <a:close/>
                  <a:moveTo>
                    <a:pt x="904" y="40"/>
                  </a:moveTo>
                  <a:lnTo>
                    <a:pt x="904" y="28"/>
                  </a:lnTo>
                  <a:lnTo>
                    <a:pt x="927" y="28"/>
                  </a:lnTo>
                  <a:lnTo>
                    <a:pt x="927" y="40"/>
                  </a:lnTo>
                  <a:lnTo>
                    <a:pt x="904" y="40"/>
                  </a:lnTo>
                  <a:lnTo>
                    <a:pt x="904" y="40"/>
                  </a:lnTo>
                  <a:close/>
                  <a:moveTo>
                    <a:pt x="939" y="40"/>
                  </a:moveTo>
                  <a:lnTo>
                    <a:pt x="939" y="28"/>
                  </a:lnTo>
                  <a:lnTo>
                    <a:pt x="960" y="28"/>
                  </a:lnTo>
                  <a:lnTo>
                    <a:pt x="960" y="40"/>
                  </a:lnTo>
                  <a:lnTo>
                    <a:pt x="939" y="40"/>
                  </a:lnTo>
                  <a:lnTo>
                    <a:pt x="939" y="40"/>
                  </a:lnTo>
                  <a:close/>
                  <a:moveTo>
                    <a:pt x="972" y="40"/>
                  </a:moveTo>
                  <a:lnTo>
                    <a:pt x="972" y="28"/>
                  </a:lnTo>
                  <a:lnTo>
                    <a:pt x="995" y="28"/>
                  </a:lnTo>
                  <a:lnTo>
                    <a:pt x="995" y="40"/>
                  </a:lnTo>
                  <a:lnTo>
                    <a:pt x="972" y="40"/>
                  </a:lnTo>
                  <a:lnTo>
                    <a:pt x="972" y="40"/>
                  </a:lnTo>
                  <a:close/>
                  <a:moveTo>
                    <a:pt x="1005" y="40"/>
                  </a:moveTo>
                  <a:lnTo>
                    <a:pt x="1005" y="28"/>
                  </a:lnTo>
                  <a:lnTo>
                    <a:pt x="1028" y="28"/>
                  </a:lnTo>
                  <a:lnTo>
                    <a:pt x="1028" y="40"/>
                  </a:lnTo>
                  <a:lnTo>
                    <a:pt x="1005" y="40"/>
                  </a:lnTo>
                  <a:lnTo>
                    <a:pt x="1005" y="40"/>
                  </a:lnTo>
                  <a:close/>
                  <a:moveTo>
                    <a:pt x="1040" y="40"/>
                  </a:moveTo>
                  <a:lnTo>
                    <a:pt x="1040" y="28"/>
                  </a:lnTo>
                  <a:lnTo>
                    <a:pt x="1061" y="28"/>
                  </a:lnTo>
                  <a:lnTo>
                    <a:pt x="1061" y="40"/>
                  </a:lnTo>
                  <a:lnTo>
                    <a:pt x="1040" y="40"/>
                  </a:lnTo>
                  <a:lnTo>
                    <a:pt x="1040" y="40"/>
                  </a:lnTo>
                  <a:close/>
                  <a:moveTo>
                    <a:pt x="1073" y="40"/>
                  </a:moveTo>
                  <a:lnTo>
                    <a:pt x="1073" y="28"/>
                  </a:lnTo>
                  <a:lnTo>
                    <a:pt x="1096" y="28"/>
                  </a:lnTo>
                  <a:lnTo>
                    <a:pt x="1096" y="40"/>
                  </a:lnTo>
                  <a:lnTo>
                    <a:pt x="1073" y="40"/>
                  </a:lnTo>
                  <a:lnTo>
                    <a:pt x="1073" y="40"/>
                  </a:lnTo>
                  <a:close/>
                  <a:moveTo>
                    <a:pt x="1106" y="40"/>
                  </a:moveTo>
                  <a:lnTo>
                    <a:pt x="1106" y="28"/>
                  </a:lnTo>
                  <a:lnTo>
                    <a:pt x="1129" y="28"/>
                  </a:lnTo>
                  <a:lnTo>
                    <a:pt x="1129" y="40"/>
                  </a:lnTo>
                  <a:lnTo>
                    <a:pt x="1106" y="40"/>
                  </a:lnTo>
                  <a:lnTo>
                    <a:pt x="1106" y="40"/>
                  </a:lnTo>
                  <a:close/>
                  <a:moveTo>
                    <a:pt x="1141" y="40"/>
                  </a:moveTo>
                  <a:lnTo>
                    <a:pt x="1141" y="28"/>
                  </a:lnTo>
                  <a:lnTo>
                    <a:pt x="1163" y="28"/>
                  </a:lnTo>
                  <a:lnTo>
                    <a:pt x="1163" y="40"/>
                  </a:lnTo>
                  <a:lnTo>
                    <a:pt x="1141" y="40"/>
                  </a:lnTo>
                  <a:lnTo>
                    <a:pt x="1141" y="40"/>
                  </a:lnTo>
                  <a:close/>
                  <a:moveTo>
                    <a:pt x="1174" y="40"/>
                  </a:moveTo>
                  <a:lnTo>
                    <a:pt x="1174" y="28"/>
                  </a:lnTo>
                  <a:lnTo>
                    <a:pt x="1197" y="28"/>
                  </a:lnTo>
                  <a:lnTo>
                    <a:pt x="1197" y="40"/>
                  </a:lnTo>
                  <a:lnTo>
                    <a:pt x="1174" y="40"/>
                  </a:lnTo>
                  <a:lnTo>
                    <a:pt x="1174" y="40"/>
                  </a:lnTo>
                  <a:close/>
                  <a:moveTo>
                    <a:pt x="1207" y="40"/>
                  </a:moveTo>
                  <a:lnTo>
                    <a:pt x="1207" y="28"/>
                  </a:lnTo>
                  <a:lnTo>
                    <a:pt x="1230" y="28"/>
                  </a:lnTo>
                  <a:lnTo>
                    <a:pt x="1230" y="40"/>
                  </a:lnTo>
                  <a:lnTo>
                    <a:pt x="1207" y="40"/>
                  </a:lnTo>
                  <a:lnTo>
                    <a:pt x="1207" y="40"/>
                  </a:lnTo>
                  <a:close/>
                  <a:moveTo>
                    <a:pt x="1242" y="40"/>
                  </a:moveTo>
                  <a:lnTo>
                    <a:pt x="1242" y="28"/>
                  </a:lnTo>
                  <a:lnTo>
                    <a:pt x="1265" y="28"/>
                  </a:lnTo>
                  <a:lnTo>
                    <a:pt x="1265" y="40"/>
                  </a:lnTo>
                  <a:lnTo>
                    <a:pt x="1242" y="40"/>
                  </a:lnTo>
                  <a:lnTo>
                    <a:pt x="1242" y="40"/>
                  </a:lnTo>
                  <a:close/>
                  <a:moveTo>
                    <a:pt x="1275" y="40"/>
                  </a:moveTo>
                  <a:lnTo>
                    <a:pt x="1275" y="28"/>
                  </a:lnTo>
                  <a:lnTo>
                    <a:pt x="1298" y="28"/>
                  </a:lnTo>
                  <a:lnTo>
                    <a:pt x="1298" y="40"/>
                  </a:lnTo>
                  <a:lnTo>
                    <a:pt x="1275" y="40"/>
                  </a:lnTo>
                  <a:lnTo>
                    <a:pt x="1275" y="40"/>
                  </a:lnTo>
                  <a:close/>
                  <a:moveTo>
                    <a:pt x="0" y="34"/>
                  </a:moveTo>
                  <a:lnTo>
                    <a:pt x="69" y="0"/>
                  </a:lnTo>
                  <a:lnTo>
                    <a:pt x="69" y="28"/>
                  </a:lnTo>
                  <a:lnTo>
                    <a:pt x="88" y="28"/>
                  </a:lnTo>
                  <a:lnTo>
                    <a:pt x="88" y="40"/>
                  </a:lnTo>
                  <a:lnTo>
                    <a:pt x="69" y="40"/>
                  </a:lnTo>
                  <a:lnTo>
                    <a:pt x="69" y="69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8"/>
            <p:cNvSpPr>
              <a:spLocks noEditPoints="1"/>
            </p:cNvSpPr>
            <p:nvPr/>
          </p:nvSpPr>
          <p:spPr bwMode="auto">
            <a:xfrm>
              <a:off x="3072506" y="4137210"/>
              <a:ext cx="1076042" cy="76186"/>
            </a:xfrm>
            <a:custGeom>
              <a:avLst/>
              <a:gdLst>
                <a:gd name="T0" fmla="*/ 99 w 961"/>
                <a:gd name="T1" fmla="*/ 40 h 69"/>
                <a:gd name="T2" fmla="*/ 121 w 961"/>
                <a:gd name="T3" fmla="*/ 28 h 69"/>
                <a:gd name="T4" fmla="*/ 133 w 961"/>
                <a:gd name="T5" fmla="*/ 40 h 69"/>
                <a:gd name="T6" fmla="*/ 156 w 961"/>
                <a:gd name="T7" fmla="*/ 28 h 69"/>
                <a:gd name="T8" fmla="*/ 166 w 961"/>
                <a:gd name="T9" fmla="*/ 40 h 69"/>
                <a:gd name="T10" fmla="*/ 189 w 961"/>
                <a:gd name="T11" fmla="*/ 28 h 69"/>
                <a:gd name="T12" fmla="*/ 200 w 961"/>
                <a:gd name="T13" fmla="*/ 40 h 69"/>
                <a:gd name="T14" fmla="*/ 222 w 961"/>
                <a:gd name="T15" fmla="*/ 28 h 69"/>
                <a:gd name="T16" fmla="*/ 234 w 961"/>
                <a:gd name="T17" fmla="*/ 40 h 69"/>
                <a:gd name="T18" fmla="*/ 257 w 961"/>
                <a:gd name="T19" fmla="*/ 28 h 69"/>
                <a:gd name="T20" fmla="*/ 267 w 961"/>
                <a:gd name="T21" fmla="*/ 40 h 69"/>
                <a:gd name="T22" fmla="*/ 290 w 961"/>
                <a:gd name="T23" fmla="*/ 28 h 69"/>
                <a:gd name="T24" fmla="*/ 301 w 961"/>
                <a:gd name="T25" fmla="*/ 40 h 69"/>
                <a:gd name="T26" fmla="*/ 323 w 961"/>
                <a:gd name="T27" fmla="*/ 28 h 69"/>
                <a:gd name="T28" fmla="*/ 335 w 961"/>
                <a:gd name="T29" fmla="*/ 40 h 69"/>
                <a:gd name="T30" fmla="*/ 358 w 961"/>
                <a:gd name="T31" fmla="*/ 28 h 69"/>
                <a:gd name="T32" fmla="*/ 369 w 961"/>
                <a:gd name="T33" fmla="*/ 40 h 69"/>
                <a:gd name="T34" fmla="*/ 391 w 961"/>
                <a:gd name="T35" fmla="*/ 28 h 69"/>
                <a:gd name="T36" fmla="*/ 402 w 961"/>
                <a:gd name="T37" fmla="*/ 40 h 69"/>
                <a:gd name="T38" fmla="*/ 425 w 961"/>
                <a:gd name="T39" fmla="*/ 28 h 69"/>
                <a:gd name="T40" fmla="*/ 455 w 961"/>
                <a:gd name="T41" fmla="*/ 28 h 69"/>
                <a:gd name="T42" fmla="*/ 435 w 961"/>
                <a:gd name="T43" fmla="*/ 40 h 69"/>
                <a:gd name="T44" fmla="*/ 490 w 961"/>
                <a:gd name="T45" fmla="*/ 28 h 69"/>
                <a:gd name="T46" fmla="*/ 467 w 961"/>
                <a:gd name="T47" fmla="*/ 40 h 69"/>
                <a:gd name="T48" fmla="*/ 523 w 961"/>
                <a:gd name="T49" fmla="*/ 28 h 69"/>
                <a:gd name="T50" fmla="*/ 501 w 961"/>
                <a:gd name="T51" fmla="*/ 40 h 69"/>
                <a:gd name="T52" fmla="*/ 557 w 961"/>
                <a:gd name="T53" fmla="*/ 28 h 69"/>
                <a:gd name="T54" fmla="*/ 534 w 961"/>
                <a:gd name="T55" fmla="*/ 40 h 69"/>
                <a:gd name="T56" fmla="*/ 591 w 961"/>
                <a:gd name="T57" fmla="*/ 28 h 69"/>
                <a:gd name="T58" fmla="*/ 568 w 961"/>
                <a:gd name="T59" fmla="*/ 40 h 69"/>
                <a:gd name="T60" fmla="*/ 624 w 961"/>
                <a:gd name="T61" fmla="*/ 28 h 69"/>
                <a:gd name="T62" fmla="*/ 602 w 961"/>
                <a:gd name="T63" fmla="*/ 40 h 69"/>
                <a:gd name="T64" fmla="*/ 658 w 961"/>
                <a:gd name="T65" fmla="*/ 28 h 69"/>
                <a:gd name="T66" fmla="*/ 635 w 961"/>
                <a:gd name="T67" fmla="*/ 40 h 69"/>
                <a:gd name="T68" fmla="*/ 692 w 961"/>
                <a:gd name="T69" fmla="*/ 28 h 69"/>
                <a:gd name="T70" fmla="*/ 670 w 961"/>
                <a:gd name="T71" fmla="*/ 40 h 69"/>
                <a:gd name="T72" fmla="*/ 725 w 961"/>
                <a:gd name="T73" fmla="*/ 28 h 69"/>
                <a:gd name="T74" fmla="*/ 703 w 961"/>
                <a:gd name="T75" fmla="*/ 40 h 69"/>
                <a:gd name="T76" fmla="*/ 759 w 961"/>
                <a:gd name="T77" fmla="*/ 28 h 69"/>
                <a:gd name="T78" fmla="*/ 736 w 961"/>
                <a:gd name="T79" fmla="*/ 40 h 69"/>
                <a:gd name="T80" fmla="*/ 793 w 961"/>
                <a:gd name="T81" fmla="*/ 28 h 69"/>
                <a:gd name="T82" fmla="*/ 771 w 961"/>
                <a:gd name="T83" fmla="*/ 40 h 69"/>
                <a:gd name="T84" fmla="*/ 827 w 961"/>
                <a:gd name="T85" fmla="*/ 28 h 69"/>
                <a:gd name="T86" fmla="*/ 804 w 961"/>
                <a:gd name="T87" fmla="*/ 40 h 69"/>
                <a:gd name="T88" fmla="*/ 860 w 961"/>
                <a:gd name="T89" fmla="*/ 28 h 69"/>
                <a:gd name="T90" fmla="*/ 838 w 961"/>
                <a:gd name="T91" fmla="*/ 40 h 69"/>
                <a:gd name="T92" fmla="*/ 894 w 961"/>
                <a:gd name="T93" fmla="*/ 28 h 69"/>
                <a:gd name="T94" fmla="*/ 872 w 961"/>
                <a:gd name="T95" fmla="*/ 40 h 69"/>
                <a:gd name="T96" fmla="*/ 928 w 961"/>
                <a:gd name="T97" fmla="*/ 28 h 69"/>
                <a:gd name="T98" fmla="*/ 905 w 961"/>
                <a:gd name="T99" fmla="*/ 40 h 69"/>
                <a:gd name="T100" fmla="*/ 961 w 961"/>
                <a:gd name="T101" fmla="*/ 28 h 69"/>
                <a:gd name="T102" fmla="*/ 940 w 961"/>
                <a:gd name="T103" fmla="*/ 40 h 69"/>
                <a:gd name="T104" fmla="*/ 69 w 961"/>
                <a:gd name="T105" fmla="*/ 28 h 69"/>
                <a:gd name="T106" fmla="*/ 69 w 961"/>
                <a:gd name="T107" fmla="*/ 40 h 69"/>
                <a:gd name="T108" fmla="*/ 0 w 961"/>
                <a:gd name="T109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1" h="69">
                  <a:moveTo>
                    <a:pt x="121" y="28"/>
                  </a:moveTo>
                  <a:lnTo>
                    <a:pt x="99" y="28"/>
                  </a:lnTo>
                  <a:lnTo>
                    <a:pt x="99" y="40"/>
                  </a:lnTo>
                  <a:lnTo>
                    <a:pt x="121" y="40"/>
                  </a:lnTo>
                  <a:lnTo>
                    <a:pt x="121" y="28"/>
                  </a:lnTo>
                  <a:lnTo>
                    <a:pt x="121" y="28"/>
                  </a:lnTo>
                  <a:close/>
                  <a:moveTo>
                    <a:pt x="156" y="28"/>
                  </a:moveTo>
                  <a:lnTo>
                    <a:pt x="133" y="28"/>
                  </a:lnTo>
                  <a:lnTo>
                    <a:pt x="133" y="40"/>
                  </a:lnTo>
                  <a:lnTo>
                    <a:pt x="156" y="40"/>
                  </a:lnTo>
                  <a:lnTo>
                    <a:pt x="156" y="28"/>
                  </a:lnTo>
                  <a:lnTo>
                    <a:pt x="156" y="28"/>
                  </a:lnTo>
                  <a:close/>
                  <a:moveTo>
                    <a:pt x="189" y="28"/>
                  </a:moveTo>
                  <a:lnTo>
                    <a:pt x="166" y="28"/>
                  </a:lnTo>
                  <a:lnTo>
                    <a:pt x="166" y="40"/>
                  </a:lnTo>
                  <a:lnTo>
                    <a:pt x="189" y="40"/>
                  </a:lnTo>
                  <a:lnTo>
                    <a:pt x="189" y="28"/>
                  </a:lnTo>
                  <a:lnTo>
                    <a:pt x="189" y="28"/>
                  </a:lnTo>
                  <a:close/>
                  <a:moveTo>
                    <a:pt x="222" y="28"/>
                  </a:moveTo>
                  <a:lnTo>
                    <a:pt x="200" y="28"/>
                  </a:lnTo>
                  <a:lnTo>
                    <a:pt x="200" y="40"/>
                  </a:lnTo>
                  <a:lnTo>
                    <a:pt x="222" y="40"/>
                  </a:lnTo>
                  <a:lnTo>
                    <a:pt x="222" y="28"/>
                  </a:lnTo>
                  <a:lnTo>
                    <a:pt x="222" y="28"/>
                  </a:lnTo>
                  <a:close/>
                  <a:moveTo>
                    <a:pt x="257" y="28"/>
                  </a:moveTo>
                  <a:lnTo>
                    <a:pt x="234" y="28"/>
                  </a:lnTo>
                  <a:lnTo>
                    <a:pt x="234" y="40"/>
                  </a:lnTo>
                  <a:lnTo>
                    <a:pt x="257" y="40"/>
                  </a:lnTo>
                  <a:lnTo>
                    <a:pt x="257" y="28"/>
                  </a:lnTo>
                  <a:lnTo>
                    <a:pt x="257" y="28"/>
                  </a:lnTo>
                  <a:close/>
                  <a:moveTo>
                    <a:pt x="290" y="28"/>
                  </a:moveTo>
                  <a:lnTo>
                    <a:pt x="267" y="28"/>
                  </a:lnTo>
                  <a:lnTo>
                    <a:pt x="267" y="40"/>
                  </a:lnTo>
                  <a:lnTo>
                    <a:pt x="290" y="40"/>
                  </a:lnTo>
                  <a:lnTo>
                    <a:pt x="290" y="28"/>
                  </a:lnTo>
                  <a:lnTo>
                    <a:pt x="290" y="28"/>
                  </a:lnTo>
                  <a:close/>
                  <a:moveTo>
                    <a:pt x="323" y="28"/>
                  </a:moveTo>
                  <a:lnTo>
                    <a:pt x="301" y="28"/>
                  </a:lnTo>
                  <a:lnTo>
                    <a:pt x="301" y="40"/>
                  </a:lnTo>
                  <a:lnTo>
                    <a:pt x="323" y="40"/>
                  </a:lnTo>
                  <a:lnTo>
                    <a:pt x="323" y="28"/>
                  </a:lnTo>
                  <a:lnTo>
                    <a:pt x="323" y="28"/>
                  </a:lnTo>
                  <a:close/>
                  <a:moveTo>
                    <a:pt x="358" y="28"/>
                  </a:moveTo>
                  <a:lnTo>
                    <a:pt x="335" y="28"/>
                  </a:lnTo>
                  <a:lnTo>
                    <a:pt x="335" y="40"/>
                  </a:lnTo>
                  <a:lnTo>
                    <a:pt x="358" y="40"/>
                  </a:lnTo>
                  <a:lnTo>
                    <a:pt x="358" y="28"/>
                  </a:lnTo>
                  <a:lnTo>
                    <a:pt x="358" y="28"/>
                  </a:lnTo>
                  <a:close/>
                  <a:moveTo>
                    <a:pt x="391" y="28"/>
                  </a:moveTo>
                  <a:lnTo>
                    <a:pt x="369" y="28"/>
                  </a:lnTo>
                  <a:lnTo>
                    <a:pt x="369" y="40"/>
                  </a:lnTo>
                  <a:lnTo>
                    <a:pt x="391" y="40"/>
                  </a:lnTo>
                  <a:lnTo>
                    <a:pt x="391" y="28"/>
                  </a:lnTo>
                  <a:lnTo>
                    <a:pt x="391" y="28"/>
                  </a:lnTo>
                  <a:close/>
                  <a:moveTo>
                    <a:pt x="425" y="28"/>
                  </a:moveTo>
                  <a:lnTo>
                    <a:pt x="402" y="28"/>
                  </a:lnTo>
                  <a:lnTo>
                    <a:pt x="402" y="40"/>
                  </a:lnTo>
                  <a:lnTo>
                    <a:pt x="425" y="40"/>
                  </a:lnTo>
                  <a:lnTo>
                    <a:pt x="425" y="28"/>
                  </a:lnTo>
                  <a:lnTo>
                    <a:pt x="425" y="28"/>
                  </a:lnTo>
                  <a:close/>
                  <a:moveTo>
                    <a:pt x="435" y="40"/>
                  </a:moveTo>
                  <a:lnTo>
                    <a:pt x="455" y="40"/>
                  </a:lnTo>
                  <a:lnTo>
                    <a:pt x="455" y="28"/>
                  </a:lnTo>
                  <a:lnTo>
                    <a:pt x="435" y="28"/>
                  </a:lnTo>
                  <a:lnTo>
                    <a:pt x="435" y="40"/>
                  </a:lnTo>
                  <a:lnTo>
                    <a:pt x="435" y="40"/>
                  </a:lnTo>
                  <a:close/>
                  <a:moveTo>
                    <a:pt x="467" y="40"/>
                  </a:moveTo>
                  <a:lnTo>
                    <a:pt x="467" y="28"/>
                  </a:lnTo>
                  <a:lnTo>
                    <a:pt x="490" y="28"/>
                  </a:lnTo>
                  <a:lnTo>
                    <a:pt x="490" y="40"/>
                  </a:lnTo>
                  <a:lnTo>
                    <a:pt x="467" y="40"/>
                  </a:lnTo>
                  <a:lnTo>
                    <a:pt x="467" y="40"/>
                  </a:lnTo>
                  <a:close/>
                  <a:moveTo>
                    <a:pt x="501" y="40"/>
                  </a:moveTo>
                  <a:lnTo>
                    <a:pt x="501" y="28"/>
                  </a:lnTo>
                  <a:lnTo>
                    <a:pt x="523" y="28"/>
                  </a:lnTo>
                  <a:lnTo>
                    <a:pt x="523" y="40"/>
                  </a:lnTo>
                  <a:lnTo>
                    <a:pt x="501" y="40"/>
                  </a:lnTo>
                  <a:lnTo>
                    <a:pt x="501" y="40"/>
                  </a:lnTo>
                  <a:close/>
                  <a:moveTo>
                    <a:pt x="534" y="40"/>
                  </a:moveTo>
                  <a:lnTo>
                    <a:pt x="534" y="28"/>
                  </a:lnTo>
                  <a:lnTo>
                    <a:pt x="557" y="28"/>
                  </a:lnTo>
                  <a:lnTo>
                    <a:pt x="557" y="40"/>
                  </a:lnTo>
                  <a:lnTo>
                    <a:pt x="534" y="40"/>
                  </a:lnTo>
                  <a:lnTo>
                    <a:pt x="534" y="40"/>
                  </a:lnTo>
                  <a:close/>
                  <a:moveTo>
                    <a:pt x="568" y="40"/>
                  </a:moveTo>
                  <a:lnTo>
                    <a:pt x="568" y="28"/>
                  </a:lnTo>
                  <a:lnTo>
                    <a:pt x="591" y="28"/>
                  </a:lnTo>
                  <a:lnTo>
                    <a:pt x="591" y="40"/>
                  </a:lnTo>
                  <a:lnTo>
                    <a:pt x="568" y="40"/>
                  </a:lnTo>
                  <a:lnTo>
                    <a:pt x="568" y="40"/>
                  </a:lnTo>
                  <a:close/>
                  <a:moveTo>
                    <a:pt x="602" y="40"/>
                  </a:moveTo>
                  <a:lnTo>
                    <a:pt x="602" y="28"/>
                  </a:lnTo>
                  <a:lnTo>
                    <a:pt x="624" y="28"/>
                  </a:lnTo>
                  <a:lnTo>
                    <a:pt x="624" y="40"/>
                  </a:lnTo>
                  <a:lnTo>
                    <a:pt x="602" y="40"/>
                  </a:lnTo>
                  <a:lnTo>
                    <a:pt x="602" y="40"/>
                  </a:lnTo>
                  <a:close/>
                  <a:moveTo>
                    <a:pt x="635" y="40"/>
                  </a:moveTo>
                  <a:lnTo>
                    <a:pt x="635" y="28"/>
                  </a:lnTo>
                  <a:lnTo>
                    <a:pt x="658" y="28"/>
                  </a:lnTo>
                  <a:lnTo>
                    <a:pt x="658" y="40"/>
                  </a:lnTo>
                  <a:lnTo>
                    <a:pt x="635" y="40"/>
                  </a:lnTo>
                  <a:lnTo>
                    <a:pt x="635" y="40"/>
                  </a:lnTo>
                  <a:close/>
                  <a:moveTo>
                    <a:pt x="670" y="40"/>
                  </a:moveTo>
                  <a:lnTo>
                    <a:pt x="670" y="28"/>
                  </a:lnTo>
                  <a:lnTo>
                    <a:pt x="692" y="28"/>
                  </a:lnTo>
                  <a:lnTo>
                    <a:pt x="692" y="40"/>
                  </a:lnTo>
                  <a:lnTo>
                    <a:pt x="670" y="40"/>
                  </a:lnTo>
                  <a:lnTo>
                    <a:pt x="670" y="40"/>
                  </a:lnTo>
                  <a:close/>
                  <a:moveTo>
                    <a:pt x="703" y="40"/>
                  </a:moveTo>
                  <a:lnTo>
                    <a:pt x="703" y="28"/>
                  </a:lnTo>
                  <a:lnTo>
                    <a:pt x="725" y="28"/>
                  </a:lnTo>
                  <a:lnTo>
                    <a:pt x="725" y="40"/>
                  </a:lnTo>
                  <a:lnTo>
                    <a:pt x="703" y="40"/>
                  </a:lnTo>
                  <a:lnTo>
                    <a:pt x="703" y="40"/>
                  </a:lnTo>
                  <a:close/>
                  <a:moveTo>
                    <a:pt x="736" y="40"/>
                  </a:moveTo>
                  <a:lnTo>
                    <a:pt x="736" y="28"/>
                  </a:lnTo>
                  <a:lnTo>
                    <a:pt x="759" y="28"/>
                  </a:lnTo>
                  <a:lnTo>
                    <a:pt x="759" y="40"/>
                  </a:lnTo>
                  <a:lnTo>
                    <a:pt x="736" y="40"/>
                  </a:lnTo>
                  <a:lnTo>
                    <a:pt x="736" y="40"/>
                  </a:lnTo>
                  <a:close/>
                  <a:moveTo>
                    <a:pt x="771" y="40"/>
                  </a:moveTo>
                  <a:lnTo>
                    <a:pt x="771" y="28"/>
                  </a:lnTo>
                  <a:lnTo>
                    <a:pt x="793" y="28"/>
                  </a:lnTo>
                  <a:lnTo>
                    <a:pt x="793" y="40"/>
                  </a:lnTo>
                  <a:lnTo>
                    <a:pt x="771" y="40"/>
                  </a:lnTo>
                  <a:lnTo>
                    <a:pt x="771" y="40"/>
                  </a:lnTo>
                  <a:close/>
                  <a:moveTo>
                    <a:pt x="804" y="40"/>
                  </a:moveTo>
                  <a:lnTo>
                    <a:pt x="804" y="28"/>
                  </a:lnTo>
                  <a:lnTo>
                    <a:pt x="827" y="28"/>
                  </a:lnTo>
                  <a:lnTo>
                    <a:pt x="827" y="40"/>
                  </a:lnTo>
                  <a:lnTo>
                    <a:pt x="804" y="40"/>
                  </a:lnTo>
                  <a:lnTo>
                    <a:pt x="804" y="40"/>
                  </a:lnTo>
                  <a:close/>
                  <a:moveTo>
                    <a:pt x="838" y="40"/>
                  </a:moveTo>
                  <a:lnTo>
                    <a:pt x="838" y="28"/>
                  </a:lnTo>
                  <a:lnTo>
                    <a:pt x="860" y="28"/>
                  </a:lnTo>
                  <a:lnTo>
                    <a:pt x="860" y="40"/>
                  </a:lnTo>
                  <a:lnTo>
                    <a:pt x="838" y="40"/>
                  </a:lnTo>
                  <a:lnTo>
                    <a:pt x="838" y="40"/>
                  </a:lnTo>
                  <a:close/>
                  <a:moveTo>
                    <a:pt x="872" y="40"/>
                  </a:moveTo>
                  <a:lnTo>
                    <a:pt x="872" y="28"/>
                  </a:lnTo>
                  <a:lnTo>
                    <a:pt x="894" y="28"/>
                  </a:lnTo>
                  <a:lnTo>
                    <a:pt x="894" y="40"/>
                  </a:lnTo>
                  <a:lnTo>
                    <a:pt x="872" y="40"/>
                  </a:lnTo>
                  <a:lnTo>
                    <a:pt x="872" y="40"/>
                  </a:lnTo>
                  <a:close/>
                  <a:moveTo>
                    <a:pt x="905" y="40"/>
                  </a:moveTo>
                  <a:lnTo>
                    <a:pt x="905" y="28"/>
                  </a:lnTo>
                  <a:lnTo>
                    <a:pt x="928" y="28"/>
                  </a:lnTo>
                  <a:lnTo>
                    <a:pt x="928" y="40"/>
                  </a:lnTo>
                  <a:lnTo>
                    <a:pt x="905" y="40"/>
                  </a:lnTo>
                  <a:lnTo>
                    <a:pt x="905" y="40"/>
                  </a:lnTo>
                  <a:close/>
                  <a:moveTo>
                    <a:pt x="940" y="40"/>
                  </a:moveTo>
                  <a:lnTo>
                    <a:pt x="940" y="28"/>
                  </a:lnTo>
                  <a:lnTo>
                    <a:pt x="961" y="28"/>
                  </a:lnTo>
                  <a:lnTo>
                    <a:pt x="961" y="40"/>
                  </a:lnTo>
                  <a:lnTo>
                    <a:pt x="940" y="40"/>
                  </a:lnTo>
                  <a:lnTo>
                    <a:pt x="940" y="40"/>
                  </a:lnTo>
                  <a:close/>
                  <a:moveTo>
                    <a:pt x="0" y="34"/>
                  </a:moveTo>
                  <a:lnTo>
                    <a:pt x="69" y="0"/>
                  </a:lnTo>
                  <a:lnTo>
                    <a:pt x="69" y="28"/>
                  </a:lnTo>
                  <a:lnTo>
                    <a:pt x="88" y="28"/>
                  </a:lnTo>
                  <a:lnTo>
                    <a:pt x="88" y="40"/>
                  </a:lnTo>
                  <a:lnTo>
                    <a:pt x="69" y="40"/>
                  </a:lnTo>
                  <a:lnTo>
                    <a:pt x="69" y="69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49"/>
            <p:cNvSpPr>
              <a:spLocks noEditPoints="1"/>
            </p:cNvSpPr>
            <p:nvPr/>
          </p:nvSpPr>
          <p:spPr bwMode="auto">
            <a:xfrm>
              <a:off x="4770684" y="3284879"/>
              <a:ext cx="76180" cy="887249"/>
            </a:xfrm>
            <a:custGeom>
              <a:avLst/>
              <a:gdLst>
                <a:gd name="T0" fmla="*/ 28 w 68"/>
                <a:gd name="T1" fmla="*/ 100 h 794"/>
                <a:gd name="T2" fmla="*/ 40 w 68"/>
                <a:gd name="T3" fmla="*/ 122 h 794"/>
                <a:gd name="T4" fmla="*/ 28 w 68"/>
                <a:gd name="T5" fmla="*/ 134 h 794"/>
                <a:gd name="T6" fmla="*/ 40 w 68"/>
                <a:gd name="T7" fmla="*/ 156 h 794"/>
                <a:gd name="T8" fmla="*/ 28 w 68"/>
                <a:gd name="T9" fmla="*/ 167 h 794"/>
                <a:gd name="T10" fmla="*/ 40 w 68"/>
                <a:gd name="T11" fmla="*/ 190 h 794"/>
                <a:gd name="T12" fmla="*/ 28 w 68"/>
                <a:gd name="T13" fmla="*/ 201 h 794"/>
                <a:gd name="T14" fmla="*/ 40 w 68"/>
                <a:gd name="T15" fmla="*/ 223 h 794"/>
                <a:gd name="T16" fmla="*/ 28 w 68"/>
                <a:gd name="T17" fmla="*/ 235 h 794"/>
                <a:gd name="T18" fmla="*/ 40 w 68"/>
                <a:gd name="T19" fmla="*/ 257 h 794"/>
                <a:gd name="T20" fmla="*/ 28 w 68"/>
                <a:gd name="T21" fmla="*/ 268 h 794"/>
                <a:gd name="T22" fmla="*/ 40 w 68"/>
                <a:gd name="T23" fmla="*/ 291 h 794"/>
                <a:gd name="T24" fmla="*/ 28 w 68"/>
                <a:gd name="T25" fmla="*/ 303 h 794"/>
                <a:gd name="T26" fmla="*/ 40 w 68"/>
                <a:gd name="T27" fmla="*/ 324 h 794"/>
                <a:gd name="T28" fmla="*/ 28 w 68"/>
                <a:gd name="T29" fmla="*/ 336 h 794"/>
                <a:gd name="T30" fmla="*/ 40 w 68"/>
                <a:gd name="T31" fmla="*/ 358 h 794"/>
                <a:gd name="T32" fmla="*/ 28 w 68"/>
                <a:gd name="T33" fmla="*/ 369 h 794"/>
                <a:gd name="T34" fmla="*/ 40 w 68"/>
                <a:gd name="T35" fmla="*/ 392 h 794"/>
                <a:gd name="T36" fmla="*/ 28 w 68"/>
                <a:gd name="T37" fmla="*/ 404 h 794"/>
                <a:gd name="T38" fmla="*/ 40 w 68"/>
                <a:gd name="T39" fmla="*/ 425 h 794"/>
                <a:gd name="T40" fmla="*/ 40 w 68"/>
                <a:gd name="T41" fmla="*/ 457 h 794"/>
                <a:gd name="T42" fmla="*/ 28 w 68"/>
                <a:gd name="T43" fmla="*/ 437 h 794"/>
                <a:gd name="T44" fmla="*/ 40 w 68"/>
                <a:gd name="T45" fmla="*/ 490 h 794"/>
                <a:gd name="T46" fmla="*/ 28 w 68"/>
                <a:gd name="T47" fmla="*/ 468 h 794"/>
                <a:gd name="T48" fmla="*/ 40 w 68"/>
                <a:gd name="T49" fmla="*/ 524 h 794"/>
                <a:gd name="T50" fmla="*/ 28 w 68"/>
                <a:gd name="T51" fmla="*/ 501 h 794"/>
                <a:gd name="T52" fmla="*/ 40 w 68"/>
                <a:gd name="T53" fmla="*/ 558 h 794"/>
                <a:gd name="T54" fmla="*/ 28 w 68"/>
                <a:gd name="T55" fmla="*/ 536 h 794"/>
                <a:gd name="T56" fmla="*/ 40 w 68"/>
                <a:gd name="T57" fmla="*/ 592 h 794"/>
                <a:gd name="T58" fmla="*/ 28 w 68"/>
                <a:gd name="T59" fmla="*/ 569 h 794"/>
                <a:gd name="T60" fmla="*/ 40 w 68"/>
                <a:gd name="T61" fmla="*/ 625 h 794"/>
                <a:gd name="T62" fmla="*/ 28 w 68"/>
                <a:gd name="T63" fmla="*/ 602 h 794"/>
                <a:gd name="T64" fmla="*/ 40 w 68"/>
                <a:gd name="T65" fmla="*/ 659 h 794"/>
                <a:gd name="T66" fmla="*/ 28 w 68"/>
                <a:gd name="T67" fmla="*/ 637 h 794"/>
                <a:gd name="T68" fmla="*/ 40 w 68"/>
                <a:gd name="T69" fmla="*/ 693 h 794"/>
                <a:gd name="T70" fmla="*/ 28 w 68"/>
                <a:gd name="T71" fmla="*/ 670 h 794"/>
                <a:gd name="T72" fmla="*/ 40 w 68"/>
                <a:gd name="T73" fmla="*/ 726 h 794"/>
                <a:gd name="T74" fmla="*/ 28 w 68"/>
                <a:gd name="T75" fmla="*/ 703 h 794"/>
                <a:gd name="T76" fmla="*/ 40 w 68"/>
                <a:gd name="T77" fmla="*/ 760 h 794"/>
                <a:gd name="T78" fmla="*/ 28 w 68"/>
                <a:gd name="T79" fmla="*/ 738 h 794"/>
                <a:gd name="T80" fmla="*/ 40 w 68"/>
                <a:gd name="T81" fmla="*/ 794 h 794"/>
                <a:gd name="T82" fmla="*/ 28 w 68"/>
                <a:gd name="T83" fmla="*/ 771 h 794"/>
                <a:gd name="T84" fmla="*/ 40 w 68"/>
                <a:gd name="T85" fmla="*/ 69 h 794"/>
                <a:gd name="T86" fmla="*/ 28 w 68"/>
                <a:gd name="T87" fmla="*/ 69 h 794"/>
                <a:gd name="T88" fmla="*/ 34 w 68"/>
                <a:gd name="T89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" h="794">
                  <a:moveTo>
                    <a:pt x="40" y="122"/>
                  </a:moveTo>
                  <a:lnTo>
                    <a:pt x="40" y="100"/>
                  </a:lnTo>
                  <a:lnTo>
                    <a:pt x="28" y="100"/>
                  </a:lnTo>
                  <a:lnTo>
                    <a:pt x="28" y="122"/>
                  </a:lnTo>
                  <a:lnTo>
                    <a:pt x="40" y="122"/>
                  </a:lnTo>
                  <a:lnTo>
                    <a:pt x="40" y="122"/>
                  </a:lnTo>
                  <a:close/>
                  <a:moveTo>
                    <a:pt x="40" y="156"/>
                  </a:moveTo>
                  <a:lnTo>
                    <a:pt x="40" y="134"/>
                  </a:lnTo>
                  <a:lnTo>
                    <a:pt x="28" y="134"/>
                  </a:lnTo>
                  <a:lnTo>
                    <a:pt x="28" y="156"/>
                  </a:lnTo>
                  <a:lnTo>
                    <a:pt x="40" y="156"/>
                  </a:lnTo>
                  <a:lnTo>
                    <a:pt x="40" y="156"/>
                  </a:lnTo>
                  <a:close/>
                  <a:moveTo>
                    <a:pt x="40" y="190"/>
                  </a:moveTo>
                  <a:lnTo>
                    <a:pt x="40" y="167"/>
                  </a:lnTo>
                  <a:lnTo>
                    <a:pt x="28" y="167"/>
                  </a:lnTo>
                  <a:lnTo>
                    <a:pt x="28" y="190"/>
                  </a:lnTo>
                  <a:lnTo>
                    <a:pt x="40" y="190"/>
                  </a:lnTo>
                  <a:lnTo>
                    <a:pt x="40" y="190"/>
                  </a:lnTo>
                  <a:close/>
                  <a:moveTo>
                    <a:pt x="40" y="223"/>
                  </a:moveTo>
                  <a:lnTo>
                    <a:pt x="40" y="201"/>
                  </a:lnTo>
                  <a:lnTo>
                    <a:pt x="28" y="201"/>
                  </a:lnTo>
                  <a:lnTo>
                    <a:pt x="28" y="223"/>
                  </a:lnTo>
                  <a:lnTo>
                    <a:pt x="40" y="223"/>
                  </a:lnTo>
                  <a:lnTo>
                    <a:pt x="40" y="223"/>
                  </a:lnTo>
                  <a:close/>
                  <a:moveTo>
                    <a:pt x="40" y="257"/>
                  </a:moveTo>
                  <a:lnTo>
                    <a:pt x="40" y="235"/>
                  </a:lnTo>
                  <a:lnTo>
                    <a:pt x="28" y="235"/>
                  </a:lnTo>
                  <a:lnTo>
                    <a:pt x="28" y="257"/>
                  </a:lnTo>
                  <a:lnTo>
                    <a:pt x="40" y="257"/>
                  </a:lnTo>
                  <a:lnTo>
                    <a:pt x="40" y="257"/>
                  </a:lnTo>
                  <a:close/>
                  <a:moveTo>
                    <a:pt x="40" y="291"/>
                  </a:moveTo>
                  <a:lnTo>
                    <a:pt x="40" y="268"/>
                  </a:lnTo>
                  <a:lnTo>
                    <a:pt x="28" y="268"/>
                  </a:lnTo>
                  <a:lnTo>
                    <a:pt x="28" y="291"/>
                  </a:lnTo>
                  <a:lnTo>
                    <a:pt x="40" y="291"/>
                  </a:lnTo>
                  <a:lnTo>
                    <a:pt x="40" y="291"/>
                  </a:lnTo>
                  <a:close/>
                  <a:moveTo>
                    <a:pt x="40" y="324"/>
                  </a:moveTo>
                  <a:lnTo>
                    <a:pt x="40" y="303"/>
                  </a:lnTo>
                  <a:lnTo>
                    <a:pt x="28" y="303"/>
                  </a:lnTo>
                  <a:lnTo>
                    <a:pt x="28" y="324"/>
                  </a:lnTo>
                  <a:lnTo>
                    <a:pt x="40" y="324"/>
                  </a:lnTo>
                  <a:lnTo>
                    <a:pt x="40" y="324"/>
                  </a:lnTo>
                  <a:close/>
                  <a:moveTo>
                    <a:pt x="40" y="358"/>
                  </a:moveTo>
                  <a:lnTo>
                    <a:pt x="40" y="336"/>
                  </a:lnTo>
                  <a:lnTo>
                    <a:pt x="28" y="336"/>
                  </a:lnTo>
                  <a:lnTo>
                    <a:pt x="28" y="358"/>
                  </a:lnTo>
                  <a:lnTo>
                    <a:pt x="40" y="358"/>
                  </a:lnTo>
                  <a:lnTo>
                    <a:pt x="40" y="358"/>
                  </a:lnTo>
                  <a:close/>
                  <a:moveTo>
                    <a:pt x="40" y="392"/>
                  </a:moveTo>
                  <a:lnTo>
                    <a:pt x="40" y="369"/>
                  </a:lnTo>
                  <a:lnTo>
                    <a:pt x="28" y="369"/>
                  </a:lnTo>
                  <a:lnTo>
                    <a:pt x="28" y="392"/>
                  </a:lnTo>
                  <a:lnTo>
                    <a:pt x="40" y="392"/>
                  </a:lnTo>
                  <a:lnTo>
                    <a:pt x="40" y="392"/>
                  </a:lnTo>
                  <a:close/>
                  <a:moveTo>
                    <a:pt x="40" y="425"/>
                  </a:moveTo>
                  <a:lnTo>
                    <a:pt x="40" y="404"/>
                  </a:lnTo>
                  <a:lnTo>
                    <a:pt x="28" y="404"/>
                  </a:lnTo>
                  <a:lnTo>
                    <a:pt x="28" y="425"/>
                  </a:lnTo>
                  <a:lnTo>
                    <a:pt x="40" y="425"/>
                  </a:lnTo>
                  <a:lnTo>
                    <a:pt x="40" y="425"/>
                  </a:lnTo>
                  <a:close/>
                  <a:moveTo>
                    <a:pt x="28" y="437"/>
                  </a:moveTo>
                  <a:lnTo>
                    <a:pt x="28" y="457"/>
                  </a:lnTo>
                  <a:lnTo>
                    <a:pt x="40" y="457"/>
                  </a:lnTo>
                  <a:lnTo>
                    <a:pt x="40" y="437"/>
                  </a:lnTo>
                  <a:lnTo>
                    <a:pt x="28" y="437"/>
                  </a:lnTo>
                  <a:lnTo>
                    <a:pt x="28" y="437"/>
                  </a:lnTo>
                  <a:close/>
                  <a:moveTo>
                    <a:pt x="28" y="468"/>
                  </a:moveTo>
                  <a:lnTo>
                    <a:pt x="40" y="468"/>
                  </a:lnTo>
                  <a:lnTo>
                    <a:pt x="40" y="490"/>
                  </a:lnTo>
                  <a:lnTo>
                    <a:pt x="28" y="490"/>
                  </a:lnTo>
                  <a:lnTo>
                    <a:pt x="28" y="468"/>
                  </a:lnTo>
                  <a:lnTo>
                    <a:pt x="28" y="468"/>
                  </a:lnTo>
                  <a:close/>
                  <a:moveTo>
                    <a:pt x="28" y="501"/>
                  </a:moveTo>
                  <a:lnTo>
                    <a:pt x="40" y="501"/>
                  </a:lnTo>
                  <a:lnTo>
                    <a:pt x="40" y="524"/>
                  </a:lnTo>
                  <a:lnTo>
                    <a:pt x="28" y="524"/>
                  </a:lnTo>
                  <a:lnTo>
                    <a:pt x="28" y="501"/>
                  </a:lnTo>
                  <a:lnTo>
                    <a:pt x="28" y="501"/>
                  </a:lnTo>
                  <a:close/>
                  <a:moveTo>
                    <a:pt x="28" y="536"/>
                  </a:moveTo>
                  <a:lnTo>
                    <a:pt x="40" y="536"/>
                  </a:lnTo>
                  <a:lnTo>
                    <a:pt x="40" y="558"/>
                  </a:lnTo>
                  <a:lnTo>
                    <a:pt x="28" y="558"/>
                  </a:lnTo>
                  <a:lnTo>
                    <a:pt x="28" y="536"/>
                  </a:lnTo>
                  <a:lnTo>
                    <a:pt x="28" y="536"/>
                  </a:lnTo>
                  <a:close/>
                  <a:moveTo>
                    <a:pt x="28" y="569"/>
                  </a:moveTo>
                  <a:lnTo>
                    <a:pt x="40" y="569"/>
                  </a:lnTo>
                  <a:lnTo>
                    <a:pt x="40" y="592"/>
                  </a:lnTo>
                  <a:lnTo>
                    <a:pt x="28" y="592"/>
                  </a:lnTo>
                  <a:lnTo>
                    <a:pt x="28" y="569"/>
                  </a:lnTo>
                  <a:lnTo>
                    <a:pt x="28" y="569"/>
                  </a:lnTo>
                  <a:close/>
                  <a:moveTo>
                    <a:pt x="28" y="602"/>
                  </a:moveTo>
                  <a:lnTo>
                    <a:pt x="40" y="602"/>
                  </a:lnTo>
                  <a:lnTo>
                    <a:pt x="40" y="625"/>
                  </a:lnTo>
                  <a:lnTo>
                    <a:pt x="28" y="625"/>
                  </a:lnTo>
                  <a:lnTo>
                    <a:pt x="28" y="602"/>
                  </a:lnTo>
                  <a:lnTo>
                    <a:pt x="28" y="602"/>
                  </a:lnTo>
                  <a:close/>
                  <a:moveTo>
                    <a:pt x="28" y="637"/>
                  </a:moveTo>
                  <a:lnTo>
                    <a:pt x="40" y="637"/>
                  </a:lnTo>
                  <a:lnTo>
                    <a:pt x="40" y="659"/>
                  </a:lnTo>
                  <a:lnTo>
                    <a:pt x="28" y="659"/>
                  </a:lnTo>
                  <a:lnTo>
                    <a:pt x="28" y="637"/>
                  </a:lnTo>
                  <a:lnTo>
                    <a:pt x="28" y="637"/>
                  </a:lnTo>
                  <a:close/>
                  <a:moveTo>
                    <a:pt x="28" y="670"/>
                  </a:moveTo>
                  <a:lnTo>
                    <a:pt x="40" y="670"/>
                  </a:lnTo>
                  <a:lnTo>
                    <a:pt x="40" y="693"/>
                  </a:lnTo>
                  <a:lnTo>
                    <a:pt x="28" y="693"/>
                  </a:lnTo>
                  <a:lnTo>
                    <a:pt x="28" y="670"/>
                  </a:lnTo>
                  <a:lnTo>
                    <a:pt x="28" y="670"/>
                  </a:lnTo>
                  <a:close/>
                  <a:moveTo>
                    <a:pt x="28" y="703"/>
                  </a:moveTo>
                  <a:lnTo>
                    <a:pt x="40" y="703"/>
                  </a:lnTo>
                  <a:lnTo>
                    <a:pt x="40" y="726"/>
                  </a:lnTo>
                  <a:lnTo>
                    <a:pt x="28" y="726"/>
                  </a:lnTo>
                  <a:lnTo>
                    <a:pt x="28" y="703"/>
                  </a:lnTo>
                  <a:lnTo>
                    <a:pt x="28" y="703"/>
                  </a:lnTo>
                  <a:close/>
                  <a:moveTo>
                    <a:pt x="28" y="738"/>
                  </a:moveTo>
                  <a:lnTo>
                    <a:pt x="40" y="738"/>
                  </a:lnTo>
                  <a:lnTo>
                    <a:pt x="40" y="760"/>
                  </a:lnTo>
                  <a:lnTo>
                    <a:pt x="28" y="760"/>
                  </a:lnTo>
                  <a:lnTo>
                    <a:pt x="28" y="738"/>
                  </a:lnTo>
                  <a:lnTo>
                    <a:pt x="28" y="738"/>
                  </a:lnTo>
                  <a:close/>
                  <a:moveTo>
                    <a:pt x="28" y="771"/>
                  </a:moveTo>
                  <a:lnTo>
                    <a:pt x="40" y="771"/>
                  </a:lnTo>
                  <a:lnTo>
                    <a:pt x="40" y="794"/>
                  </a:lnTo>
                  <a:lnTo>
                    <a:pt x="28" y="794"/>
                  </a:lnTo>
                  <a:lnTo>
                    <a:pt x="28" y="771"/>
                  </a:lnTo>
                  <a:lnTo>
                    <a:pt x="28" y="771"/>
                  </a:lnTo>
                  <a:close/>
                  <a:moveTo>
                    <a:pt x="34" y="0"/>
                  </a:moveTo>
                  <a:lnTo>
                    <a:pt x="68" y="69"/>
                  </a:lnTo>
                  <a:lnTo>
                    <a:pt x="40" y="69"/>
                  </a:lnTo>
                  <a:lnTo>
                    <a:pt x="40" y="88"/>
                  </a:lnTo>
                  <a:lnTo>
                    <a:pt x="28" y="88"/>
                  </a:lnTo>
                  <a:lnTo>
                    <a:pt x="28" y="69"/>
                  </a:lnTo>
                  <a:lnTo>
                    <a:pt x="0" y="69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50"/>
            <p:cNvSpPr>
              <a:spLocks noEditPoints="1"/>
            </p:cNvSpPr>
            <p:nvPr/>
          </p:nvSpPr>
          <p:spPr bwMode="auto">
            <a:xfrm>
              <a:off x="4331061" y="2980135"/>
              <a:ext cx="76180" cy="698372"/>
            </a:xfrm>
            <a:custGeom>
              <a:avLst/>
              <a:gdLst>
                <a:gd name="T0" fmla="*/ 39 w 69"/>
                <a:gd name="T1" fmla="*/ 99 h 624"/>
                <a:gd name="T2" fmla="*/ 29 w 69"/>
                <a:gd name="T3" fmla="*/ 121 h 624"/>
                <a:gd name="T4" fmla="*/ 39 w 69"/>
                <a:gd name="T5" fmla="*/ 121 h 624"/>
                <a:gd name="T6" fmla="*/ 39 w 69"/>
                <a:gd name="T7" fmla="*/ 132 h 624"/>
                <a:gd name="T8" fmla="*/ 29 w 69"/>
                <a:gd name="T9" fmla="*/ 155 h 624"/>
                <a:gd name="T10" fmla="*/ 39 w 69"/>
                <a:gd name="T11" fmla="*/ 155 h 624"/>
                <a:gd name="T12" fmla="*/ 39 w 69"/>
                <a:gd name="T13" fmla="*/ 167 h 624"/>
                <a:gd name="T14" fmla="*/ 29 w 69"/>
                <a:gd name="T15" fmla="*/ 188 h 624"/>
                <a:gd name="T16" fmla="*/ 39 w 69"/>
                <a:gd name="T17" fmla="*/ 188 h 624"/>
                <a:gd name="T18" fmla="*/ 39 w 69"/>
                <a:gd name="T19" fmla="*/ 200 h 624"/>
                <a:gd name="T20" fmla="*/ 29 w 69"/>
                <a:gd name="T21" fmla="*/ 222 h 624"/>
                <a:gd name="T22" fmla="*/ 39 w 69"/>
                <a:gd name="T23" fmla="*/ 222 h 624"/>
                <a:gd name="T24" fmla="*/ 39 w 69"/>
                <a:gd name="T25" fmla="*/ 233 h 624"/>
                <a:gd name="T26" fmla="*/ 29 w 69"/>
                <a:gd name="T27" fmla="*/ 256 h 624"/>
                <a:gd name="T28" fmla="*/ 39 w 69"/>
                <a:gd name="T29" fmla="*/ 256 h 624"/>
                <a:gd name="T30" fmla="*/ 39 w 69"/>
                <a:gd name="T31" fmla="*/ 268 h 624"/>
                <a:gd name="T32" fmla="*/ 29 w 69"/>
                <a:gd name="T33" fmla="*/ 290 h 624"/>
                <a:gd name="T34" fmla="*/ 39 w 69"/>
                <a:gd name="T35" fmla="*/ 290 h 624"/>
                <a:gd name="T36" fmla="*/ 39 w 69"/>
                <a:gd name="T37" fmla="*/ 301 h 624"/>
                <a:gd name="T38" fmla="*/ 29 w 69"/>
                <a:gd name="T39" fmla="*/ 324 h 624"/>
                <a:gd name="T40" fmla="*/ 39 w 69"/>
                <a:gd name="T41" fmla="*/ 324 h 624"/>
                <a:gd name="T42" fmla="*/ 39 w 69"/>
                <a:gd name="T43" fmla="*/ 334 h 624"/>
                <a:gd name="T44" fmla="*/ 29 w 69"/>
                <a:gd name="T45" fmla="*/ 357 h 624"/>
                <a:gd name="T46" fmla="*/ 39 w 69"/>
                <a:gd name="T47" fmla="*/ 357 h 624"/>
                <a:gd name="T48" fmla="*/ 39 w 69"/>
                <a:gd name="T49" fmla="*/ 369 h 624"/>
                <a:gd name="T50" fmla="*/ 29 w 69"/>
                <a:gd name="T51" fmla="*/ 391 h 624"/>
                <a:gd name="T52" fmla="*/ 39 w 69"/>
                <a:gd name="T53" fmla="*/ 391 h 624"/>
                <a:gd name="T54" fmla="*/ 39 w 69"/>
                <a:gd name="T55" fmla="*/ 402 h 624"/>
                <a:gd name="T56" fmla="*/ 29 w 69"/>
                <a:gd name="T57" fmla="*/ 425 h 624"/>
                <a:gd name="T58" fmla="*/ 39 w 69"/>
                <a:gd name="T59" fmla="*/ 425 h 624"/>
                <a:gd name="T60" fmla="*/ 29 w 69"/>
                <a:gd name="T61" fmla="*/ 456 h 624"/>
                <a:gd name="T62" fmla="*/ 39 w 69"/>
                <a:gd name="T63" fmla="*/ 435 h 624"/>
                <a:gd name="T64" fmla="*/ 29 w 69"/>
                <a:gd name="T65" fmla="*/ 435 h 624"/>
                <a:gd name="T66" fmla="*/ 39 w 69"/>
                <a:gd name="T67" fmla="*/ 466 h 624"/>
                <a:gd name="T68" fmla="*/ 29 w 69"/>
                <a:gd name="T69" fmla="*/ 489 h 624"/>
                <a:gd name="T70" fmla="*/ 29 w 69"/>
                <a:gd name="T71" fmla="*/ 466 h 624"/>
                <a:gd name="T72" fmla="*/ 39 w 69"/>
                <a:gd name="T73" fmla="*/ 501 h 624"/>
                <a:gd name="T74" fmla="*/ 29 w 69"/>
                <a:gd name="T75" fmla="*/ 523 h 624"/>
                <a:gd name="T76" fmla="*/ 29 w 69"/>
                <a:gd name="T77" fmla="*/ 501 h 624"/>
                <a:gd name="T78" fmla="*/ 39 w 69"/>
                <a:gd name="T79" fmla="*/ 534 h 624"/>
                <a:gd name="T80" fmla="*/ 29 w 69"/>
                <a:gd name="T81" fmla="*/ 557 h 624"/>
                <a:gd name="T82" fmla="*/ 29 w 69"/>
                <a:gd name="T83" fmla="*/ 534 h 624"/>
                <a:gd name="T84" fmla="*/ 39 w 69"/>
                <a:gd name="T85" fmla="*/ 567 h 624"/>
                <a:gd name="T86" fmla="*/ 29 w 69"/>
                <a:gd name="T87" fmla="*/ 590 h 624"/>
                <a:gd name="T88" fmla="*/ 29 w 69"/>
                <a:gd name="T89" fmla="*/ 567 h 624"/>
                <a:gd name="T90" fmla="*/ 39 w 69"/>
                <a:gd name="T91" fmla="*/ 602 h 624"/>
                <a:gd name="T92" fmla="*/ 29 w 69"/>
                <a:gd name="T93" fmla="*/ 624 h 624"/>
                <a:gd name="T94" fmla="*/ 29 w 69"/>
                <a:gd name="T95" fmla="*/ 602 h 624"/>
                <a:gd name="T96" fmla="*/ 69 w 69"/>
                <a:gd name="T97" fmla="*/ 69 h 624"/>
                <a:gd name="T98" fmla="*/ 39 w 69"/>
                <a:gd name="T99" fmla="*/ 87 h 624"/>
                <a:gd name="T100" fmla="*/ 29 w 69"/>
                <a:gd name="T101" fmla="*/ 69 h 624"/>
                <a:gd name="T102" fmla="*/ 34 w 69"/>
                <a:gd name="T103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" h="624">
                  <a:moveTo>
                    <a:pt x="39" y="121"/>
                  </a:moveTo>
                  <a:lnTo>
                    <a:pt x="39" y="99"/>
                  </a:lnTo>
                  <a:lnTo>
                    <a:pt x="29" y="99"/>
                  </a:lnTo>
                  <a:lnTo>
                    <a:pt x="29" y="121"/>
                  </a:lnTo>
                  <a:lnTo>
                    <a:pt x="39" y="121"/>
                  </a:lnTo>
                  <a:lnTo>
                    <a:pt x="39" y="121"/>
                  </a:lnTo>
                  <a:close/>
                  <a:moveTo>
                    <a:pt x="39" y="155"/>
                  </a:moveTo>
                  <a:lnTo>
                    <a:pt x="39" y="132"/>
                  </a:lnTo>
                  <a:lnTo>
                    <a:pt x="29" y="132"/>
                  </a:lnTo>
                  <a:lnTo>
                    <a:pt x="29" y="155"/>
                  </a:lnTo>
                  <a:lnTo>
                    <a:pt x="39" y="155"/>
                  </a:lnTo>
                  <a:lnTo>
                    <a:pt x="39" y="155"/>
                  </a:lnTo>
                  <a:close/>
                  <a:moveTo>
                    <a:pt x="39" y="188"/>
                  </a:moveTo>
                  <a:lnTo>
                    <a:pt x="39" y="167"/>
                  </a:lnTo>
                  <a:lnTo>
                    <a:pt x="29" y="167"/>
                  </a:lnTo>
                  <a:lnTo>
                    <a:pt x="29" y="188"/>
                  </a:lnTo>
                  <a:lnTo>
                    <a:pt x="39" y="188"/>
                  </a:lnTo>
                  <a:lnTo>
                    <a:pt x="39" y="188"/>
                  </a:lnTo>
                  <a:close/>
                  <a:moveTo>
                    <a:pt x="39" y="222"/>
                  </a:moveTo>
                  <a:lnTo>
                    <a:pt x="39" y="200"/>
                  </a:lnTo>
                  <a:lnTo>
                    <a:pt x="29" y="200"/>
                  </a:lnTo>
                  <a:lnTo>
                    <a:pt x="29" y="222"/>
                  </a:lnTo>
                  <a:lnTo>
                    <a:pt x="39" y="222"/>
                  </a:lnTo>
                  <a:lnTo>
                    <a:pt x="39" y="222"/>
                  </a:lnTo>
                  <a:close/>
                  <a:moveTo>
                    <a:pt x="39" y="256"/>
                  </a:moveTo>
                  <a:lnTo>
                    <a:pt x="39" y="233"/>
                  </a:lnTo>
                  <a:lnTo>
                    <a:pt x="29" y="233"/>
                  </a:lnTo>
                  <a:lnTo>
                    <a:pt x="29" y="256"/>
                  </a:lnTo>
                  <a:lnTo>
                    <a:pt x="39" y="256"/>
                  </a:lnTo>
                  <a:lnTo>
                    <a:pt x="39" y="256"/>
                  </a:lnTo>
                  <a:close/>
                  <a:moveTo>
                    <a:pt x="39" y="290"/>
                  </a:moveTo>
                  <a:lnTo>
                    <a:pt x="39" y="268"/>
                  </a:lnTo>
                  <a:lnTo>
                    <a:pt x="29" y="268"/>
                  </a:lnTo>
                  <a:lnTo>
                    <a:pt x="29" y="290"/>
                  </a:lnTo>
                  <a:lnTo>
                    <a:pt x="39" y="290"/>
                  </a:lnTo>
                  <a:lnTo>
                    <a:pt x="39" y="290"/>
                  </a:lnTo>
                  <a:close/>
                  <a:moveTo>
                    <a:pt x="39" y="324"/>
                  </a:moveTo>
                  <a:lnTo>
                    <a:pt x="39" y="301"/>
                  </a:lnTo>
                  <a:lnTo>
                    <a:pt x="29" y="301"/>
                  </a:lnTo>
                  <a:lnTo>
                    <a:pt x="29" y="324"/>
                  </a:lnTo>
                  <a:lnTo>
                    <a:pt x="39" y="324"/>
                  </a:lnTo>
                  <a:lnTo>
                    <a:pt x="39" y="324"/>
                  </a:lnTo>
                  <a:close/>
                  <a:moveTo>
                    <a:pt x="39" y="357"/>
                  </a:moveTo>
                  <a:lnTo>
                    <a:pt x="39" y="334"/>
                  </a:lnTo>
                  <a:lnTo>
                    <a:pt x="29" y="334"/>
                  </a:lnTo>
                  <a:lnTo>
                    <a:pt x="29" y="357"/>
                  </a:lnTo>
                  <a:lnTo>
                    <a:pt x="39" y="357"/>
                  </a:lnTo>
                  <a:lnTo>
                    <a:pt x="39" y="357"/>
                  </a:lnTo>
                  <a:close/>
                  <a:moveTo>
                    <a:pt x="39" y="391"/>
                  </a:moveTo>
                  <a:lnTo>
                    <a:pt x="39" y="369"/>
                  </a:lnTo>
                  <a:lnTo>
                    <a:pt x="29" y="369"/>
                  </a:lnTo>
                  <a:lnTo>
                    <a:pt x="29" y="391"/>
                  </a:lnTo>
                  <a:lnTo>
                    <a:pt x="39" y="391"/>
                  </a:lnTo>
                  <a:lnTo>
                    <a:pt x="39" y="391"/>
                  </a:lnTo>
                  <a:close/>
                  <a:moveTo>
                    <a:pt x="39" y="425"/>
                  </a:moveTo>
                  <a:lnTo>
                    <a:pt x="39" y="402"/>
                  </a:lnTo>
                  <a:lnTo>
                    <a:pt x="29" y="402"/>
                  </a:lnTo>
                  <a:lnTo>
                    <a:pt x="29" y="425"/>
                  </a:lnTo>
                  <a:lnTo>
                    <a:pt x="39" y="425"/>
                  </a:lnTo>
                  <a:lnTo>
                    <a:pt x="39" y="425"/>
                  </a:lnTo>
                  <a:close/>
                  <a:moveTo>
                    <a:pt x="29" y="435"/>
                  </a:moveTo>
                  <a:lnTo>
                    <a:pt x="29" y="456"/>
                  </a:lnTo>
                  <a:lnTo>
                    <a:pt x="39" y="456"/>
                  </a:lnTo>
                  <a:lnTo>
                    <a:pt x="39" y="435"/>
                  </a:lnTo>
                  <a:lnTo>
                    <a:pt x="29" y="435"/>
                  </a:lnTo>
                  <a:lnTo>
                    <a:pt x="29" y="435"/>
                  </a:lnTo>
                  <a:close/>
                  <a:moveTo>
                    <a:pt x="29" y="466"/>
                  </a:moveTo>
                  <a:lnTo>
                    <a:pt x="39" y="466"/>
                  </a:lnTo>
                  <a:lnTo>
                    <a:pt x="39" y="489"/>
                  </a:lnTo>
                  <a:lnTo>
                    <a:pt x="29" y="489"/>
                  </a:lnTo>
                  <a:lnTo>
                    <a:pt x="29" y="466"/>
                  </a:lnTo>
                  <a:lnTo>
                    <a:pt x="29" y="466"/>
                  </a:lnTo>
                  <a:close/>
                  <a:moveTo>
                    <a:pt x="29" y="501"/>
                  </a:moveTo>
                  <a:lnTo>
                    <a:pt x="39" y="501"/>
                  </a:lnTo>
                  <a:lnTo>
                    <a:pt x="39" y="523"/>
                  </a:lnTo>
                  <a:lnTo>
                    <a:pt x="29" y="523"/>
                  </a:lnTo>
                  <a:lnTo>
                    <a:pt x="29" y="501"/>
                  </a:lnTo>
                  <a:lnTo>
                    <a:pt x="29" y="501"/>
                  </a:lnTo>
                  <a:close/>
                  <a:moveTo>
                    <a:pt x="29" y="534"/>
                  </a:moveTo>
                  <a:lnTo>
                    <a:pt x="39" y="534"/>
                  </a:lnTo>
                  <a:lnTo>
                    <a:pt x="39" y="557"/>
                  </a:lnTo>
                  <a:lnTo>
                    <a:pt x="29" y="557"/>
                  </a:lnTo>
                  <a:lnTo>
                    <a:pt x="29" y="534"/>
                  </a:lnTo>
                  <a:lnTo>
                    <a:pt x="29" y="534"/>
                  </a:lnTo>
                  <a:close/>
                  <a:moveTo>
                    <a:pt x="29" y="567"/>
                  </a:moveTo>
                  <a:lnTo>
                    <a:pt x="39" y="567"/>
                  </a:lnTo>
                  <a:lnTo>
                    <a:pt x="39" y="590"/>
                  </a:lnTo>
                  <a:lnTo>
                    <a:pt x="29" y="590"/>
                  </a:lnTo>
                  <a:lnTo>
                    <a:pt x="29" y="567"/>
                  </a:lnTo>
                  <a:lnTo>
                    <a:pt x="29" y="567"/>
                  </a:lnTo>
                  <a:close/>
                  <a:moveTo>
                    <a:pt x="29" y="602"/>
                  </a:moveTo>
                  <a:lnTo>
                    <a:pt x="39" y="602"/>
                  </a:lnTo>
                  <a:lnTo>
                    <a:pt x="39" y="624"/>
                  </a:lnTo>
                  <a:lnTo>
                    <a:pt x="29" y="624"/>
                  </a:lnTo>
                  <a:lnTo>
                    <a:pt x="29" y="602"/>
                  </a:lnTo>
                  <a:lnTo>
                    <a:pt x="29" y="602"/>
                  </a:lnTo>
                  <a:close/>
                  <a:moveTo>
                    <a:pt x="34" y="0"/>
                  </a:moveTo>
                  <a:lnTo>
                    <a:pt x="69" y="69"/>
                  </a:lnTo>
                  <a:lnTo>
                    <a:pt x="39" y="69"/>
                  </a:lnTo>
                  <a:lnTo>
                    <a:pt x="39" y="87"/>
                  </a:lnTo>
                  <a:lnTo>
                    <a:pt x="29" y="87"/>
                  </a:lnTo>
                  <a:lnTo>
                    <a:pt x="29" y="69"/>
                  </a:lnTo>
                  <a:lnTo>
                    <a:pt x="0" y="69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51"/>
            <p:cNvSpPr>
              <a:spLocks noEditPoints="1"/>
            </p:cNvSpPr>
            <p:nvPr/>
          </p:nvSpPr>
          <p:spPr bwMode="auto">
            <a:xfrm>
              <a:off x="4948437" y="4227681"/>
              <a:ext cx="280913" cy="292046"/>
            </a:xfrm>
            <a:custGeom>
              <a:avLst/>
              <a:gdLst>
                <a:gd name="T0" fmla="*/ 181 w 210"/>
                <a:gd name="T1" fmla="*/ 219 h 219"/>
                <a:gd name="T2" fmla="*/ 210 w 210"/>
                <a:gd name="T3" fmla="*/ 161 h 219"/>
                <a:gd name="T4" fmla="*/ 185 w 210"/>
                <a:gd name="T5" fmla="*/ 161 h 219"/>
                <a:gd name="T6" fmla="*/ 185 w 210"/>
                <a:gd name="T7" fmla="*/ 145 h 219"/>
                <a:gd name="T8" fmla="*/ 176 w 210"/>
                <a:gd name="T9" fmla="*/ 145 h 219"/>
                <a:gd name="T10" fmla="*/ 176 w 210"/>
                <a:gd name="T11" fmla="*/ 161 h 219"/>
                <a:gd name="T12" fmla="*/ 152 w 210"/>
                <a:gd name="T13" fmla="*/ 161 h 219"/>
                <a:gd name="T14" fmla="*/ 181 w 210"/>
                <a:gd name="T15" fmla="*/ 219 h 219"/>
                <a:gd name="T16" fmla="*/ 0 w 210"/>
                <a:gd name="T17" fmla="*/ 0 h 219"/>
                <a:gd name="T18" fmla="*/ 0 w 210"/>
                <a:gd name="T19" fmla="*/ 9 h 219"/>
                <a:gd name="T20" fmla="*/ 19 w 210"/>
                <a:gd name="T21" fmla="*/ 9 h 219"/>
                <a:gd name="T22" fmla="*/ 19 w 210"/>
                <a:gd name="T23" fmla="*/ 0 h 219"/>
                <a:gd name="T24" fmla="*/ 0 w 210"/>
                <a:gd name="T25" fmla="*/ 0 h 219"/>
                <a:gd name="T26" fmla="*/ 28 w 210"/>
                <a:gd name="T27" fmla="*/ 0 h 219"/>
                <a:gd name="T28" fmla="*/ 28 w 210"/>
                <a:gd name="T29" fmla="*/ 9 h 219"/>
                <a:gd name="T30" fmla="*/ 47 w 210"/>
                <a:gd name="T31" fmla="*/ 9 h 219"/>
                <a:gd name="T32" fmla="*/ 47 w 210"/>
                <a:gd name="T33" fmla="*/ 0 h 219"/>
                <a:gd name="T34" fmla="*/ 28 w 210"/>
                <a:gd name="T35" fmla="*/ 0 h 219"/>
                <a:gd name="T36" fmla="*/ 57 w 210"/>
                <a:gd name="T37" fmla="*/ 0 h 219"/>
                <a:gd name="T38" fmla="*/ 57 w 210"/>
                <a:gd name="T39" fmla="*/ 9 h 219"/>
                <a:gd name="T40" fmla="*/ 76 w 210"/>
                <a:gd name="T41" fmla="*/ 9 h 219"/>
                <a:gd name="T42" fmla="*/ 76 w 210"/>
                <a:gd name="T43" fmla="*/ 0 h 219"/>
                <a:gd name="T44" fmla="*/ 57 w 210"/>
                <a:gd name="T45" fmla="*/ 0 h 219"/>
                <a:gd name="T46" fmla="*/ 85 w 210"/>
                <a:gd name="T47" fmla="*/ 0 h 219"/>
                <a:gd name="T48" fmla="*/ 85 w 210"/>
                <a:gd name="T49" fmla="*/ 9 h 219"/>
                <a:gd name="T50" fmla="*/ 103 w 210"/>
                <a:gd name="T51" fmla="*/ 10 h 219"/>
                <a:gd name="T52" fmla="*/ 105 w 210"/>
                <a:gd name="T53" fmla="*/ 1 h 219"/>
                <a:gd name="T54" fmla="*/ 85 w 210"/>
                <a:gd name="T55" fmla="*/ 0 h 219"/>
                <a:gd name="T56" fmla="*/ 114 w 210"/>
                <a:gd name="T57" fmla="*/ 3 h 219"/>
                <a:gd name="T58" fmla="*/ 133 w 210"/>
                <a:gd name="T59" fmla="*/ 8 h 219"/>
                <a:gd name="T60" fmla="*/ 130 w 210"/>
                <a:gd name="T61" fmla="*/ 17 h 219"/>
                <a:gd name="T62" fmla="*/ 112 w 210"/>
                <a:gd name="T63" fmla="*/ 12 h 219"/>
                <a:gd name="T64" fmla="*/ 114 w 210"/>
                <a:gd name="T65" fmla="*/ 3 h 219"/>
                <a:gd name="T66" fmla="*/ 142 w 210"/>
                <a:gd name="T67" fmla="*/ 13 h 219"/>
                <a:gd name="T68" fmla="*/ 158 w 210"/>
                <a:gd name="T69" fmla="*/ 24 h 219"/>
                <a:gd name="T70" fmla="*/ 152 w 210"/>
                <a:gd name="T71" fmla="*/ 31 h 219"/>
                <a:gd name="T72" fmla="*/ 138 w 210"/>
                <a:gd name="T73" fmla="*/ 21 h 219"/>
                <a:gd name="T74" fmla="*/ 142 w 210"/>
                <a:gd name="T75" fmla="*/ 13 h 219"/>
                <a:gd name="T76" fmla="*/ 165 w 210"/>
                <a:gd name="T77" fmla="*/ 32 h 219"/>
                <a:gd name="T78" fmla="*/ 175 w 210"/>
                <a:gd name="T79" fmla="*/ 49 h 219"/>
                <a:gd name="T80" fmla="*/ 167 w 210"/>
                <a:gd name="T81" fmla="*/ 53 h 219"/>
                <a:gd name="T82" fmla="*/ 158 w 210"/>
                <a:gd name="T83" fmla="*/ 38 h 219"/>
                <a:gd name="T84" fmla="*/ 165 w 210"/>
                <a:gd name="T85" fmla="*/ 32 h 219"/>
                <a:gd name="T86" fmla="*/ 179 w 210"/>
                <a:gd name="T87" fmla="*/ 58 h 219"/>
                <a:gd name="T88" fmla="*/ 184 w 210"/>
                <a:gd name="T89" fmla="*/ 77 h 219"/>
                <a:gd name="T90" fmla="*/ 174 w 210"/>
                <a:gd name="T91" fmla="*/ 79 h 219"/>
                <a:gd name="T92" fmla="*/ 170 w 210"/>
                <a:gd name="T93" fmla="*/ 61 h 219"/>
                <a:gd name="T94" fmla="*/ 179 w 210"/>
                <a:gd name="T95" fmla="*/ 58 h 219"/>
                <a:gd name="T96" fmla="*/ 185 w 210"/>
                <a:gd name="T97" fmla="*/ 87 h 219"/>
                <a:gd name="T98" fmla="*/ 185 w 210"/>
                <a:gd name="T99" fmla="*/ 106 h 219"/>
                <a:gd name="T100" fmla="*/ 176 w 210"/>
                <a:gd name="T101" fmla="*/ 106 h 219"/>
                <a:gd name="T102" fmla="*/ 175 w 210"/>
                <a:gd name="T103" fmla="*/ 88 h 219"/>
                <a:gd name="T104" fmla="*/ 185 w 210"/>
                <a:gd name="T105" fmla="*/ 87 h 219"/>
                <a:gd name="T106" fmla="*/ 185 w 210"/>
                <a:gd name="T107" fmla="*/ 116 h 219"/>
                <a:gd name="T108" fmla="*/ 185 w 210"/>
                <a:gd name="T109" fmla="*/ 135 h 219"/>
                <a:gd name="T110" fmla="*/ 176 w 210"/>
                <a:gd name="T111" fmla="*/ 135 h 219"/>
                <a:gd name="T112" fmla="*/ 176 w 210"/>
                <a:gd name="T113" fmla="*/ 116 h 219"/>
                <a:gd name="T114" fmla="*/ 185 w 210"/>
                <a:gd name="T115" fmla="*/ 11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0" h="219">
                  <a:moveTo>
                    <a:pt x="181" y="219"/>
                  </a:moveTo>
                  <a:cubicBezTo>
                    <a:pt x="210" y="161"/>
                    <a:pt x="210" y="161"/>
                    <a:pt x="210" y="161"/>
                  </a:cubicBezTo>
                  <a:cubicBezTo>
                    <a:pt x="185" y="161"/>
                    <a:pt x="185" y="161"/>
                    <a:pt x="185" y="161"/>
                  </a:cubicBezTo>
                  <a:cubicBezTo>
                    <a:pt x="185" y="145"/>
                    <a:pt x="185" y="145"/>
                    <a:pt x="18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61"/>
                    <a:pt x="176" y="161"/>
                    <a:pt x="176" y="161"/>
                  </a:cubicBezTo>
                  <a:cubicBezTo>
                    <a:pt x="152" y="161"/>
                    <a:pt x="152" y="161"/>
                    <a:pt x="152" y="161"/>
                  </a:cubicBezTo>
                  <a:cubicBezTo>
                    <a:pt x="181" y="219"/>
                    <a:pt x="181" y="219"/>
                    <a:pt x="181" y="219"/>
                  </a:cubicBezTo>
                  <a:close/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0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57" y="0"/>
                  </a:moveTo>
                  <a:cubicBezTo>
                    <a:pt x="57" y="9"/>
                    <a:pt x="57" y="9"/>
                    <a:pt x="57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7" y="0"/>
                    <a:pt x="57" y="0"/>
                    <a:pt x="57" y="0"/>
                  </a:cubicBezTo>
                  <a:close/>
                  <a:moveTo>
                    <a:pt x="85" y="0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85" y="0"/>
                    <a:pt x="85" y="0"/>
                    <a:pt x="85" y="0"/>
                  </a:cubicBezTo>
                  <a:close/>
                  <a:moveTo>
                    <a:pt x="114" y="3"/>
                  </a:moveTo>
                  <a:cubicBezTo>
                    <a:pt x="133" y="8"/>
                    <a:pt x="133" y="8"/>
                    <a:pt x="133" y="8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24" y="14"/>
                    <a:pt x="118" y="13"/>
                    <a:pt x="112" y="1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42" y="13"/>
                  </a:moveTo>
                  <a:cubicBezTo>
                    <a:pt x="158" y="24"/>
                    <a:pt x="158" y="24"/>
                    <a:pt x="158" y="24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42" y="13"/>
                    <a:pt x="142" y="13"/>
                    <a:pt x="142" y="13"/>
                  </a:cubicBezTo>
                  <a:close/>
                  <a:moveTo>
                    <a:pt x="165" y="32"/>
                  </a:moveTo>
                  <a:cubicBezTo>
                    <a:pt x="175" y="49"/>
                    <a:pt x="175" y="49"/>
                    <a:pt x="175" y="49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65" y="32"/>
                    <a:pt x="165" y="32"/>
                    <a:pt x="165" y="32"/>
                  </a:cubicBezTo>
                  <a:close/>
                  <a:moveTo>
                    <a:pt x="179" y="58"/>
                  </a:moveTo>
                  <a:cubicBezTo>
                    <a:pt x="184" y="77"/>
                    <a:pt x="184" y="77"/>
                    <a:pt x="184" y="77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9" y="58"/>
                    <a:pt x="179" y="58"/>
                    <a:pt x="179" y="58"/>
                  </a:cubicBezTo>
                  <a:close/>
                  <a:moveTo>
                    <a:pt x="185" y="87"/>
                  </a:moveTo>
                  <a:cubicBezTo>
                    <a:pt x="185" y="106"/>
                    <a:pt x="185" y="106"/>
                    <a:pt x="185" y="106"/>
                  </a:cubicBezTo>
                  <a:cubicBezTo>
                    <a:pt x="176" y="106"/>
                    <a:pt x="176" y="106"/>
                    <a:pt x="176" y="106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85" y="87"/>
                    <a:pt x="185" y="87"/>
                    <a:pt x="185" y="87"/>
                  </a:cubicBezTo>
                  <a:close/>
                  <a:moveTo>
                    <a:pt x="185" y="116"/>
                  </a:moveTo>
                  <a:cubicBezTo>
                    <a:pt x="185" y="135"/>
                    <a:pt x="185" y="135"/>
                    <a:pt x="185" y="135"/>
                  </a:cubicBezTo>
                  <a:cubicBezTo>
                    <a:pt x="176" y="135"/>
                    <a:pt x="176" y="135"/>
                    <a:pt x="176" y="135"/>
                  </a:cubicBezTo>
                  <a:cubicBezTo>
                    <a:pt x="176" y="116"/>
                    <a:pt x="176" y="116"/>
                    <a:pt x="176" y="116"/>
                  </a:cubicBezTo>
                  <a:cubicBezTo>
                    <a:pt x="185" y="116"/>
                    <a:pt x="185" y="116"/>
                    <a:pt x="185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35"/>
            <p:cNvSpPr>
              <a:spLocks noChangeAspect="1" noEditPoints="1"/>
            </p:cNvSpPr>
            <p:nvPr/>
          </p:nvSpPr>
          <p:spPr bwMode="auto">
            <a:xfrm>
              <a:off x="5968930" y="3286466"/>
              <a:ext cx="252347" cy="169832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61"/>
            <p:cNvSpPr>
              <a:spLocks noChangeAspect="1"/>
            </p:cNvSpPr>
            <p:nvPr/>
          </p:nvSpPr>
          <p:spPr bwMode="auto">
            <a:xfrm>
              <a:off x="2907449" y="3557879"/>
              <a:ext cx="215843" cy="223796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1" name="Group 24"/>
            <p:cNvGrpSpPr>
              <a:grpSpLocks noChangeAspect="1"/>
            </p:cNvGrpSpPr>
            <p:nvPr/>
          </p:nvGrpSpPr>
          <p:grpSpPr>
            <a:xfrm>
              <a:off x="5623995" y="4050629"/>
              <a:ext cx="216000" cy="243629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91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3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Group 33"/>
            <p:cNvGrpSpPr>
              <a:grpSpLocks noChangeAspect="1"/>
            </p:cNvGrpSpPr>
            <p:nvPr/>
          </p:nvGrpSpPr>
          <p:grpSpPr>
            <a:xfrm>
              <a:off x="3289372" y="3001710"/>
              <a:ext cx="216000" cy="183437"/>
              <a:chOff x="2950272" y="1314466"/>
              <a:chExt cx="496661" cy="421788"/>
            </a:xfrm>
            <a:solidFill>
              <a:schemeClr val="bg1"/>
            </a:solidFill>
          </p:grpSpPr>
          <p:sp>
            <p:nvSpPr>
              <p:cNvPr id="85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6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7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8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9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0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53" name="组合 68"/>
            <p:cNvGrpSpPr>
              <a:grpSpLocks noChangeAspect="1"/>
            </p:cNvGrpSpPr>
            <p:nvPr/>
          </p:nvGrpSpPr>
          <p:grpSpPr>
            <a:xfrm>
              <a:off x="5493311" y="2633965"/>
              <a:ext cx="216000" cy="181725"/>
              <a:chOff x="5146675" y="766763"/>
              <a:chExt cx="1590676" cy="1338263"/>
            </a:xfrm>
            <a:solidFill>
              <a:schemeClr val="bg1"/>
            </a:solidFill>
          </p:grpSpPr>
          <p:sp>
            <p:nvSpPr>
              <p:cNvPr id="73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4" name="Freeform 19"/>
              <p:cNvSpPr/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5" name="Freeform 20"/>
              <p:cNvSpPr/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6" name="Freeform 21"/>
              <p:cNvSpPr/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7" name="Freeform 22"/>
              <p:cNvSpPr/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Freeform 23"/>
              <p:cNvSpPr/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9" name="Freeform 24"/>
              <p:cNvSpPr/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0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Freeform 26"/>
              <p:cNvSpPr/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" name="Freeform 27"/>
              <p:cNvSpPr/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4" name="Freeform 29"/>
              <p:cNvSpPr/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54" name="组合 81"/>
            <p:cNvGrpSpPr>
              <a:grpSpLocks noChangeAspect="1"/>
            </p:cNvGrpSpPr>
            <p:nvPr/>
          </p:nvGrpSpPr>
          <p:grpSpPr>
            <a:xfrm>
              <a:off x="3205941" y="2344412"/>
              <a:ext cx="216000" cy="200444"/>
              <a:chOff x="5278438" y="2973388"/>
              <a:chExt cx="1344613" cy="1247775"/>
            </a:xfrm>
            <a:solidFill>
              <a:schemeClr val="bg1"/>
            </a:solidFill>
          </p:grpSpPr>
          <p:sp>
            <p:nvSpPr>
              <p:cNvPr id="69" name="Freeform 67"/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78A6B6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0" name="Freeform 68"/>
              <p:cNvSpPr/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78A6B6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Freeform 69"/>
              <p:cNvSpPr/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78A6B6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Freeform 70"/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78A6B6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55" name="组合 86"/>
            <p:cNvGrpSpPr>
              <a:grpSpLocks noChangeAspect="1"/>
            </p:cNvGrpSpPr>
            <p:nvPr/>
          </p:nvGrpSpPr>
          <p:grpSpPr>
            <a:xfrm>
              <a:off x="3706368" y="1913923"/>
              <a:ext cx="216000" cy="167043"/>
              <a:chOff x="3175" y="747713"/>
              <a:chExt cx="1751013" cy="1354138"/>
            </a:xfrm>
            <a:solidFill>
              <a:schemeClr val="bg1"/>
            </a:solidFill>
          </p:grpSpPr>
          <p:sp>
            <p:nvSpPr>
              <p:cNvPr id="65" name="Freeform 6"/>
              <p:cNvSpPr/>
              <p:nvPr/>
            </p:nvSpPr>
            <p:spPr bwMode="auto">
              <a:xfrm>
                <a:off x="3175" y="747713"/>
                <a:ext cx="1308100" cy="854075"/>
              </a:xfrm>
              <a:custGeom>
                <a:avLst/>
                <a:gdLst>
                  <a:gd name="T0" fmla="*/ 357 w 458"/>
                  <a:gd name="T1" fmla="*/ 8 h 299"/>
                  <a:gd name="T2" fmla="*/ 184 w 458"/>
                  <a:gd name="T3" fmla="*/ 54 h 299"/>
                  <a:gd name="T4" fmla="*/ 40 w 458"/>
                  <a:gd name="T5" fmla="*/ 161 h 299"/>
                  <a:gd name="T6" fmla="*/ 35 w 458"/>
                  <a:gd name="T7" fmla="*/ 277 h 299"/>
                  <a:gd name="T8" fmla="*/ 36 w 458"/>
                  <a:gd name="T9" fmla="*/ 279 h 299"/>
                  <a:gd name="T10" fmla="*/ 85 w 458"/>
                  <a:gd name="T11" fmla="*/ 288 h 299"/>
                  <a:gd name="T12" fmla="*/ 133 w 458"/>
                  <a:gd name="T13" fmla="*/ 256 h 299"/>
                  <a:gd name="T14" fmla="*/ 142 w 458"/>
                  <a:gd name="T15" fmla="*/ 207 h 299"/>
                  <a:gd name="T16" fmla="*/ 128 w 458"/>
                  <a:gd name="T17" fmla="*/ 195 h 299"/>
                  <a:gd name="T18" fmla="*/ 211 w 458"/>
                  <a:gd name="T19" fmla="*/ 112 h 299"/>
                  <a:gd name="T20" fmla="*/ 211 w 458"/>
                  <a:gd name="T21" fmla="*/ 112 h 299"/>
                  <a:gd name="T22" fmla="*/ 212 w 458"/>
                  <a:gd name="T23" fmla="*/ 112 h 299"/>
                  <a:gd name="T24" fmla="*/ 212 w 458"/>
                  <a:gd name="T25" fmla="*/ 112 h 299"/>
                  <a:gd name="T26" fmla="*/ 212 w 458"/>
                  <a:gd name="T27" fmla="*/ 112 h 299"/>
                  <a:gd name="T28" fmla="*/ 329 w 458"/>
                  <a:gd name="T29" fmla="*/ 97 h 299"/>
                  <a:gd name="T30" fmla="*/ 330 w 458"/>
                  <a:gd name="T31" fmla="*/ 116 h 299"/>
                  <a:gd name="T32" fmla="*/ 374 w 458"/>
                  <a:gd name="T33" fmla="*/ 139 h 299"/>
                  <a:gd name="T34" fmla="*/ 429 w 458"/>
                  <a:gd name="T35" fmla="*/ 121 h 299"/>
                  <a:gd name="T36" fmla="*/ 452 w 458"/>
                  <a:gd name="T37" fmla="*/ 77 h 299"/>
                  <a:gd name="T38" fmla="*/ 451 w 458"/>
                  <a:gd name="T39" fmla="*/ 75 h 299"/>
                  <a:gd name="T40" fmla="*/ 357 w 458"/>
                  <a:gd name="T41" fmla="*/ 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8" h="299">
                    <a:moveTo>
                      <a:pt x="357" y="8"/>
                    </a:moveTo>
                    <a:cubicBezTo>
                      <a:pt x="288" y="0"/>
                      <a:pt x="191" y="50"/>
                      <a:pt x="184" y="54"/>
                    </a:cubicBezTo>
                    <a:cubicBezTo>
                      <a:pt x="176" y="58"/>
                      <a:pt x="77" y="103"/>
                      <a:pt x="40" y="161"/>
                    </a:cubicBezTo>
                    <a:cubicBezTo>
                      <a:pt x="0" y="225"/>
                      <a:pt x="34" y="276"/>
                      <a:pt x="35" y="277"/>
                    </a:cubicBezTo>
                    <a:cubicBezTo>
                      <a:pt x="35" y="278"/>
                      <a:pt x="36" y="278"/>
                      <a:pt x="36" y="279"/>
                    </a:cubicBezTo>
                    <a:cubicBezTo>
                      <a:pt x="47" y="295"/>
                      <a:pt x="69" y="299"/>
                      <a:pt x="85" y="288"/>
                    </a:cubicBezTo>
                    <a:cubicBezTo>
                      <a:pt x="133" y="256"/>
                      <a:pt x="133" y="256"/>
                      <a:pt x="133" y="256"/>
                    </a:cubicBezTo>
                    <a:cubicBezTo>
                      <a:pt x="149" y="245"/>
                      <a:pt x="153" y="223"/>
                      <a:pt x="142" y="207"/>
                    </a:cubicBezTo>
                    <a:cubicBezTo>
                      <a:pt x="138" y="201"/>
                      <a:pt x="133" y="197"/>
                      <a:pt x="128" y="195"/>
                    </a:cubicBezTo>
                    <a:cubicBezTo>
                      <a:pt x="111" y="157"/>
                      <a:pt x="200" y="117"/>
                      <a:pt x="211" y="112"/>
                    </a:cubicBezTo>
                    <a:cubicBezTo>
                      <a:pt x="211" y="112"/>
                      <a:pt x="211" y="112"/>
                      <a:pt x="211" y="112"/>
                    </a:cubicBezTo>
                    <a:cubicBezTo>
                      <a:pt x="211" y="112"/>
                      <a:pt x="211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23" y="106"/>
                      <a:pt x="310" y="61"/>
                      <a:pt x="329" y="97"/>
                    </a:cubicBezTo>
                    <a:cubicBezTo>
                      <a:pt x="328" y="103"/>
                      <a:pt x="328" y="109"/>
                      <a:pt x="330" y="116"/>
                    </a:cubicBezTo>
                    <a:cubicBezTo>
                      <a:pt x="335" y="134"/>
                      <a:pt x="355" y="145"/>
                      <a:pt x="374" y="139"/>
                    </a:cubicBezTo>
                    <a:cubicBezTo>
                      <a:pt x="429" y="121"/>
                      <a:pt x="429" y="121"/>
                      <a:pt x="429" y="121"/>
                    </a:cubicBezTo>
                    <a:cubicBezTo>
                      <a:pt x="447" y="116"/>
                      <a:pt x="458" y="96"/>
                      <a:pt x="452" y="77"/>
                    </a:cubicBezTo>
                    <a:cubicBezTo>
                      <a:pt x="452" y="76"/>
                      <a:pt x="451" y="76"/>
                      <a:pt x="451" y="75"/>
                    </a:cubicBezTo>
                    <a:cubicBezTo>
                      <a:pt x="451" y="74"/>
                      <a:pt x="432" y="15"/>
                      <a:pt x="3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Freeform 7"/>
              <p:cNvSpPr>
                <a:spLocks noEditPoints="1"/>
              </p:cNvSpPr>
              <p:nvPr/>
            </p:nvSpPr>
            <p:spPr bwMode="auto">
              <a:xfrm>
                <a:off x="180975" y="1273176"/>
                <a:ext cx="1270000" cy="828675"/>
              </a:xfrm>
              <a:custGeom>
                <a:avLst/>
                <a:gdLst>
                  <a:gd name="T0" fmla="*/ 442 w 445"/>
                  <a:gd name="T1" fmla="*/ 213 h 290"/>
                  <a:gd name="T2" fmla="*/ 313 w 445"/>
                  <a:gd name="T3" fmla="*/ 55 h 290"/>
                  <a:gd name="T4" fmla="*/ 313 w 445"/>
                  <a:gd name="T5" fmla="*/ 26 h 290"/>
                  <a:gd name="T6" fmla="*/ 262 w 445"/>
                  <a:gd name="T7" fmla="*/ 26 h 290"/>
                  <a:gd name="T8" fmla="*/ 183 w 445"/>
                  <a:gd name="T9" fmla="*/ 30 h 290"/>
                  <a:gd name="T10" fmla="*/ 157 w 445"/>
                  <a:gd name="T11" fmla="*/ 0 h 290"/>
                  <a:gd name="T12" fmla="*/ 132 w 445"/>
                  <a:gd name="T13" fmla="*/ 46 h 290"/>
                  <a:gd name="T14" fmla="*/ 132 w 445"/>
                  <a:gd name="T15" fmla="*/ 48 h 290"/>
                  <a:gd name="T16" fmla="*/ 132 w 445"/>
                  <a:gd name="T17" fmla="*/ 53 h 290"/>
                  <a:gd name="T18" fmla="*/ 3 w 445"/>
                  <a:gd name="T19" fmla="*/ 213 h 290"/>
                  <a:gd name="T20" fmla="*/ 0 w 445"/>
                  <a:gd name="T21" fmla="*/ 234 h 290"/>
                  <a:gd name="T22" fmla="*/ 0 w 445"/>
                  <a:gd name="T23" fmla="*/ 278 h 290"/>
                  <a:gd name="T24" fmla="*/ 433 w 445"/>
                  <a:gd name="T25" fmla="*/ 290 h 290"/>
                  <a:gd name="T26" fmla="*/ 445 w 445"/>
                  <a:gd name="T27" fmla="*/ 234 h 290"/>
                  <a:gd name="T28" fmla="*/ 445 w 445"/>
                  <a:gd name="T29" fmla="*/ 230 h 290"/>
                  <a:gd name="T30" fmla="*/ 175 w 445"/>
                  <a:gd name="T31" fmla="*/ 246 h 290"/>
                  <a:gd name="T32" fmla="*/ 146 w 445"/>
                  <a:gd name="T33" fmla="*/ 240 h 290"/>
                  <a:gd name="T34" fmla="*/ 153 w 445"/>
                  <a:gd name="T35" fmla="*/ 211 h 290"/>
                  <a:gd name="T36" fmla="*/ 181 w 445"/>
                  <a:gd name="T37" fmla="*/ 218 h 290"/>
                  <a:gd name="T38" fmla="*/ 181 w 445"/>
                  <a:gd name="T39" fmla="*/ 187 h 290"/>
                  <a:gd name="T40" fmla="*/ 153 w 445"/>
                  <a:gd name="T41" fmla="*/ 193 h 290"/>
                  <a:gd name="T42" fmla="*/ 146 w 445"/>
                  <a:gd name="T43" fmla="*/ 164 h 290"/>
                  <a:gd name="T44" fmla="*/ 175 w 445"/>
                  <a:gd name="T45" fmla="*/ 158 h 290"/>
                  <a:gd name="T46" fmla="*/ 181 w 445"/>
                  <a:gd name="T47" fmla="*/ 187 h 290"/>
                  <a:gd name="T48" fmla="*/ 175 w 445"/>
                  <a:gd name="T49" fmla="*/ 140 h 290"/>
                  <a:gd name="T50" fmla="*/ 146 w 445"/>
                  <a:gd name="T51" fmla="*/ 134 h 290"/>
                  <a:gd name="T52" fmla="*/ 153 w 445"/>
                  <a:gd name="T53" fmla="*/ 105 h 290"/>
                  <a:gd name="T54" fmla="*/ 181 w 445"/>
                  <a:gd name="T55" fmla="*/ 111 h 290"/>
                  <a:gd name="T56" fmla="*/ 240 w 445"/>
                  <a:gd name="T57" fmla="*/ 240 h 290"/>
                  <a:gd name="T58" fmla="*/ 211 w 445"/>
                  <a:gd name="T59" fmla="*/ 246 h 290"/>
                  <a:gd name="T60" fmla="*/ 205 w 445"/>
                  <a:gd name="T61" fmla="*/ 218 h 290"/>
                  <a:gd name="T62" fmla="*/ 234 w 445"/>
                  <a:gd name="T63" fmla="*/ 211 h 290"/>
                  <a:gd name="T64" fmla="*/ 240 w 445"/>
                  <a:gd name="T65" fmla="*/ 240 h 290"/>
                  <a:gd name="T66" fmla="*/ 234 w 445"/>
                  <a:gd name="T67" fmla="*/ 193 h 290"/>
                  <a:gd name="T68" fmla="*/ 205 w 445"/>
                  <a:gd name="T69" fmla="*/ 187 h 290"/>
                  <a:gd name="T70" fmla="*/ 211 w 445"/>
                  <a:gd name="T71" fmla="*/ 158 h 290"/>
                  <a:gd name="T72" fmla="*/ 240 w 445"/>
                  <a:gd name="T73" fmla="*/ 164 h 290"/>
                  <a:gd name="T74" fmla="*/ 240 w 445"/>
                  <a:gd name="T75" fmla="*/ 134 h 290"/>
                  <a:gd name="T76" fmla="*/ 211 w 445"/>
                  <a:gd name="T77" fmla="*/ 140 h 290"/>
                  <a:gd name="T78" fmla="*/ 205 w 445"/>
                  <a:gd name="T79" fmla="*/ 111 h 290"/>
                  <a:gd name="T80" fmla="*/ 234 w 445"/>
                  <a:gd name="T81" fmla="*/ 105 h 290"/>
                  <a:gd name="T82" fmla="*/ 240 w 445"/>
                  <a:gd name="T83" fmla="*/ 134 h 290"/>
                  <a:gd name="T84" fmla="*/ 292 w 445"/>
                  <a:gd name="T85" fmla="*/ 246 h 290"/>
                  <a:gd name="T86" fmla="*/ 263 w 445"/>
                  <a:gd name="T87" fmla="*/ 240 h 290"/>
                  <a:gd name="T88" fmla="*/ 269 w 445"/>
                  <a:gd name="T89" fmla="*/ 211 h 290"/>
                  <a:gd name="T90" fmla="*/ 298 w 445"/>
                  <a:gd name="T91" fmla="*/ 218 h 290"/>
                  <a:gd name="T92" fmla="*/ 298 w 445"/>
                  <a:gd name="T93" fmla="*/ 187 h 290"/>
                  <a:gd name="T94" fmla="*/ 269 w 445"/>
                  <a:gd name="T95" fmla="*/ 193 h 290"/>
                  <a:gd name="T96" fmla="*/ 263 w 445"/>
                  <a:gd name="T97" fmla="*/ 164 h 290"/>
                  <a:gd name="T98" fmla="*/ 292 w 445"/>
                  <a:gd name="T99" fmla="*/ 158 h 290"/>
                  <a:gd name="T100" fmla="*/ 298 w 445"/>
                  <a:gd name="T101" fmla="*/ 187 h 290"/>
                  <a:gd name="T102" fmla="*/ 292 w 445"/>
                  <a:gd name="T103" fmla="*/ 140 h 290"/>
                  <a:gd name="T104" fmla="*/ 263 w 445"/>
                  <a:gd name="T105" fmla="*/ 134 h 290"/>
                  <a:gd name="T106" fmla="*/ 269 w 445"/>
                  <a:gd name="T107" fmla="*/ 105 h 290"/>
                  <a:gd name="T108" fmla="*/ 298 w 445"/>
                  <a:gd name="T109" fmla="*/ 111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5" h="290">
                    <a:moveTo>
                      <a:pt x="445" y="230"/>
                    </a:moveTo>
                    <a:cubicBezTo>
                      <a:pt x="445" y="224"/>
                      <a:pt x="444" y="218"/>
                      <a:pt x="442" y="213"/>
                    </a:cubicBezTo>
                    <a:cubicBezTo>
                      <a:pt x="433" y="184"/>
                      <a:pt x="397" y="165"/>
                      <a:pt x="397" y="165"/>
                    </a:cubicBezTo>
                    <a:cubicBezTo>
                      <a:pt x="325" y="114"/>
                      <a:pt x="314" y="77"/>
                      <a:pt x="313" y="55"/>
                    </a:cubicBezTo>
                    <a:cubicBezTo>
                      <a:pt x="313" y="54"/>
                      <a:pt x="313" y="54"/>
                      <a:pt x="313" y="53"/>
                    </a:cubicBezTo>
                    <a:cubicBezTo>
                      <a:pt x="313" y="26"/>
                      <a:pt x="313" y="26"/>
                      <a:pt x="313" y="26"/>
                    </a:cubicBezTo>
                    <a:cubicBezTo>
                      <a:pt x="313" y="12"/>
                      <a:pt x="302" y="0"/>
                      <a:pt x="288" y="0"/>
                    </a:cubicBezTo>
                    <a:cubicBezTo>
                      <a:pt x="274" y="0"/>
                      <a:pt x="262" y="12"/>
                      <a:pt x="262" y="26"/>
                    </a:cubicBezTo>
                    <a:cubicBezTo>
                      <a:pt x="262" y="29"/>
                      <a:pt x="262" y="29"/>
                      <a:pt x="262" y="29"/>
                    </a:cubicBezTo>
                    <a:cubicBezTo>
                      <a:pt x="220" y="42"/>
                      <a:pt x="193" y="34"/>
                      <a:pt x="183" y="3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3" y="12"/>
                      <a:pt x="172" y="0"/>
                      <a:pt x="157" y="0"/>
                    </a:cubicBezTo>
                    <a:cubicBezTo>
                      <a:pt x="143" y="0"/>
                      <a:pt x="132" y="12"/>
                      <a:pt x="132" y="26"/>
                    </a:cubicBezTo>
                    <a:cubicBezTo>
                      <a:pt x="132" y="46"/>
                      <a:pt x="132" y="46"/>
                      <a:pt x="132" y="46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46"/>
                      <a:pt x="132" y="47"/>
                      <a:pt x="132" y="48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1" y="73"/>
                      <a:pt x="122" y="113"/>
                      <a:pt x="48" y="165"/>
                    </a:cubicBezTo>
                    <a:cubicBezTo>
                      <a:pt x="48" y="165"/>
                      <a:pt x="11" y="184"/>
                      <a:pt x="3" y="213"/>
                    </a:cubicBezTo>
                    <a:cubicBezTo>
                      <a:pt x="1" y="218"/>
                      <a:pt x="0" y="224"/>
                      <a:pt x="0" y="230"/>
                    </a:cubicBezTo>
                    <a:cubicBezTo>
                      <a:pt x="0" y="231"/>
                      <a:pt x="0" y="232"/>
                      <a:pt x="0" y="234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5"/>
                      <a:pt x="6" y="290"/>
                      <a:pt x="12" y="290"/>
                    </a:cubicBezTo>
                    <a:cubicBezTo>
                      <a:pt x="433" y="290"/>
                      <a:pt x="433" y="290"/>
                      <a:pt x="433" y="290"/>
                    </a:cubicBezTo>
                    <a:cubicBezTo>
                      <a:pt x="439" y="290"/>
                      <a:pt x="445" y="285"/>
                      <a:pt x="445" y="278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2"/>
                      <a:pt x="445" y="231"/>
                      <a:pt x="445" y="230"/>
                    </a:cubicBezTo>
                    <a:close/>
                    <a:moveTo>
                      <a:pt x="181" y="240"/>
                    </a:moveTo>
                    <a:cubicBezTo>
                      <a:pt x="181" y="244"/>
                      <a:pt x="179" y="246"/>
                      <a:pt x="175" y="246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49" y="246"/>
                      <a:pt x="146" y="244"/>
                      <a:pt x="146" y="240"/>
                    </a:cubicBezTo>
                    <a:cubicBezTo>
                      <a:pt x="146" y="218"/>
                      <a:pt x="146" y="218"/>
                      <a:pt x="146" y="218"/>
                    </a:cubicBezTo>
                    <a:cubicBezTo>
                      <a:pt x="146" y="214"/>
                      <a:pt x="149" y="211"/>
                      <a:pt x="153" y="211"/>
                    </a:cubicBezTo>
                    <a:cubicBezTo>
                      <a:pt x="175" y="211"/>
                      <a:pt x="175" y="211"/>
                      <a:pt x="175" y="211"/>
                    </a:cubicBezTo>
                    <a:cubicBezTo>
                      <a:pt x="179" y="211"/>
                      <a:pt x="181" y="214"/>
                      <a:pt x="181" y="218"/>
                    </a:cubicBezTo>
                    <a:lnTo>
                      <a:pt x="181" y="240"/>
                    </a:lnTo>
                    <a:close/>
                    <a:moveTo>
                      <a:pt x="181" y="187"/>
                    </a:moveTo>
                    <a:cubicBezTo>
                      <a:pt x="181" y="190"/>
                      <a:pt x="179" y="193"/>
                      <a:pt x="175" y="193"/>
                    </a:cubicBezTo>
                    <a:cubicBezTo>
                      <a:pt x="153" y="193"/>
                      <a:pt x="153" y="193"/>
                      <a:pt x="153" y="193"/>
                    </a:cubicBezTo>
                    <a:cubicBezTo>
                      <a:pt x="149" y="193"/>
                      <a:pt x="146" y="190"/>
                      <a:pt x="146" y="187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6" y="161"/>
                      <a:pt x="149" y="158"/>
                      <a:pt x="153" y="158"/>
                    </a:cubicBezTo>
                    <a:cubicBezTo>
                      <a:pt x="175" y="158"/>
                      <a:pt x="175" y="158"/>
                      <a:pt x="175" y="158"/>
                    </a:cubicBezTo>
                    <a:cubicBezTo>
                      <a:pt x="179" y="158"/>
                      <a:pt x="181" y="161"/>
                      <a:pt x="181" y="164"/>
                    </a:cubicBezTo>
                    <a:lnTo>
                      <a:pt x="181" y="187"/>
                    </a:lnTo>
                    <a:close/>
                    <a:moveTo>
                      <a:pt x="181" y="134"/>
                    </a:moveTo>
                    <a:cubicBezTo>
                      <a:pt x="181" y="137"/>
                      <a:pt x="179" y="140"/>
                      <a:pt x="175" y="140"/>
                    </a:cubicBezTo>
                    <a:cubicBezTo>
                      <a:pt x="153" y="140"/>
                      <a:pt x="153" y="140"/>
                      <a:pt x="153" y="140"/>
                    </a:cubicBezTo>
                    <a:cubicBezTo>
                      <a:pt x="149" y="140"/>
                      <a:pt x="146" y="137"/>
                      <a:pt x="146" y="134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08"/>
                      <a:pt x="149" y="105"/>
                      <a:pt x="153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9" y="105"/>
                      <a:pt x="181" y="108"/>
                      <a:pt x="181" y="111"/>
                    </a:cubicBezTo>
                    <a:lnTo>
                      <a:pt x="181" y="134"/>
                    </a:lnTo>
                    <a:close/>
                    <a:moveTo>
                      <a:pt x="240" y="240"/>
                    </a:moveTo>
                    <a:cubicBezTo>
                      <a:pt x="240" y="244"/>
                      <a:pt x="237" y="246"/>
                      <a:pt x="234" y="246"/>
                    </a:cubicBezTo>
                    <a:cubicBezTo>
                      <a:pt x="211" y="246"/>
                      <a:pt x="211" y="246"/>
                      <a:pt x="211" y="246"/>
                    </a:cubicBezTo>
                    <a:cubicBezTo>
                      <a:pt x="208" y="246"/>
                      <a:pt x="205" y="244"/>
                      <a:pt x="205" y="240"/>
                    </a:cubicBezTo>
                    <a:cubicBezTo>
                      <a:pt x="205" y="218"/>
                      <a:pt x="205" y="218"/>
                      <a:pt x="205" y="218"/>
                    </a:cubicBezTo>
                    <a:cubicBezTo>
                      <a:pt x="205" y="214"/>
                      <a:pt x="208" y="211"/>
                      <a:pt x="211" y="211"/>
                    </a:cubicBezTo>
                    <a:cubicBezTo>
                      <a:pt x="234" y="211"/>
                      <a:pt x="234" y="211"/>
                      <a:pt x="234" y="211"/>
                    </a:cubicBezTo>
                    <a:cubicBezTo>
                      <a:pt x="237" y="211"/>
                      <a:pt x="240" y="214"/>
                      <a:pt x="240" y="218"/>
                    </a:cubicBezTo>
                    <a:lnTo>
                      <a:pt x="240" y="240"/>
                    </a:lnTo>
                    <a:close/>
                    <a:moveTo>
                      <a:pt x="240" y="187"/>
                    </a:moveTo>
                    <a:cubicBezTo>
                      <a:pt x="240" y="190"/>
                      <a:pt x="237" y="193"/>
                      <a:pt x="234" y="193"/>
                    </a:cubicBezTo>
                    <a:cubicBezTo>
                      <a:pt x="211" y="193"/>
                      <a:pt x="211" y="193"/>
                      <a:pt x="211" y="193"/>
                    </a:cubicBezTo>
                    <a:cubicBezTo>
                      <a:pt x="208" y="193"/>
                      <a:pt x="205" y="190"/>
                      <a:pt x="205" y="187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1"/>
                      <a:pt x="208" y="158"/>
                      <a:pt x="211" y="158"/>
                    </a:cubicBezTo>
                    <a:cubicBezTo>
                      <a:pt x="234" y="158"/>
                      <a:pt x="234" y="158"/>
                      <a:pt x="234" y="158"/>
                    </a:cubicBezTo>
                    <a:cubicBezTo>
                      <a:pt x="237" y="158"/>
                      <a:pt x="240" y="161"/>
                      <a:pt x="240" y="164"/>
                    </a:cubicBezTo>
                    <a:lnTo>
                      <a:pt x="240" y="187"/>
                    </a:lnTo>
                    <a:close/>
                    <a:moveTo>
                      <a:pt x="240" y="134"/>
                    </a:moveTo>
                    <a:cubicBezTo>
                      <a:pt x="240" y="137"/>
                      <a:pt x="237" y="140"/>
                      <a:pt x="234" y="140"/>
                    </a:cubicBezTo>
                    <a:cubicBezTo>
                      <a:pt x="211" y="140"/>
                      <a:pt x="211" y="140"/>
                      <a:pt x="211" y="140"/>
                    </a:cubicBezTo>
                    <a:cubicBezTo>
                      <a:pt x="208" y="140"/>
                      <a:pt x="205" y="137"/>
                      <a:pt x="205" y="134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5" y="108"/>
                      <a:pt x="208" y="105"/>
                      <a:pt x="211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7" y="105"/>
                      <a:pt x="240" y="108"/>
                      <a:pt x="240" y="111"/>
                    </a:cubicBezTo>
                    <a:lnTo>
                      <a:pt x="240" y="134"/>
                    </a:lnTo>
                    <a:close/>
                    <a:moveTo>
                      <a:pt x="298" y="240"/>
                    </a:moveTo>
                    <a:cubicBezTo>
                      <a:pt x="298" y="244"/>
                      <a:pt x="296" y="246"/>
                      <a:pt x="292" y="246"/>
                    </a:cubicBezTo>
                    <a:cubicBezTo>
                      <a:pt x="269" y="246"/>
                      <a:pt x="269" y="246"/>
                      <a:pt x="269" y="246"/>
                    </a:cubicBezTo>
                    <a:cubicBezTo>
                      <a:pt x="266" y="246"/>
                      <a:pt x="263" y="244"/>
                      <a:pt x="263" y="240"/>
                    </a:cubicBezTo>
                    <a:cubicBezTo>
                      <a:pt x="263" y="218"/>
                      <a:pt x="263" y="218"/>
                      <a:pt x="263" y="218"/>
                    </a:cubicBezTo>
                    <a:cubicBezTo>
                      <a:pt x="263" y="214"/>
                      <a:pt x="266" y="211"/>
                      <a:pt x="269" y="211"/>
                    </a:cubicBezTo>
                    <a:cubicBezTo>
                      <a:pt x="292" y="211"/>
                      <a:pt x="292" y="211"/>
                      <a:pt x="292" y="211"/>
                    </a:cubicBezTo>
                    <a:cubicBezTo>
                      <a:pt x="296" y="211"/>
                      <a:pt x="298" y="214"/>
                      <a:pt x="298" y="218"/>
                    </a:cubicBezTo>
                    <a:lnTo>
                      <a:pt x="298" y="240"/>
                    </a:lnTo>
                    <a:close/>
                    <a:moveTo>
                      <a:pt x="298" y="187"/>
                    </a:moveTo>
                    <a:cubicBezTo>
                      <a:pt x="298" y="190"/>
                      <a:pt x="296" y="193"/>
                      <a:pt x="292" y="193"/>
                    </a:cubicBezTo>
                    <a:cubicBezTo>
                      <a:pt x="269" y="193"/>
                      <a:pt x="269" y="193"/>
                      <a:pt x="269" y="193"/>
                    </a:cubicBezTo>
                    <a:cubicBezTo>
                      <a:pt x="266" y="193"/>
                      <a:pt x="263" y="190"/>
                      <a:pt x="263" y="187"/>
                    </a:cubicBezTo>
                    <a:cubicBezTo>
                      <a:pt x="263" y="164"/>
                      <a:pt x="263" y="164"/>
                      <a:pt x="263" y="164"/>
                    </a:cubicBezTo>
                    <a:cubicBezTo>
                      <a:pt x="263" y="161"/>
                      <a:pt x="266" y="158"/>
                      <a:pt x="269" y="158"/>
                    </a:cubicBezTo>
                    <a:cubicBezTo>
                      <a:pt x="292" y="158"/>
                      <a:pt x="292" y="158"/>
                      <a:pt x="292" y="158"/>
                    </a:cubicBezTo>
                    <a:cubicBezTo>
                      <a:pt x="296" y="158"/>
                      <a:pt x="298" y="161"/>
                      <a:pt x="298" y="164"/>
                    </a:cubicBezTo>
                    <a:lnTo>
                      <a:pt x="298" y="187"/>
                    </a:lnTo>
                    <a:close/>
                    <a:moveTo>
                      <a:pt x="298" y="134"/>
                    </a:moveTo>
                    <a:cubicBezTo>
                      <a:pt x="298" y="137"/>
                      <a:pt x="296" y="140"/>
                      <a:pt x="292" y="140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66" y="140"/>
                      <a:pt x="263" y="137"/>
                      <a:pt x="263" y="134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63" y="108"/>
                      <a:pt x="266" y="105"/>
                      <a:pt x="269" y="105"/>
                    </a:cubicBezTo>
                    <a:cubicBezTo>
                      <a:pt x="292" y="105"/>
                      <a:pt x="292" y="105"/>
                      <a:pt x="292" y="105"/>
                    </a:cubicBezTo>
                    <a:cubicBezTo>
                      <a:pt x="296" y="105"/>
                      <a:pt x="298" y="108"/>
                      <a:pt x="298" y="111"/>
                    </a:cubicBezTo>
                    <a:lnTo>
                      <a:pt x="29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Freeform 8"/>
              <p:cNvSpPr/>
              <p:nvPr/>
            </p:nvSpPr>
            <p:spPr bwMode="auto">
              <a:xfrm>
                <a:off x="1165225" y="1162051"/>
                <a:ext cx="157163" cy="150813"/>
              </a:xfrm>
              <a:custGeom>
                <a:avLst/>
                <a:gdLst>
                  <a:gd name="T0" fmla="*/ 31 w 99"/>
                  <a:gd name="T1" fmla="*/ 95 h 95"/>
                  <a:gd name="T2" fmla="*/ 0 w 99"/>
                  <a:gd name="T3" fmla="*/ 0 h 95"/>
                  <a:gd name="T4" fmla="*/ 99 w 99"/>
                  <a:gd name="T5" fmla="*/ 39 h 95"/>
                  <a:gd name="T6" fmla="*/ 31 w 99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5">
                    <a:moveTo>
                      <a:pt x="31" y="95"/>
                    </a:moveTo>
                    <a:lnTo>
                      <a:pt x="0" y="0"/>
                    </a:lnTo>
                    <a:lnTo>
                      <a:pt x="99" y="39"/>
                    </a:lnTo>
                    <a:lnTo>
                      <a:pt x="31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Freeform 9"/>
              <p:cNvSpPr>
                <a:spLocks noEditPoints="1"/>
              </p:cNvSpPr>
              <p:nvPr/>
            </p:nvSpPr>
            <p:spPr bwMode="auto">
              <a:xfrm>
                <a:off x="1162050" y="1155701"/>
                <a:ext cx="592138" cy="409575"/>
              </a:xfrm>
              <a:custGeom>
                <a:avLst/>
                <a:gdLst>
                  <a:gd name="T0" fmla="*/ 104 w 207"/>
                  <a:gd name="T1" fmla="*/ 0 h 143"/>
                  <a:gd name="T2" fmla="*/ 0 w 207"/>
                  <a:gd name="T3" fmla="*/ 71 h 143"/>
                  <a:gd name="T4" fmla="*/ 104 w 207"/>
                  <a:gd name="T5" fmla="*/ 143 h 143"/>
                  <a:gd name="T6" fmla="*/ 207 w 207"/>
                  <a:gd name="T7" fmla="*/ 71 h 143"/>
                  <a:gd name="T8" fmla="*/ 104 w 207"/>
                  <a:gd name="T9" fmla="*/ 0 h 143"/>
                  <a:gd name="T10" fmla="*/ 54 w 207"/>
                  <a:gd name="T11" fmla="*/ 85 h 143"/>
                  <a:gd name="T12" fmla="*/ 40 w 207"/>
                  <a:gd name="T13" fmla="*/ 71 h 143"/>
                  <a:gd name="T14" fmla="*/ 54 w 207"/>
                  <a:gd name="T15" fmla="*/ 57 h 143"/>
                  <a:gd name="T16" fmla="*/ 68 w 207"/>
                  <a:gd name="T17" fmla="*/ 71 h 143"/>
                  <a:gd name="T18" fmla="*/ 54 w 207"/>
                  <a:gd name="T19" fmla="*/ 85 h 143"/>
                  <a:gd name="T20" fmla="*/ 104 w 207"/>
                  <a:gd name="T21" fmla="*/ 85 h 143"/>
                  <a:gd name="T22" fmla="*/ 90 w 207"/>
                  <a:gd name="T23" fmla="*/ 71 h 143"/>
                  <a:gd name="T24" fmla="*/ 104 w 207"/>
                  <a:gd name="T25" fmla="*/ 57 h 143"/>
                  <a:gd name="T26" fmla="*/ 118 w 207"/>
                  <a:gd name="T27" fmla="*/ 71 h 143"/>
                  <a:gd name="T28" fmla="*/ 104 w 207"/>
                  <a:gd name="T29" fmla="*/ 85 h 143"/>
                  <a:gd name="T30" fmla="*/ 154 w 207"/>
                  <a:gd name="T31" fmla="*/ 85 h 143"/>
                  <a:gd name="T32" fmla="*/ 140 w 207"/>
                  <a:gd name="T33" fmla="*/ 71 h 143"/>
                  <a:gd name="T34" fmla="*/ 154 w 207"/>
                  <a:gd name="T35" fmla="*/ 57 h 143"/>
                  <a:gd name="T36" fmla="*/ 168 w 207"/>
                  <a:gd name="T37" fmla="*/ 71 h 143"/>
                  <a:gd name="T38" fmla="*/ 154 w 207"/>
                  <a:gd name="T39" fmla="*/ 8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7" h="143">
                    <a:moveTo>
                      <a:pt x="104" y="0"/>
                    </a:moveTo>
                    <a:cubicBezTo>
                      <a:pt x="47" y="0"/>
                      <a:pt x="0" y="32"/>
                      <a:pt x="0" y="71"/>
                    </a:cubicBezTo>
                    <a:cubicBezTo>
                      <a:pt x="0" y="111"/>
                      <a:pt x="47" y="143"/>
                      <a:pt x="104" y="143"/>
                    </a:cubicBezTo>
                    <a:cubicBezTo>
                      <a:pt x="161" y="143"/>
                      <a:pt x="207" y="111"/>
                      <a:pt x="207" y="71"/>
                    </a:cubicBezTo>
                    <a:cubicBezTo>
                      <a:pt x="207" y="32"/>
                      <a:pt x="161" y="0"/>
                      <a:pt x="104" y="0"/>
                    </a:cubicBezTo>
                    <a:close/>
                    <a:moveTo>
                      <a:pt x="54" y="85"/>
                    </a:moveTo>
                    <a:cubicBezTo>
                      <a:pt x="46" y="85"/>
                      <a:pt x="40" y="79"/>
                      <a:pt x="40" y="71"/>
                    </a:cubicBezTo>
                    <a:cubicBezTo>
                      <a:pt x="40" y="64"/>
                      <a:pt x="46" y="57"/>
                      <a:pt x="54" y="57"/>
                    </a:cubicBezTo>
                    <a:cubicBezTo>
                      <a:pt x="62" y="57"/>
                      <a:pt x="68" y="64"/>
                      <a:pt x="68" y="71"/>
                    </a:cubicBezTo>
                    <a:cubicBezTo>
                      <a:pt x="68" y="79"/>
                      <a:pt x="62" y="85"/>
                      <a:pt x="54" y="85"/>
                    </a:cubicBezTo>
                    <a:close/>
                    <a:moveTo>
                      <a:pt x="104" y="85"/>
                    </a:moveTo>
                    <a:cubicBezTo>
                      <a:pt x="96" y="85"/>
                      <a:pt x="90" y="79"/>
                      <a:pt x="90" y="71"/>
                    </a:cubicBezTo>
                    <a:cubicBezTo>
                      <a:pt x="90" y="64"/>
                      <a:pt x="96" y="57"/>
                      <a:pt x="104" y="57"/>
                    </a:cubicBezTo>
                    <a:cubicBezTo>
                      <a:pt x="112" y="57"/>
                      <a:pt x="118" y="64"/>
                      <a:pt x="118" y="71"/>
                    </a:cubicBezTo>
                    <a:cubicBezTo>
                      <a:pt x="118" y="79"/>
                      <a:pt x="112" y="85"/>
                      <a:pt x="104" y="85"/>
                    </a:cubicBezTo>
                    <a:close/>
                    <a:moveTo>
                      <a:pt x="154" y="85"/>
                    </a:moveTo>
                    <a:cubicBezTo>
                      <a:pt x="146" y="85"/>
                      <a:pt x="140" y="79"/>
                      <a:pt x="140" y="71"/>
                    </a:cubicBezTo>
                    <a:cubicBezTo>
                      <a:pt x="140" y="64"/>
                      <a:pt x="146" y="57"/>
                      <a:pt x="154" y="57"/>
                    </a:cubicBezTo>
                    <a:cubicBezTo>
                      <a:pt x="162" y="57"/>
                      <a:pt x="168" y="64"/>
                      <a:pt x="168" y="71"/>
                    </a:cubicBezTo>
                    <a:cubicBezTo>
                      <a:pt x="168" y="79"/>
                      <a:pt x="162" y="85"/>
                      <a:pt x="1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56" name="组合 91"/>
            <p:cNvGrpSpPr>
              <a:grpSpLocks noChangeAspect="1"/>
            </p:cNvGrpSpPr>
            <p:nvPr/>
          </p:nvGrpSpPr>
          <p:grpSpPr>
            <a:xfrm>
              <a:off x="5112045" y="2114125"/>
              <a:ext cx="216000" cy="242768"/>
              <a:chOff x="279401" y="2698750"/>
              <a:chExt cx="1473200" cy="1655763"/>
            </a:xfrm>
            <a:solidFill>
              <a:schemeClr val="bg1"/>
            </a:solidFill>
          </p:grpSpPr>
          <p:sp>
            <p:nvSpPr>
              <p:cNvPr id="57" name="Freeform 45"/>
              <p:cNvSpPr>
                <a:spLocks noEditPoints="1"/>
              </p:cNvSpPr>
              <p:nvPr/>
            </p:nvSpPr>
            <p:spPr bwMode="auto">
              <a:xfrm>
                <a:off x="279401" y="2884488"/>
                <a:ext cx="1473200" cy="1470025"/>
              </a:xfrm>
              <a:custGeom>
                <a:avLst/>
                <a:gdLst>
                  <a:gd name="T0" fmla="*/ 250 w 501"/>
                  <a:gd name="T1" fmla="*/ 0 h 501"/>
                  <a:gd name="T2" fmla="*/ 0 w 501"/>
                  <a:gd name="T3" fmla="*/ 251 h 501"/>
                  <a:gd name="T4" fmla="*/ 250 w 501"/>
                  <a:gd name="T5" fmla="*/ 501 h 501"/>
                  <a:gd name="T6" fmla="*/ 501 w 501"/>
                  <a:gd name="T7" fmla="*/ 251 h 501"/>
                  <a:gd name="T8" fmla="*/ 250 w 501"/>
                  <a:gd name="T9" fmla="*/ 0 h 501"/>
                  <a:gd name="T10" fmla="*/ 455 w 501"/>
                  <a:gd name="T11" fmla="*/ 267 h 501"/>
                  <a:gd name="T12" fmla="*/ 446 w 501"/>
                  <a:gd name="T13" fmla="*/ 267 h 501"/>
                  <a:gd name="T14" fmla="*/ 389 w 501"/>
                  <a:gd name="T15" fmla="*/ 390 h 501"/>
                  <a:gd name="T16" fmla="*/ 267 w 501"/>
                  <a:gd name="T17" fmla="*/ 447 h 501"/>
                  <a:gd name="T18" fmla="*/ 267 w 501"/>
                  <a:gd name="T19" fmla="*/ 455 h 501"/>
                  <a:gd name="T20" fmla="*/ 250 w 501"/>
                  <a:gd name="T21" fmla="*/ 471 h 501"/>
                  <a:gd name="T22" fmla="*/ 234 w 501"/>
                  <a:gd name="T23" fmla="*/ 455 h 501"/>
                  <a:gd name="T24" fmla="*/ 234 w 501"/>
                  <a:gd name="T25" fmla="*/ 447 h 501"/>
                  <a:gd name="T26" fmla="*/ 111 w 501"/>
                  <a:gd name="T27" fmla="*/ 390 h 501"/>
                  <a:gd name="T28" fmla="*/ 54 w 501"/>
                  <a:gd name="T29" fmla="*/ 267 h 501"/>
                  <a:gd name="T30" fmla="*/ 46 w 501"/>
                  <a:gd name="T31" fmla="*/ 267 h 501"/>
                  <a:gd name="T32" fmla="*/ 30 w 501"/>
                  <a:gd name="T33" fmla="*/ 251 h 501"/>
                  <a:gd name="T34" fmla="*/ 46 w 501"/>
                  <a:gd name="T35" fmla="*/ 234 h 501"/>
                  <a:gd name="T36" fmla="*/ 54 w 501"/>
                  <a:gd name="T37" fmla="*/ 234 h 501"/>
                  <a:gd name="T38" fmla="*/ 111 w 501"/>
                  <a:gd name="T39" fmla="*/ 111 h 501"/>
                  <a:gd name="T40" fmla="*/ 234 w 501"/>
                  <a:gd name="T41" fmla="*/ 54 h 501"/>
                  <a:gd name="T42" fmla="*/ 234 w 501"/>
                  <a:gd name="T43" fmla="*/ 46 h 501"/>
                  <a:gd name="T44" fmla="*/ 250 w 501"/>
                  <a:gd name="T45" fmla="*/ 30 h 501"/>
                  <a:gd name="T46" fmla="*/ 267 w 501"/>
                  <a:gd name="T47" fmla="*/ 46 h 501"/>
                  <a:gd name="T48" fmla="*/ 267 w 501"/>
                  <a:gd name="T49" fmla="*/ 54 h 501"/>
                  <a:gd name="T50" fmla="*/ 389 w 501"/>
                  <a:gd name="T51" fmla="*/ 111 h 501"/>
                  <a:gd name="T52" fmla="*/ 446 w 501"/>
                  <a:gd name="T53" fmla="*/ 234 h 501"/>
                  <a:gd name="T54" fmla="*/ 455 w 501"/>
                  <a:gd name="T55" fmla="*/ 234 h 501"/>
                  <a:gd name="T56" fmla="*/ 471 w 501"/>
                  <a:gd name="T57" fmla="*/ 251 h 501"/>
                  <a:gd name="T58" fmla="*/ 455 w 501"/>
                  <a:gd name="T59" fmla="*/ 26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1" h="501">
                    <a:moveTo>
                      <a:pt x="250" y="0"/>
                    </a:moveTo>
                    <a:cubicBezTo>
                      <a:pt x="112" y="0"/>
                      <a:pt x="0" y="112"/>
                      <a:pt x="0" y="251"/>
                    </a:cubicBezTo>
                    <a:cubicBezTo>
                      <a:pt x="0" y="389"/>
                      <a:pt x="112" y="501"/>
                      <a:pt x="250" y="501"/>
                    </a:cubicBezTo>
                    <a:cubicBezTo>
                      <a:pt x="389" y="501"/>
                      <a:pt x="501" y="389"/>
                      <a:pt x="501" y="251"/>
                    </a:cubicBezTo>
                    <a:cubicBezTo>
                      <a:pt x="501" y="112"/>
                      <a:pt x="389" y="0"/>
                      <a:pt x="250" y="0"/>
                    </a:cubicBezTo>
                    <a:close/>
                    <a:moveTo>
                      <a:pt x="455" y="267"/>
                    </a:moveTo>
                    <a:cubicBezTo>
                      <a:pt x="446" y="267"/>
                      <a:pt x="446" y="267"/>
                      <a:pt x="446" y="267"/>
                    </a:cubicBezTo>
                    <a:cubicBezTo>
                      <a:pt x="442" y="315"/>
                      <a:pt x="421" y="358"/>
                      <a:pt x="389" y="390"/>
                    </a:cubicBezTo>
                    <a:cubicBezTo>
                      <a:pt x="357" y="422"/>
                      <a:pt x="315" y="443"/>
                      <a:pt x="267" y="447"/>
                    </a:cubicBezTo>
                    <a:cubicBezTo>
                      <a:pt x="267" y="455"/>
                      <a:pt x="267" y="455"/>
                      <a:pt x="267" y="455"/>
                    </a:cubicBezTo>
                    <a:cubicBezTo>
                      <a:pt x="267" y="464"/>
                      <a:pt x="259" y="471"/>
                      <a:pt x="250" y="471"/>
                    </a:cubicBezTo>
                    <a:cubicBezTo>
                      <a:pt x="241" y="471"/>
                      <a:pt x="234" y="464"/>
                      <a:pt x="234" y="455"/>
                    </a:cubicBezTo>
                    <a:cubicBezTo>
                      <a:pt x="234" y="447"/>
                      <a:pt x="234" y="447"/>
                      <a:pt x="234" y="447"/>
                    </a:cubicBezTo>
                    <a:cubicBezTo>
                      <a:pt x="186" y="443"/>
                      <a:pt x="143" y="422"/>
                      <a:pt x="111" y="390"/>
                    </a:cubicBezTo>
                    <a:cubicBezTo>
                      <a:pt x="79" y="358"/>
                      <a:pt x="58" y="315"/>
                      <a:pt x="54" y="267"/>
                    </a:cubicBezTo>
                    <a:cubicBezTo>
                      <a:pt x="46" y="267"/>
                      <a:pt x="46" y="267"/>
                      <a:pt x="46" y="267"/>
                    </a:cubicBezTo>
                    <a:cubicBezTo>
                      <a:pt x="37" y="267"/>
                      <a:pt x="30" y="260"/>
                      <a:pt x="30" y="251"/>
                    </a:cubicBezTo>
                    <a:cubicBezTo>
                      <a:pt x="30" y="241"/>
                      <a:pt x="37" y="234"/>
                      <a:pt x="46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8" y="186"/>
                      <a:pt x="79" y="143"/>
                      <a:pt x="111" y="111"/>
                    </a:cubicBezTo>
                    <a:cubicBezTo>
                      <a:pt x="143" y="79"/>
                      <a:pt x="186" y="58"/>
                      <a:pt x="234" y="54"/>
                    </a:cubicBezTo>
                    <a:cubicBezTo>
                      <a:pt x="234" y="46"/>
                      <a:pt x="234" y="46"/>
                      <a:pt x="234" y="46"/>
                    </a:cubicBezTo>
                    <a:cubicBezTo>
                      <a:pt x="234" y="37"/>
                      <a:pt x="241" y="30"/>
                      <a:pt x="250" y="30"/>
                    </a:cubicBezTo>
                    <a:cubicBezTo>
                      <a:pt x="259" y="30"/>
                      <a:pt x="267" y="37"/>
                      <a:pt x="267" y="4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315" y="58"/>
                      <a:pt x="357" y="79"/>
                      <a:pt x="389" y="111"/>
                    </a:cubicBezTo>
                    <a:cubicBezTo>
                      <a:pt x="421" y="143"/>
                      <a:pt x="442" y="186"/>
                      <a:pt x="446" y="234"/>
                    </a:cubicBezTo>
                    <a:cubicBezTo>
                      <a:pt x="455" y="234"/>
                      <a:pt x="455" y="234"/>
                      <a:pt x="455" y="234"/>
                    </a:cubicBezTo>
                    <a:cubicBezTo>
                      <a:pt x="464" y="234"/>
                      <a:pt x="471" y="241"/>
                      <a:pt x="471" y="251"/>
                    </a:cubicBezTo>
                    <a:cubicBezTo>
                      <a:pt x="471" y="260"/>
                      <a:pt x="464" y="267"/>
                      <a:pt x="45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" name="Freeform 46"/>
              <p:cNvSpPr/>
              <p:nvPr/>
            </p:nvSpPr>
            <p:spPr bwMode="auto">
              <a:xfrm>
                <a:off x="966788" y="3043238"/>
                <a:ext cx="96838" cy="117475"/>
              </a:xfrm>
              <a:custGeom>
                <a:avLst/>
                <a:gdLst>
                  <a:gd name="T0" fmla="*/ 16 w 33"/>
                  <a:gd name="T1" fmla="*/ 40 h 40"/>
                  <a:gd name="T2" fmla="*/ 33 w 33"/>
                  <a:gd name="T3" fmla="*/ 24 h 40"/>
                  <a:gd name="T4" fmla="*/ 33 w 33"/>
                  <a:gd name="T5" fmla="*/ 0 h 40"/>
                  <a:gd name="T6" fmla="*/ 16 w 33"/>
                  <a:gd name="T7" fmla="*/ 0 h 40"/>
                  <a:gd name="T8" fmla="*/ 0 w 33"/>
                  <a:gd name="T9" fmla="*/ 0 h 40"/>
                  <a:gd name="T10" fmla="*/ 0 w 33"/>
                  <a:gd name="T11" fmla="*/ 24 h 40"/>
                  <a:gd name="T12" fmla="*/ 16 w 33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40"/>
                    </a:moveTo>
                    <a:cubicBezTo>
                      <a:pt x="25" y="40"/>
                      <a:pt x="33" y="33"/>
                      <a:pt x="33" y="2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2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3"/>
                      <a:pt x="7" y="40"/>
                      <a:pt x="1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" name="Freeform 47"/>
              <p:cNvSpPr/>
              <p:nvPr/>
            </p:nvSpPr>
            <p:spPr bwMode="auto">
              <a:xfrm>
                <a:off x="966788" y="4079875"/>
                <a:ext cx="96838" cy="115888"/>
              </a:xfrm>
              <a:custGeom>
                <a:avLst/>
                <a:gdLst>
                  <a:gd name="T0" fmla="*/ 16 w 33"/>
                  <a:gd name="T1" fmla="*/ 0 h 40"/>
                  <a:gd name="T2" fmla="*/ 0 w 33"/>
                  <a:gd name="T3" fmla="*/ 17 h 40"/>
                  <a:gd name="T4" fmla="*/ 0 w 33"/>
                  <a:gd name="T5" fmla="*/ 40 h 40"/>
                  <a:gd name="T6" fmla="*/ 16 w 33"/>
                  <a:gd name="T7" fmla="*/ 40 h 40"/>
                  <a:gd name="T8" fmla="*/ 33 w 33"/>
                  <a:gd name="T9" fmla="*/ 40 h 40"/>
                  <a:gd name="T10" fmla="*/ 33 w 33"/>
                  <a:gd name="T11" fmla="*/ 17 h 40"/>
                  <a:gd name="T12" fmla="*/ 16 w 33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" y="40"/>
                      <a:pt x="11" y="40"/>
                      <a:pt x="16" y="40"/>
                    </a:cubicBezTo>
                    <a:cubicBezTo>
                      <a:pt x="22" y="40"/>
                      <a:pt x="27" y="40"/>
                      <a:pt x="33" y="4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" name="Freeform 48"/>
              <p:cNvSpPr/>
              <p:nvPr/>
            </p:nvSpPr>
            <p:spPr bwMode="auto">
              <a:xfrm>
                <a:off x="434976" y="3571875"/>
                <a:ext cx="120650" cy="96838"/>
              </a:xfrm>
              <a:custGeom>
                <a:avLst/>
                <a:gdLst>
                  <a:gd name="T0" fmla="*/ 41 w 41"/>
                  <a:gd name="T1" fmla="*/ 17 h 33"/>
                  <a:gd name="T2" fmla="*/ 24 w 41"/>
                  <a:gd name="T3" fmla="*/ 0 h 33"/>
                  <a:gd name="T4" fmla="*/ 1 w 41"/>
                  <a:gd name="T5" fmla="*/ 0 h 33"/>
                  <a:gd name="T6" fmla="*/ 0 w 41"/>
                  <a:gd name="T7" fmla="*/ 17 h 33"/>
                  <a:gd name="T8" fmla="*/ 1 w 41"/>
                  <a:gd name="T9" fmla="*/ 33 h 33"/>
                  <a:gd name="T10" fmla="*/ 24 w 41"/>
                  <a:gd name="T11" fmla="*/ 33 h 33"/>
                  <a:gd name="T12" fmla="*/ 41 w 41"/>
                  <a:gd name="T1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1" y="17"/>
                    </a:moveTo>
                    <a:cubicBezTo>
                      <a:pt x="41" y="7"/>
                      <a:pt x="33" y="0"/>
                      <a:pt x="2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7"/>
                    </a:cubicBezTo>
                    <a:cubicBezTo>
                      <a:pt x="0" y="22"/>
                      <a:pt x="1" y="28"/>
                      <a:pt x="1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3" y="33"/>
                      <a:pt x="41" y="26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Freeform 49"/>
              <p:cNvSpPr/>
              <p:nvPr/>
            </p:nvSpPr>
            <p:spPr bwMode="auto">
              <a:xfrm>
                <a:off x="1474788" y="3571875"/>
                <a:ext cx="119063" cy="96838"/>
              </a:xfrm>
              <a:custGeom>
                <a:avLst/>
                <a:gdLst>
                  <a:gd name="T0" fmla="*/ 39 w 40"/>
                  <a:gd name="T1" fmla="*/ 0 h 33"/>
                  <a:gd name="T2" fmla="*/ 16 w 40"/>
                  <a:gd name="T3" fmla="*/ 0 h 33"/>
                  <a:gd name="T4" fmla="*/ 0 w 40"/>
                  <a:gd name="T5" fmla="*/ 17 h 33"/>
                  <a:gd name="T6" fmla="*/ 16 w 40"/>
                  <a:gd name="T7" fmla="*/ 33 h 33"/>
                  <a:gd name="T8" fmla="*/ 39 w 40"/>
                  <a:gd name="T9" fmla="*/ 33 h 33"/>
                  <a:gd name="T10" fmla="*/ 40 w 40"/>
                  <a:gd name="T11" fmla="*/ 17 h 33"/>
                  <a:gd name="T12" fmla="*/ 39 w 4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28"/>
                      <a:pt x="40" y="22"/>
                      <a:pt x="40" y="17"/>
                    </a:cubicBezTo>
                    <a:cubicBezTo>
                      <a:pt x="40" y="11"/>
                      <a:pt x="40" y="6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Oval 50"/>
              <p:cNvSpPr>
                <a:spLocks noChangeArrowheads="1"/>
              </p:cNvSpPr>
              <p:nvPr/>
            </p:nvSpPr>
            <p:spPr bwMode="auto">
              <a:xfrm>
                <a:off x="925513" y="3532188"/>
                <a:ext cx="176213" cy="174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Freeform 51"/>
              <p:cNvSpPr>
                <a:spLocks noEditPoints="1"/>
              </p:cNvSpPr>
              <p:nvPr/>
            </p:nvSpPr>
            <p:spPr bwMode="auto">
              <a:xfrm>
                <a:off x="652463" y="3254375"/>
                <a:ext cx="723900" cy="730250"/>
              </a:xfrm>
              <a:custGeom>
                <a:avLst/>
                <a:gdLst>
                  <a:gd name="T0" fmla="*/ 106 w 246"/>
                  <a:gd name="T1" fmla="*/ 86 h 249"/>
                  <a:gd name="T2" fmla="*/ 109 w 246"/>
                  <a:gd name="T3" fmla="*/ 89 h 249"/>
                  <a:gd name="T4" fmla="*/ 123 w 246"/>
                  <a:gd name="T5" fmla="*/ 86 h 249"/>
                  <a:gd name="T6" fmla="*/ 162 w 246"/>
                  <a:gd name="T7" fmla="*/ 125 h 249"/>
                  <a:gd name="T8" fmla="*/ 159 w 246"/>
                  <a:gd name="T9" fmla="*/ 139 h 249"/>
                  <a:gd name="T10" fmla="*/ 162 w 246"/>
                  <a:gd name="T11" fmla="*/ 142 h 249"/>
                  <a:gd name="T12" fmla="*/ 246 w 246"/>
                  <a:gd name="T13" fmla="*/ 0 h 249"/>
                  <a:gd name="T14" fmla="*/ 106 w 246"/>
                  <a:gd name="T15" fmla="*/ 86 h 249"/>
                  <a:gd name="T16" fmla="*/ 123 w 246"/>
                  <a:gd name="T17" fmla="*/ 163 h 249"/>
                  <a:gd name="T18" fmla="*/ 84 w 246"/>
                  <a:gd name="T19" fmla="*/ 125 h 249"/>
                  <a:gd name="T20" fmla="*/ 87 w 246"/>
                  <a:gd name="T21" fmla="*/ 110 h 249"/>
                  <a:gd name="T22" fmla="*/ 85 w 246"/>
                  <a:gd name="T23" fmla="*/ 107 h 249"/>
                  <a:gd name="T24" fmla="*/ 0 w 246"/>
                  <a:gd name="T25" fmla="*/ 249 h 249"/>
                  <a:gd name="T26" fmla="*/ 140 w 246"/>
                  <a:gd name="T27" fmla="*/ 163 h 249"/>
                  <a:gd name="T28" fmla="*/ 138 w 246"/>
                  <a:gd name="T29" fmla="*/ 160 h 249"/>
                  <a:gd name="T30" fmla="*/ 123 w 246"/>
                  <a:gd name="T31" fmla="*/ 16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" h="249">
                    <a:moveTo>
                      <a:pt x="106" y="86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13" y="87"/>
                      <a:pt x="118" y="86"/>
                      <a:pt x="123" y="86"/>
                    </a:cubicBezTo>
                    <a:cubicBezTo>
                      <a:pt x="145" y="86"/>
                      <a:pt x="162" y="103"/>
                      <a:pt x="162" y="125"/>
                    </a:cubicBezTo>
                    <a:cubicBezTo>
                      <a:pt x="162" y="130"/>
                      <a:pt x="161" y="135"/>
                      <a:pt x="159" y="139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246" y="0"/>
                      <a:pt x="246" y="0"/>
                      <a:pt x="246" y="0"/>
                    </a:cubicBezTo>
                    <a:lnTo>
                      <a:pt x="106" y="86"/>
                    </a:lnTo>
                    <a:close/>
                    <a:moveTo>
                      <a:pt x="123" y="163"/>
                    </a:moveTo>
                    <a:cubicBezTo>
                      <a:pt x="102" y="163"/>
                      <a:pt x="84" y="146"/>
                      <a:pt x="84" y="125"/>
                    </a:cubicBezTo>
                    <a:cubicBezTo>
                      <a:pt x="84" y="119"/>
                      <a:pt x="86" y="114"/>
                      <a:pt x="87" y="110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3" y="162"/>
                      <a:pt x="128" y="163"/>
                      <a:pt x="12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Freeform 52"/>
              <p:cNvSpPr/>
              <p:nvPr/>
            </p:nvSpPr>
            <p:spPr bwMode="auto">
              <a:xfrm>
                <a:off x="935038" y="2698750"/>
                <a:ext cx="158750" cy="158750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0 w 54"/>
                  <a:gd name="T5" fmla="*/ 54 h 54"/>
                  <a:gd name="T6" fmla="*/ 29 w 54"/>
                  <a:gd name="T7" fmla="*/ 52 h 54"/>
                  <a:gd name="T8" fmla="*/ 29 w 54"/>
                  <a:gd name="T9" fmla="*/ 52 h 54"/>
                  <a:gd name="T10" fmla="*/ 54 w 54"/>
                  <a:gd name="T11" fmla="*/ 53 h 54"/>
                  <a:gd name="T12" fmla="*/ 54 w 54"/>
                  <a:gd name="T13" fmla="*/ 27 h 54"/>
                  <a:gd name="T14" fmla="*/ 27 w 54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3"/>
                      <a:pt x="1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8" y="52"/>
                      <a:pt x="46" y="52"/>
                      <a:pt x="54" y="5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380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0155714" y="-3537463"/>
            <a:ext cx="8029762" cy="1702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ru-RU" altLang="ja-JP" sz="1100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2</a:t>
            </a:r>
            <a:endParaRPr kumimoji="1" lang="ja-JP" altLang="en-US" sz="11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grpSp>
        <p:nvGrpSpPr>
          <p:cNvPr id="19" name="Group 4"/>
          <p:cNvGrpSpPr/>
          <p:nvPr/>
        </p:nvGrpSpPr>
        <p:grpSpPr>
          <a:xfrm>
            <a:off x="0" y="1094821"/>
            <a:ext cx="10204081" cy="1693139"/>
            <a:chOff x="0" y="0"/>
            <a:chExt cx="5823603" cy="614011"/>
          </a:xfrm>
        </p:grpSpPr>
        <p:sp>
          <p:nvSpPr>
            <p:cNvPr id="38" name="矩形 31"/>
            <p:cNvSpPr/>
            <p:nvPr/>
          </p:nvSpPr>
          <p:spPr>
            <a:xfrm>
              <a:off x="0" y="218011"/>
              <a:ext cx="1296120" cy="39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五边形 32"/>
            <p:cNvSpPr/>
            <p:nvPr/>
          </p:nvSpPr>
          <p:spPr>
            <a:xfrm>
              <a:off x="1080120" y="0"/>
              <a:ext cx="4743483" cy="396000"/>
            </a:xfrm>
            <a:prstGeom prst="homePlate">
              <a:avLst>
                <a:gd name="adj" fmla="val 168169"/>
              </a:avLst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直角三角形 33"/>
            <p:cNvSpPr/>
            <p:nvPr/>
          </p:nvSpPr>
          <p:spPr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</a:ln>
          </p:spPr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TextBox 62"/>
            <p:cNvSpPr/>
            <p:nvPr/>
          </p:nvSpPr>
          <p:spPr>
            <a:xfrm>
              <a:off x="1147463" y="107122"/>
              <a:ext cx="3530475" cy="1674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ru-RU" sz="2400" b="1" dirty="0" smtClean="0">
                  <a:solidFill>
                    <a:schemeClr val="tx1">
                      <a:lumMod val="10000"/>
                      <a:lumOff val="90000"/>
                    </a:schemeClr>
                  </a:solidFill>
                </a:rPr>
                <a:t>ОПРЕДЕЛЕНИЕ ПРОБЛЕМ И РИСКОВ</a:t>
              </a:r>
              <a:endParaRPr lang="zh-CN" altLang="en-US" sz="2400" dirty="0">
                <a:solidFill>
                  <a:schemeClr val="tx1">
                    <a:lumMod val="10000"/>
                    <a:lumOff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" name="Group 11"/>
          <p:cNvGrpSpPr/>
          <p:nvPr/>
        </p:nvGrpSpPr>
        <p:grpSpPr>
          <a:xfrm>
            <a:off x="0" y="3160802"/>
            <a:ext cx="10204083" cy="1697521"/>
            <a:chOff x="0" y="0"/>
            <a:chExt cx="5825860" cy="614011"/>
          </a:xfrm>
        </p:grpSpPr>
        <p:sp>
          <p:nvSpPr>
            <p:cNvPr id="33" name="矩形 65"/>
            <p:cNvSpPr/>
            <p:nvPr/>
          </p:nvSpPr>
          <p:spPr>
            <a:xfrm>
              <a:off x="0" y="218011"/>
              <a:ext cx="1296120" cy="39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五边形 66"/>
            <p:cNvSpPr/>
            <p:nvPr/>
          </p:nvSpPr>
          <p:spPr>
            <a:xfrm>
              <a:off x="1080120" y="0"/>
              <a:ext cx="4745740" cy="396000"/>
            </a:xfrm>
            <a:prstGeom prst="homePlate">
              <a:avLst>
                <a:gd name="adj" fmla="val 180109"/>
              </a:avLst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直角三角形 67"/>
            <p:cNvSpPr/>
            <p:nvPr/>
          </p:nvSpPr>
          <p:spPr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</a:ln>
          </p:spPr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TextBox 69"/>
            <p:cNvSpPr/>
            <p:nvPr/>
          </p:nvSpPr>
          <p:spPr>
            <a:xfrm>
              <a:off x="1149050" y="38827"/>
              <a:ext cx="3741447" cy="300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ru-RU" sz="2400" b="1" dirty="0" smtClean="0">
                  <a:solidFill>
                    <a:schemeClr val="tx1">
                      <a:lumMod val="10000"/>
                      <a:lumOff val="90000"/>
                    </a:schemeClr>
                  </a:solidFill>
                </a:rPr>
                <a:t>РАЗРАБОТКА ЦЕЛЕЙ И ЭТАПОВ РЕАЛИЗАЦИИ ПРОГРАММЫ РАЗВИТИЯ</a:t>
              </a:r>
              <a:endParaRPr lang="zh-CN" altLang="en-US" sz="2400" b="1" dirty="0">
                <a:solidFill>
                  <a:schemeClr val="tx1">
                    <a:lumMod val="10000"/>
                    <a:lumOff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Group 18"/>
          <p:cNvGrpSpPr/>
          <p:nvPr/>
        </p:nvGrpSpPr>
        <p:grpSpPr>
          <a:xfrm>
            <a:off x="0" y="5231169"/>
            <a:ext cx="10204083" cy="1697521"/>
            <a:chOff x="0" y="0"/>
            <a:chExt cx="5824741" cy="614011"/>
          </a:xfrm>
        </p:grpSpPr>
        <p:sp>
          <p:nvSpPr>
            <p:cNvPr id="28" name="矩形 72"/>
            <p:cNvSpPr/>
            <p:nvPr/>
          </p:nvSpPr>
          <p:spPr>
            <a:xfrm>
              <a:off x="0" y="218011"/>
              <a:ext cx="1296120" cy="396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五边形 73"/>
            <p:cNvSpPr/>
            <p:nvPr/>
          </p:nvSpPr>
          <p:spPr>
            <a:xfrm>
              <a:off x="1080119" y="0"/>
              <a:ext cx="4744622" cy="396000"/>
            </a:xfrm>
            <a:prstGeom prst="homePlate">
              <a:avLst>
                <a:gd name="adj" fmla="val 194211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直角三角形 74"/>
            <p:cNvSpPr/>
            <p:nvPr/>
          </p:nvSpPr>
          <p:spPr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</a:ln>
          </p:spPr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TextBox 76"/>
            <p:cNvSpPr/>
            <p:nvPr/>
          </p:nvSpPr>
          <p:spPr>
            <a:xfrm>
              <a:off x="1187892" y="47710"/>
              <a:ext cx="4110600" cy="300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kumimoji="1" lang="ru-RU" sz="2400" b="1" dirty="0" smtClean="0"/>
                <a:t>РАЗРАБОТКА СТРАТЕГИИ ДЕЙСТВИЙ ПО РЕАЛИЗАЦИИ ПРОГРАММЫ РАЗВИТИЯ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" name="Group 25"/>
          <p:cNvGrpSpPr/>
          <p:nvPr/>
        </p:nvGrpSpPr>
        <p:grpSpPr>
          <a:xfrm>
            <a:off x="0" y="7301535"/>
            <a:ext cx="10204081" cy="1697521"/>
            <a:chOff x="0" y="0"/>
            <a:chExt cx="5824526" cy="614011"/>
          </a:xfrm>
        </p:grpSpPr>
        <p:sp>
          <p:nvSpPr>
            <p:cNvPr id="23" name="矩形 79"/>
            <p:cNvSpPr/>
            <p:nvPr/>
          </p:nvSpPr>
          <p:spPr>
            <a:xfrm>
              <a:off x="0" y="218011"/>
              <a:ext cx="1296120" cy="39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五边形 80"/>
            <p:cNvSpPr/>
            <p:nvPr/>
          </p:nvSpPr>
          <p:spPr>
            <a:xfrm>
              <a:off x="1080120" y="0"/>
              <a:ext cx="4744406" cy="396000"/>
            </a:xfrm>
            <a:prstGeom prst="homePlate">
              <a:avLst>
                <a:gd name="adj" fmla="val 165432"/>
              </a:avLst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直角三角形 81"/>
            <p:cNvSpPr/>
            <p:nvPr/>
          </p:nvSpPr>
          <p:spPr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</a:ln>
          </p:spPr>
          <p:txBody>
            <a:bodyPr anchor="ctr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TextBox 83"/>
            <p:cNvSpPr/>
            <p:nvPr/>
          </p:nvSpPr>
          <p:spPr>
            <a:xfrm>
              <a:off x="1149051" y="59500"/>
              <a:ext cx="3740325" cy="300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kumimoji="1" lang="ru-RU" sz="2400" b="1" dirty="0">
                  <a:solidFill>
                    <a:schemeClr val="bg1"/>
                  </a:solidFill>
                </a:rPr>
                <a:t>ОБНОВЛЕНИЕ ДОПОЛНИТЕЛЬНЫХ ОБЩЕОБРАЗОВАТЕЛЬНЫХ ПРОГРАММ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964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6"/>
          <p:cNvSpPr txBox="1">
            <a:spLocks/>
          </p:cNvSpPr>
          <p:nvPr/>
        </p:nvSpPr>
        <p:spPr>
          <a:xfrm>
            <a:off x="7615663" y="5250561"/>
            <a:ext cx="9288379" cy="21168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1371417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ja-JP" sz="1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9</a:t>
            </a:r>
            <a:r>
              <a:rPr lang="ru-RU" altLang="ja-JP" sz="13800" dirty="0" smtClean="0">
                <a:solidFill>
                  <a:srgbClr val="EB3F5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8</a:t>
            </a:r>
            <a:r>
              <a:rPr lang="ru-RU" altLang="ja-JP" sz="138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%</a:t>
            </a:r>
            <a:endParaRPr kumimoji="1" lang="ja-JP" altLang="en-US" sz="13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35391" y="7596579"/>
            <a:ext cx="642486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ru-RU" altLang="ja-JP" sz="3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СОХРАННОСТЬ </a:t>
            </a:r>
          </a:p>
          <a:p>
            <a:pPr algn="ctr"/>
            <a:r>
              <a:rPr kumimoji="1" lang="ru-RU" altLang="ja-JP" sz="3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КОНТЕНГЕНТА</a:t>
            </a:r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-2378" y="-1"/>
            <a:ext cx="18290378" cy="8550877"/>
          </a:xfrm>
          <a:custGeom>
            <a:avLst/>
            <a:gdLst>
              <a:gd name="connsiteX0" fmla="*/ 0 w 17793730"/>
              <a:gd name="connsiteY0" fmla="*/ 6672649 h 6672649"/>
              <a:gd name="connsiteX1" fmla="*/ 0 w 17793730"/>
              <a:gd name="connsiteY1" fmla="*/ 0 h 6672649"/>
              <a:gd name="connsiteX2" fmla="*/ 17793730 w 17793730"/>
              <a:gd name="connsiteY2" fmla="*/ 6672649 h 6672649"/>
              <a:gd name="connsiteX3" fmla="*/ 0 w 17793730"/>
              <a:gd name="connsiteY3" fmla="*/ 6672649 h 6672649"/>
              <a:gd name="connsiteX0" fmla="*/ 864973 w 18658703"/>
              <a:gd name="connsiteY0" fmla="*/ 8328454 h 8328454"/>
              <a:gd name="connsiteX1" fmla="*/ 0 w 18658703"/>
              <a:gd name="connsiteY1" fmla="*/ 0 h 8328454"/>
              <a:gd name="connsiteX2" fmla="*/ 18658703 w 18658703"/>
              <a:gd name="connsiteY2" fmla="*/ 8328454 h 8328454"/>
              <a:gd name="connsiteX3" fmla="*/ 864973 w 18658703"/>
              <a:gd name="connsiteY3" fmla="*/ 8328454 h 8328454"/>
              <a:gd name="connsiteX0" fmla="*/ 24714 w 18658703"/>
              <a:gd name="connsiteY0" fmla="*/ 8625017 h 8625017"/>
              <a:gd name="connsiteX1" fmla="*/ 0 w 18658703"/>
              <a:gd name="connsiteY1" fmla="*/ 0 h 8625017"/>
              <a:gd name="connsiteX2" fmla="*/ 18658703 w 18658703"/>
              <a:gd name="connsiteY2" fmla="*/ 8328454 h 8625017"/>
              <a:gd name="connsiteX3" fmla="*/ 24714 w 18658703"/>
              <a:gd name="connsiteY3" fmla="*/ 8625017 h 8625017"/>
              <a:gd name="connsiteX0" fmla="*/ 24714 w 18312715"/>
              <a:gd name="connsiteY0" fmla="*/ 8625017 h 8625017"/>
              <a:gd name="connsiteX1" fmla="*/ 0 w 18312715"/>
              <a:gd name="connsiteY1" fmla="*/ 0 h 8625017"/>
              <a:gd name="connsiteX2" fmla="*/ 18312715 w 18312715"/>
              <a:gd name="connsiteY2" fmla="*/ 74140 h 8625017"/>
              <a:gd name="connsiteX3" fmla="*/ 24714 w 18312715"/>
              <a:gd name="connsiteY3" fmla="*/ 8625017 h 8625017"/>
              <a:gd name="connsiteX0" fmla="*/ 0 w 18288001"/>
              <a:gd name="connsiteY0" fmla="*/ 8550877 h 8550877"/>
              <a:gd name="connsiteX1" fmla="*/ 49427 w 18288001"/>
              <a:gd name="connsiteY1" fmla="*/ 1 h 8550877"/>
              <a:gd name="connsiteX2" fmla="*/ 18288001 w 18288001"/>
              <a:gd name="connsiteY2" fmla="*/ 0 h 8550877"/>
              <a:gd name="connsiteX3" fmla="*/ 0 w 18288001"/>
              <a:gd name="connsiteY3" fmla="*/ 8550877 h 8550877"/>
              <a:gd name="connsiteX0" fmla="*/ 24714 w 18312715"/>
              <a:gd name="connsiteY0" fmla="*/ 8550877 h 8550877"/>
              <a:gd name="connsiteX1" fmla="*/ 0 w 18312715"/>
              <a:gd name="connsiteY1" fmla="*/ 24715 h 8550877"/>
              <a:gd name="connsiteX2" fmla="*/ 18312715 w 18312715"/>
              <a:gd name="connsiteY2" fmla="*/ 0 h 8550877"/>
              <a:gd name="connsiteX3" fmla="*/ 24714 w 18312715"/>
              <a:gd name="connsiteY3" fmla="*/ 8550877 h 8550877"/>
              <a:gd name="connsiteX0" fmla="*/ 0 w 18288001"/>
              <a:gd name="connsiteY0" fmla="*/ 8550877 h 8550877"/>
              <a:gd name="connsiteX1" fmla="*/ 24713 w 18288001"/>
              <a:gd name="connsiteY1" fmla="*/ 1 h 8550877"/>
              <a:gd name="connsiteX2" fmla="*/ 18288001 w 18288001"/>
              <a:gd name="connsiteY2" fmla="*/ 0 h 8550877"/>
              <a:gd name="connsiteX3" fmla="*/ 0 w 18288001"/>
              <a:gd name="connsiteY3" fmla="*/ 8550877 h 8550877"/>
              <a:gd name="connsiteX0" fmla="*/ 2378 w 18290379"/>
              <a:gd name="connsiteY0" fmla="*/ 8550877 h 8550877"/>
              <a:gd name="connsiteX1" fmla="*/ 2377 w 18290379"/>
              <a:gd name="connsiteY1" fmla="*/ 1 h 8550877"/>
              <a:gd name="connsiteX2" fmla="*/ 18290379 w 18290379"/>
              <a:gd name="connsiteY2" fmla="*/ 0 h 8550877"/>
              <a:gd name="connsiteX3" fmla="*/ 2378 w 18290379"/>
              <a:gd name="connsiteY3" fmla="*/ 8550877 h 855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90379" h="8550877">
                <a:moveTo>
                  <a:pt x="2378" y="8550877"/>
                </a:moveTo>
                <a:cubicBezTo>
                  <a:pt x="10616" y="5700585"/>
                  <a:pt x="-5861" y="2850293"/>
                  <a:pt x="2377" y="1"/>
                </a:cubicBezTo>
                <a:lnTo>
                  <a:pt x="18290379" y="0"/>
                </a:lnTo>
                <a:lnTo>
                  <a:pt x="2378" y="855087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/>
          </a:p>
        </p:txBody>
      </p:sp>
    </p:spTree>
    <p:extLst>
      <p:ext uri="{BB962C8B-B14F-4D97-AF65-F5344CB8AC3E}">
        <p14:creationId xmlns:p14="http://schemas.microsoft.com/office/powerpoint/2010/main" val="253427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87"/>
    </mc:Choice>
    <mc:Fallback xmlns="">
      <p:transition advTm="3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  <p:extLst mod="1">
    <p:ext uri="{E180D4A7-C9FB-4DFB-919C-405C955672EB}">
      <p14:showEvtLst xmlns:p14="http://schemas.microsoft.com/office/powerpoint/2010/main">
        <p14:playEvt time="2266" objId="11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ый треугольник 1"/>
          <p:cNvSpPr/>
          <p:nvPr/>
        </p:nvSpPr>
        <p:spPr>
          <a:xfrm>
            <a:off x="-1" y="24714"/>
            <a:ext cx="18287999" cy="10280821"/>
          </a:xfrm>
          <a:custGeom>
            <a:avLst/>
            <a:gdLst>
              <a:gd name="connsiteX0" fmla="*/ 0 w 18287998"/>
              <a:gd name="connsiteY0" fmla="*/ 8806393 h 8806393"/>
              <a:gd name="connsiteX1" fmla="*/ 0 w 18287998"/>
              <a:gd name="connsiteY1" fmla="*/ 0 h 8806393"/>
              <a:gd name="connsiteX2" fmla="*/ 18287998 w 18287998"/>
              <a:gd name="connsiteY2" fmla="*/ 8806393 h 8806393"/>
              <a:gd name="connsiteX3" fmla="*/ 0 w 18287998"/>
              <a:gd name="connsiteY3" fmla="*/ 8806393 h 8806393"/>
              <a:gd name="connsiteX0" fmla="*/ 0 w 18287998"/>
              <a:gd name="connsiteY0" fmla="*/ 8806393 h 8806393"/>
              <a:gd name="connsiteX1" fmla="*/ 0 w 18287998"/>
              <a:gd name="connsiteY1" fmla="*/ 0 h 8806393"/>
              <a:gd name="connsiteX2" fmla="*/ 16668204 w 18287998"/>
              <a:gd name="connsiteY2" fmla="*/ 8030741 h 8806393"/>
              <a:gd name="connsiteX3" fmla="*/ 18287998 w 18287998"/>
              <a:gd name="connsiteY3" fmla="*/ 8806393 h 8806393"/>
              <a:gd name="connsiteX4" fmla="*/ 0 w 18287998"/>
              <a:gd name="connsiteY4" fmla="*/ 8806393 h 8806393"/>
              <a:gd name="connsiteX0" fmla="*/ 0 w 18287998"/>
              <a:gd name="connsiteY0" fmla="*/ 8806393 h 8806393"/>
              <a:gd name="connsiteX1" fmla="*/ 0 w 18287998"/>
              <a:gd name="connsiteY1" fmla="*/ 0 h 8806393"/>
              <a:gd name="connsiteX2" fmla="*/ 16393884 w 18287998"/>
              <a:gd name="connsiteY2" fmla="*/ 7913176 h 8806393"/>
              <a:gd name="connsiteX3" fmla="*/ 18287998 w 18287998"/>
              <a:gd name="connsiteY3" fmla="*/ 8806393 h 8806393"/>
              <a:gd name="connsiteX4" fmla="*/ 0 w 18287998"/>
              <a:gd name="connsiteY4" fmla="*/ 8806393 h 8806393"/>
              <a:gd name="connsiteX0" fmla="*/ 0 w 18301061"/>
              <a:gd name="connsiteY0" fmla="*/ 8806393 h 8806393"/>
              <a:gd name="connsiteX1" fmla="*/ 0 w 18301061"/>
              <a:gd name="connsiteY1" fmla="*/ 0 h 8806393"/>
              <a:gd name="connsiteX2" fmla="*/ 18301061 w 18301061"/>
              <a:gd name="connsiteY2" fmla="*/ 6776707 h 8806393"/>
              <a:gd name="connsiteX3" fmla="*/ 18287998 w 18301061"/>
              <a:gd name="connsiteY3" fmla="*/ 8806393 h 8806393"/>
              <a:gd name="connsiteX4" fmla="*/ 0 w 18301061"/>
              <a:gd name="connsiteY4" fmla="*/ 8806393 h 8806393"/>
              <a:gd name="connsiteX0" fmla="*/ 0 w 18289254"/>
              <a:gd name="connsiteY0" fmla="*/ 8806393 h 8806393"/>
              <a:gd name="connsiteX1" fmla="*/ 0 w 18289254"/>
              <a:gd name="connsiteY1" fmla="*/ 0 h 8806393"/>
              <a:gd name="connsiteX2" fmla="*/ 18287997 w 18289254"/>
              <a:gd name="connsiteY2" fmla="*/ 6789769 h 8806393"/>
              <a:gd name="connsiteX3" fmla="*/ 18287998 w 18289254"/>
              <a:gd name="connsiteY3" fmla="*/ 8806393 h 8806393"/>
              <a:gd name="connsiteX4" fmla="*/ 0 w 18289254"/>
              <a:gd name="connsiteY4" fmla="*/ 8806393 h 8806393"/>
              <a:gd name="connsiteX0" fmla="*/ 0 w 18288390"/>
              <a:gd name="connsiteY0" fmla="*/ 8812840 h 8812840"/>
              <a:gd name="connsiteX1" fmla="*/ 0 w 18288390"/>
              <a:gd name="connsiteY1" fmla="*/ 6447 h 8812840"/>
              <a:gd name="connsiteX2" fmla="*/ 18263283 w 18288390"/>
              <a:gd name="connsiteY2" fmla="*/ 0 h 8812840"/>
              <a:gd name="connsiteX3" fmla="*/ 18287998 w 18288390"/>
              <a:gd name="connsiteY3" fmla="*/ 8812840 h 8812840"/>
              <a:gd name="connsiteX4" fmla="*/ 0 w 18288390"/>
              <a:gd name="connsiteY4" fmla="*/ 8812840 h 8812840"/>
              <a:gd name="connsiteX0" fmla="*/ 24714 w 18313104"/>
              <a:gd name="connsiteY0" fmla="*/ 8812840 h 8812840"/>
              <a:gd name="connsiteX1" fmla="*/ 0 w 18313104"/>
              <a:gd name="connsiteY1" fmla="*/ 6852090 h 8812840"/>
              <a:gd name="connsiteX2" fmla="*/ 18287997 w 18313104"/>
              <a:gd name="connsiteY2" fmla="*/ 0 h 8812840"/>
              <a:gd name="connsiteX3" fmla="*/ 18312712 w 18313104"/>
              <a:gd name="connsiteY3" fmla="*/ 8812840 h 8812840"/>
              <a:gd name="connsiteX4" fmla="*/ 24714 w 18313104"/>
              <a:gd name="connsiteY4" fmla="*/ 8812840 h 8812840"/>
              <a:gd name="connsiteX0" fmla="*/ 24714 w 18313968"/>
              <a:gd name="connsiteY0" fmla="*/ 10320365 h 10320365"/>
              <a:gd name="connsiteX1" fmla="*/ 0 w 18313968"/>
              <a:gd name="connsiteY1" fmla="*/ 8359615 h 10320365"/>
              <a:gd name="connsiteX2" fmla="*/ 18312709 w 18313968"/>
              <a:gd name="connsiteY2" fmla="*/ 0 h 10320365"/>
              <a:gd name="connsiteX3" fmla="*/ 18312712 w 18313968"/>
              <a:gd name="connsiteY3" fmla="*/ 10320365 h 10320365"/>
              <a:gd name="connsiteX4" fmla="*/ 24714 w 18313968"/>
              <a:gd name="connsiteY4" fmla="*/ 10320365 h 10320365"/>
              <a:gd name="connsiteX0" fmla="*/ 24714 w 18337422"/>
              <a:gd name="connsiteY0" fmla="*/ 10345079 h 10345079"/>
              <a:gd name="connsiteX1" fmla="*/ 0 w 18337422"/>
              <a:gd name="connsiteY1" fmla="*/ 8384329 h 10345079"/>
              <a:gd name="connsiteX2" fmla="*/ 18337422 w 18337422"/>
              <a:gd name="connsiteY2" fmla="*/ 0 h 10345079"/>
              <a:gd name="connsiteX3" fmla="*/ 18312712 w 18337422"/>
              <a:gd name="connsiteY3" fmla="*/ 10345079 h 10345079"/>
              <a:gd name="connsiteX4" fmla="*/ 24714 w 18337422"/>
              <a:gd name="connsiteY4" fmla="*/ 10345079 h 1034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37422" h="10345079">
                <a:moveTo>
                  <a:pt x="24714" y="10345079"/>
                </a:moveTo>
                <a:lnTo>
                  <a:pt x="0" y="8384329"/>
                </a:lnTo>
                <a:lnTo>
                  <a:pt x="18337422" y="0"/>
                </a:lnTo>
                <a:cubicBezTo>
                  <a:pt x="18333068" y="676562"/>
                  <a:pt x="18317066" y="9668517"/>
                  <a:pt x="18312712" y="10345079"/>
                </a:cubicBezTo>
                <a:lnTo>
                  <a:pt x="24714" y="10345079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1158847"/>
            <a:ext cx="8507896" cy="4744995"/>
          </a:xfrm>
        </p:spPr>
        <p:txBody>
          <a:bodyPr>
            <a:normAutofit/>
          </a:bodyPr>
          <a:lstStyle/>
          <a:p>
            <a:r>
              <a:rPr lang="ru-RU" altLang="ja-JP" sz="13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altLang="ja-JP" sz="13800" dirty="0" smtClean="0">
                <a:solidFill>
                  <a:srgbClr val="EB3F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altLang="ja-JP" sz="13800" dirty="0" smtClean="0"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br>
              <a:rPr lang="ru-RU" altLang="ja-JP" sz="13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ru-RU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ОБУЧАЮЩИХСЯ</a:t>
            </a:r>
            <a:r>
              <a:rPr kumimoji="1" lang="ru-RU" altLang="ja-JP" sz="8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1" lang="ru-RU" altLang="ja-JP" sz="8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1" lang="ja-JP" altLang="en-US" sz="1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97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87"/>
    </mc:Choice>
    <mc:Fallback xmlns="">
      <p:transition advTm="3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  <p:extLst mod="1">
    <p:ext uri="{E180D4A7-C9FB-4DFB-919C-405C955672EB}">
      <p14:showEvtLst xmlns:p14="http://schemas.microsoft.com/office/powerpoint/2010/main">
        <p14:playEvt time="2266" objId="11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0311174" y="-3518510"/>
            <a:ext cx="8029762" cy="1702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ru-RU" altLang="ja-JP" sz="1100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3</a:t>
            </a:r>
            <a:endParaRPr kumimoji="1" lang="ja-JP" altLang="en-US" sz="11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021" y="3678810"/>
            <a:ext cx="4883772" cy="3328502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75021" y="531190"/>
            <a:ext cx="16737958" cy="2594991"/>
          </a:xfrm>
        </p:spPr>
        <p:txBody>
          <a:bodyPr>
            <a:normAutofit fontScale="90000"/>
          </a:bodyPr>
          <a:lstStyle/>
          <a:p>
            <a:r>
              <a:rPr kumimoji="1" lang="ru-RU" altLang="ja-JP" sz="8900" dirty="0" smtClean="0">
                <a:latin typeface="+mn-lt"/>
              </a:rPr>
              <a:t>СОЦИАЛЬНОЕ </a:t>
            </a:r>
            <a:r>
              <a:rPr kumimoji="1" lang="ru-RU" altLang="ja-JP" sz="8900" dirty="0" smtClean="0">
                <a:solidFill>
                  <a:schemeClr val="accent1"/>
                </a:solidFill>
                <a:latin typeface="+mn-lt"/>
              </a:rPr>
              <a:t>ПАРТНЁРСТВО</a:t>
            </a:r>
            <a:r>
              <a:rPr kumimoji="1" lang="ru-RU" altLang="ja-JP" sz="7400" dirty="0" smtClean="0">
                <a:solidFill>
                  <a:schemeClr val="accent1"/>
                </a:solidFill>
                <a:latin typeface="+mn-lt"/>
              </a:rPr>
              <a:t/>
            </a:r>
            <a:br>
              <a:rPr kumimoji="1" lang="ru-RU" altLang="ja-JP" sz="7400" dirty="0" smtClean="0">
                <a:solidFill>
                  <a:schemeClr val="accent1"/>
                </a:solidFill>
                <a:latin typeface="+mn-lt"/>
              </a:rPr>
            </a:br>
            <a:r>
              <a:rPr kumimoji="1" lang="ru-RU" altLang="ja-JP" sz="2200" dirty="0">
                <a:latin typeface="+mn-lt"/>
              </a:rPr>
              <a:t>С </a:t>
            </a:r>
            <a:r>
              <a:rPr lang="ru-RU" sz="2200" dirty="0">
                <a:latin typeface="+mn-lt"/>
              </a:rPr>
              <a:t>НАБЕРЕЖНОЧЕЛНИНСКОЙ ТЕРРИТОРИАЛЬНОЙ ОРГАНИЗАЦИИ ОБЩЕСТВЕННОГО ПРОФСОЮЗА ОБРАЗОВАНИЯ</a:t>
            </a:r>
            <a:r>
              <a:rPr kumimoji="1" lang="ja-JP" altLang="en-US" sz="8000" dirty="0"/>
              <a:t/>
            </a:r>
            <a:br>
              <a:rPr kumimoji="1" lang="ja-JP" altLang="en-US" sz="8000" dirty="0"/>
            </a:br>
            <a:endParaRPr kumimoji="1" lang="ja-JP" altLang="en-US" sz="74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1"/>
          </p:nvPr>
        </p:nvSpPr>
        <p:spPr>
          <a:xfrm>
            <a:off x="440771" y="7559941"/>
            <a:ext cx="5419301" cy="2285999"/>
          </a:xfrm>
        </p:spPr>
        <p:txBody>
          <a:bodyPr/>
          <a:lstStyle/>
          <a:p>
            <a:pPr algn="ctr"/>
            <a:r>
              <a:rPr lang="ru-RU" dirty="0" smtClean="0"/>
              <a:t>ПРОВЕДЕНИЕ </a:t>
            </a:r>
          </a:p>
          <a:p>
            <a:pPr algn="ctr"/>
            <a:r>
              <a:rPr lang="ru-RU" dirty="0" smtClean="0"/>
              <a:t>СМОТРА-КОНКУРСА ХУДОЖЕСТВЕННОЙ САМОДЕЯТЕЛЬНОСТИ СРЕДИ РАБОТНИКОВ ОБРАЗОВАНИЯ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«ТАЛАНТЫ ВОКРУГ НАС»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27" b="10080"/>
          <a:stretch/>
        </p:blipFill>
        <p:spPr>
          <a:xfrm>
            <a:off x="6389617" y="3657600"/>
            <a:ext cx="5126277" cy="3366655"/>
          </a:xfrm>
        </p:spPr>
      </p:pic>
      <p:sp>
        <p:nvSpPr>
          <p:cNvPr id="15" name="Текст 14"/>
          <p:cNvSpPr>
            <a:spLocks noGrp="1"/>
          </p:cNvSpPr>
          <p:nvPr>
            <p:ph type="body" sz="quarter" idx="24"/>
          </p:nvPr>
        </p:nvSpPr>
        <p:spPr>
          <a:xfrm>
            <a:off x="6388997" y="7497893"/>
            <a:ext cx="5090817" cy="1906595"/>
          </a:xfrm>
        </p:spPr>
        <p:txBody>
          <a:bodyPr/>
          <a:lstStyle/>
          <a:p>
            <a:pPr algn="ctr"/>
            <a:r>
              <a:rPr lang="ru-RU" dirty="0" smtClean="0"/>
              <a:t>ЧЕСТВОВАНИЕ </a:t>
            </a:r>
          </a:p>
          <a:p>
            <a:pPr algn="ctr"/>
            <a:r>
              <a:rPr lang="ru-RU" dirty="0" smtClean="0"/>
              <a:t>РУКОВОДИТЕЛЕЙ-ВЕТЕРАНОВ </a:t>
            </a:r>
          </a:p>
          <a:p>
            <a:pPr algn="ctr"/>
            <a:r>
              <a:rPr lang="ru-RU" dirty="0" smtClean="0"/>
              <a:t>ОТРАСЛИ ОБРАЗОВАНИЯ</a:t>
            </a:r>
          </a:p>
          <a:p>
            <a:pPr algn="ctr"/>
            <a:r>
              <a:rPr lang="ru-RU" b="1" dirty="0" smtClean="0">
                <a:solidFill>
                  <a:srgbClr val="377DA2"/>
                </a:solidFill>
              </a:rPr>
              <a:t> </a:t>
            </a:r>
            <a:r>
              <a:rPr lang="ru-RU" b="1" dirty="0" smtClean="0">
                <a:solidFill>
                  <a:srgbClr val="37C4E6"/>
                </a:solidFill>
              </a:rPr>
              <a:t>«ОТ ВСЕЙ ДУШИ!»</a:t>
            </a:r>
            <a:endParaRPr lang="ru-RU" b="1" dirty="0">
              <a:solidFill>
                <a:srgbClr val="37C4E6"/>
              </a:solidFill>
            </a:endParaRPr>
          </a:p>
        </p:txBody>
      </p:sp>
      <p:pic>
        <p:nvPicPr>
          <p:cNvPr id="2" name="Рисунок 1"/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60297" y="3720965"/>
            <a:ext cx="5136235" cy="3328502"/>
          </a:xfrm>
        </p:spPr>
      </p:pic>
      <p:sp>
        <p:nvSpPr>
          <p:cNvPr id="18" name="Текст 17"/>
          <p:cNvSpPr>
            <a:spLocks noGrp="1"/>
          </p:cNvSpPr>
          <p:nvPr>
            <p:ph type="body" sz="quarter" idx="27"/>
          </p:nvPr>
        </p:nvSpPr>
        <p:spPr>
          <a:xfrm>
            <a:off x="12218763" y="7497893"/>
            <a:ext cx="5419301" cy="228599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СПОРТИВНЫЕ СОРЕВНОВАНИЯ </a:t>
            </a:r>
          </a:p>
          <a:p>
            <a:pPr algn="ctr"/>
            <a:r>
              <a:rPr lang="ru-RU" dirty="0" smtClean="0"/>
              <a:t>ПО ЛЫЖНЫМ ГОНКАМ </a:t>
            </a:r>
          </a:p>
          <a:p>
            <a:pPr algn="ctr"/>
            <a:r>
              <a:rPr lang="ru-RU" dirty="0" smtClean="0"/>
              <a:t>ДЛЯ РАБОТНИКОВ 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96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5"/>
    </mc:Choice>
    <mc:Fallback xmlns="">
      <p:transition advTm="2505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/>
          <p:nvPr/>
        </p:nvCxnSpPr>
        <p:spPr>
          <a:xfrm>
            <a:off x="11963388" y="8228322"/>
            <a:ext cx="6324612" cy="2816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23525" y="3823854"/>
            <a:ext cx="11539863" cy="145473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6604673" y="8686800"/>
            <a:ext cx="1683327" cy="1598613"/>
          </a:xfrm>
          <a:prstGeom prst="rect">
            <a:avLst/>
          </a:prstGeom>
          <a:solidFill>
            <a:srgbClr val="2224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645" y="275263"/>
            <a:ext cx="6854391" cy="96864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3182" y="2466215"/>
            <a:ext cx="4170206" cy="7438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itle 3"/>
          <p:cNvSpPr txBox="1">
            <a:spLocks/>
          </p:cNvSpPr>
          <p:nvPr/>
        </p:nvSpPr>
        <p:spPr>
          <a:xfrm>
            <a:off x="7647708" y="594752"/>
            <a:ext cx="10640292" cy="141298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37141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kern="1200">
                <a:solidFill>
                  <a:schemeClr val="bg1"/>
                </a:solidFill>
                <a:latin typeface="Roboto Bold" pitchFamily="2" charset="0"/>
                <a:ea typeface="+mj-ea"/>
                <a:cs typeface="+mj-cs"/>
              </a:defRPr>
            </a:lvl1pPr>
          </a:lstStyle>
          <a:p>
            <a:r>
              <a:rPr kumimoji="1" lang="ru-RU" altLang="ja-JP" sz="5400" dirty="0" smtClean="0">
                <a:latin typeface="+mn-lt"/>
              </a:rPr>
              <a:t>СОЦИАЛЬНОЕ </a:t>
            </a:r>
            <a:r>
              <a:rPr kumimoji="1" lang="ru-RU" altLang="ja-JP" sz="5400" dirty="0" smtClean="0">
                <a:solidFill>
                  <a:schemeClr val="accent1"/>
                </a:solidFill>
                <a:latin typeface="+mn-lt"/>
              </a:rPr>
              <a:t>ПАРТНЁРСТВО</a:t>
            </a:r>
            <a:endParaRPr kumimoji="1" lang="ja-JP" altLang="en-US" sz="5400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73"/>
          <a:stretch/>
        </p:blipFill>
        <p:spPr>
          <a:xfrm>
            <a:off x="12469092" y="2466215"/>
            <a:ext cx="5216236" cy="7495492"/>
          </a:xfrm>
          <a:prstGeom prst="rect">
            <a:avLst/>
          </a:prstGeom>
        </p:spPr>
      </p:pic>
      <p:sp>
        <p:nvSpPr>
          <p:cNvPr id="12" name="Text Placeholder 4"/>
          <p:cNvSpPr txBox="1">
            <a:spLocks/>
          </p:cNvSpPr>
          <p:nvPr/>
        </p:nvSpPr>
        <p:spPr>
          <a:xfrm>
            <a:off x="7460671" y="1519275"/>
            <a:ext cx="10640293" cy="65031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0" indent="0" algn="l" defTabSz="1371417" rtl="0" eaLnBrk="1" latinLnBrk="0" hangingPunct="1">
              <a:lnSpc>
                <a:spcPct val="130000"/>
              </a:lnSpc>
              <a:spcBef>
                <a:spcPts val="12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kumimoji="1" lang="ru-RU" altLang="ja-JP" sz="1900" dirty="0" smtClean="0"/>
              <a:t>С </a:t>
            </a:r>
            <a:r>
              <a:rPr lang="ru-RU" sz="1900" dirty="0" smtClean="0"/>
              <a:t>НАБЕРЕЖНОЧЕЛНИНСКОЙ ТЕРРИТОРИАЛЬНОЙ ОРГАНИЗАЦИЕЙ</a:t>
            </a: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ru-RU" sz="1900" dirty="0" smtClean="0"/>
              <a:t>ОБЩЕСТВЕННОГО ПРОФСОЮЗА ОБРАЗОВАНИЯ</a:t>
            </a:r>
            <a:endParaRPr kumimoji="1" lang="ja-JP" altLang="en-US" sz="1900" dirty="0"/>
          </a:p>
        </p:txBody>
      </p:sp>
    </p:spTree>
    <p:extLst>
      <p:ext uri="{BB962C8B-B14F-4D97-AF65-F5344CB8AC3E}">
        <p14:creationId xmlns:p14="http://schemas.microsoft.com/office/powerpoint/2010/main" val="216710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10311174" y="-3518510"/>
            <a:ext cx="8029762" cy="1702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ru-RU" altLang="ja-JP" sz="1100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3</a:t>
            </a:r>
            <a:endParaRPr kumimoji="1" lang="ja-JP" altLang="en-US" sz="11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20"/>
          </p:nvPr>
        </p:nvSpPr>
        <p:spPr>
          <a:xfrm>
            <a:off x="10102767" y="3982923"/>
            <a:ext cx="8446576" cy="3502758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ru-RU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ГОРОДСКИЕ ПРОГРАММЫ</a:t>
            </a:r>
          </a:p>
          <a:p>
            <a:pPr>
              <a:lnSpc>
                <a:spcPct val="170000"/>
              </a:lnSpc>
            </a:pPr>
            <a:r>
              <a:rPr lang="ru-RU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РЕСПУБЛИКАНСКИЕ ПРОЕКТЫ</a:t>
            </a:r>
            <a:endParaRPr lang="ru-RU" sz="24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lnSpc>
                <a:spcPct val="170000"/>
              </a:lnSpc>
            </a:pPr>
            <a:r>
              <a:rPr lang="ru-RU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ПРОФИЛЬНЫЕ </a:t>
            </a:r>
            <a:r>
              <a:rPr lang="ru-RU" sz="2400" b="1" dirty="0">
                <a:solidFill>
                  <a:schemeClr val="bg1"/>
                </a:solidFill>
                <a:cs typeface="Arial" panose="020B0604020202020204" pitchFamily="34" charset="0"/>
              </a:rPr>
              <a:t>СМЕНЫ </a:t>
            </a:r>
            <a:br>
              <a:rPr lang="ru-RU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7" r="5617"/>
          <a:stretch>
            <a:fillRect/>
          </a:stretch>
        </p:blipFill>
        <p:spPr>
          <a:xfrm>
            <a:off x="4342786" y="0"/>
            <a:ext cx="5384801" cy="6241143"/>
          </a:xfrm>
        </p:spPr>
      </p:pic>
      <p:pic>
        <p:nvPicPr>
          <p:cNvPr id="16" name="Рисунок 15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1" b="10741"/>
          <a:stretch>
            <a:fillRect/>
          </a:stretch>
        </p:blipFill>
        <p:spPr>
          <a:xfrm>
            <a:off x="524384" y="1767516"/>
            <a:ext cx="3721513" cy="1790866"/>
          </a:xfrm>
        </p:spPr>
      </p:pic>
      <p:pic>
        <p:nvPicPr>
          <p:cNvPr id="15" name="Рисунок 14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13"/>
          <a:stretch/>
        </p:blipFill>
        <p:spPr>
          <a:xfrm>
            <a:off x="-29048" y="3678382"/>
            <a:ext cx="4273356" cy="2570018"/>
          </a:xfrm>
        </p:spPr>
      </p:pic>
      <p:pic>
        <p:nvPicPr>
          <p:cNvPr id="11" name="Рисунок 10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6" t="6014" r="2684" b="4391"/>
          <a:stretch/>
        </p:blipFill>
        <p:spPr>
          <a:xfrm>
            <a:off x="6733013" y="6333247"/>
            <a:ext cx="2994574" cy="3890819"/>
          </a:xfrm>
        </p:spPr>
      </p:pic>
      <p:pic>
        <p:nvPicPr>
          <p:cNvPr id="13" name="Рисунок 12"/>
          <p:cNvPicPr>
            <a:picLocks noGrp="1" noChangeAspect="1"/>
          </p:cNvPicPr>
          <p:nvPr>
            <p:ph type="pic" sz="quarter" idx="1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" r="3224"/>
          <a:stretch>
            <a:fillRect/>
          </a:stretch>
        </p:blipFill>
        <p:spPr>
          <a:xfrm>
            <a:off x="1406769" y="6361143"/>
            <a:ext cx="5227766" cy="3447875"/>
          </a:xfrm>
        </p:spPr>
      </p:pic>
    </p:spTree>
    <p:extLst>
      <p:ext uri="{BB962C8B-B14F-4D97-AF65-F5344CB8AC3E}">
        <p14:creationId xmlns:p14="http://schemas.microsoft.com/office/powerpoint/2010/main" val="413644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941" y="23095"/>
            <a:ext cx="9918192" cy="102839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56" y="21634"/>
            <a:ext cx="7038985" cy="1028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8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EB3F5C"/>
                </a:solidFill>
              </a:rPr>
              <a:pPr/>
              <a:t>2</a:t>
            </a:fld>
            <a:endParaRPr lang="en-US" dirty="0">
              <a:solidFill>
                <a:srgbClr val="EB3F5C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8"/>
          </p:nvPr>
        </p:nvSpPr>
        <p:spPr>
          <a:xfrm>
            <a:off x="3403601" y="6943438"/>
            <a:ext cx="3416300" cy="1119688"/>
          </a:xfrm>
        </p:spPr>
        <p:txBody>
          <a:bodyPr/>
          <a:lstStyle/>
          <a:p>
            <a:r>
              <a:rPr lang="ru-RU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1993</a:t>
            </a:r>
            <a:endParaRPr lang="ru-RU" sz="7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6"/>
          </p:nvPr>
        </p:nvSpPr>
        <p:spPr/>
        <p:txBody>
          <a:bodyPr>
            <a:noAutofit/>
          </a:bodyPr>
          <a:lstStyle/>
          <a:p>
            <a:r>
              <a:rPr kumimoji="1" lang="ru-RU" altLang="ja-JP" sz="2000" b="1" dirty="0">
                <a:solidFill>
                  <a:srgbClr val="EAEA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</a:t>
            </a:r>
          </a:p>
          <a:p>
            <a:r>
              <a:rPr kumimoji="1" lang="ru-RU" altLang="ja-JP" sz="2000" b="1" dirty="0">
                <a:solidFill>
                  <a:srgbClr val="EAEA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ДОПОЛНИТЕЛЬНОГО </a:t>
            </a:r>
            <a:r>
              <a:rPr kumimoji="1" lang="ru-RU" altLang="ja-JP" sz="2000" b="1" dirty="0" smtClean="0">
                <a:solidFill>
                  <a:srgbClr val="EAEA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  <a:endParaRPr kumimoji="1" lang="ja-JP" altLang="en-US" sz="2000" b="1" dirty="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27"/>
          </p:nvPr>
        </p:nvSpPr>
        <p:spPr>
          <a:xfrm>
            <a:off x="4794111" y="5165624"/>
            <a:ext cx="3609285" cy="1119688"/>
          </a:xfrm>
        </p:spPr>
        <p:txBody>
          <a:bodyPr/>
          <a:lstStyle/>
          <a:p>
            <a:r>
              <a:rPr lang="ru-RU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1998</a:t>
            </a:r>
            <a:endParaRPr lang="ru-RU" sz="7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kumimoji="1" lang="ru-RU" altLang="ja-JP" sz="2000" b="1" dirty="0">
                <a:solidFill>
                  <a:srgbClr val="EAEA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ЗАВЕДУЮЩИЙ </a:t>
            </a:r>
          </a:p>
          <a:p>
            <a:r>
              <a:rPr kumimoji="1" lang="ru-RU" altLang="ja-JP" sz="2000" b="1" dirty="0">
                <a:solidFill>
                  <a:srgbClr val="EAEA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СТРУКТУРНЫМ </a:t>
            </a:r>
            <a:r>
              <a:rPr kumimoji="1" lang="ru-RU" altLang="ja-JP" sz="2000" b="1" dirty="0" smtClean="0">
                <a:solidFill>
                  <a:srgbClr val="EAEA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ПОДРАЗДЕЛЕНИЕМ</a:t>
            </a:r>
            <a:endParaRPr kumimoji="1" lang="ja-JP" altLang="en-US" sz="2000" b="1" dirty="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29"/>
          </p:nvPr>
        </p:nvSpPr>
        <p:spPr>
          <a:xfrm>
            <a:off x="6179751" y="3387810"/>
            <a:ext cx="3865949" cy="1119688"/>
          </a:xfrm>
        </p:spPr>
        <p:txBody>
          <a:bodyPr/>
          <a:lstStyle/>
          <a:p>
            <a:r>
              <a:rPr lang="ru-RU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2011</a:t>
            </a:r>
            <a:endParaRPr lang="ru-RU" sz="7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kumimoji="1" lang="ru-RU" altLang="ja-JP" sz="2000" b="1" dirty="0">
                <a:solidFill>
                  <a:srgbClr val="EAEA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ЗАМЕСТИТЕЛЬ ДИРЕКТОРА</a:t>
            </a:r>
          </a:p>
          <a:p>
            <a:r>
              <a:rPr kumimoji="1" lang="ru-RU" altLang="ja-JP" sz="2000" b="1" dirty="0">
                <a:solidFill>
                  <a:srgbClr val="EAEA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УЧЕБНО-ВОСПИТАТЕЛЬНОЙ РАБОТЕ</a:t>
            </a:r>
            <a:endParaRPr kumimoji="1" lang="ja-JP" altLang="en-US" sz="2000" b="1" dirty="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solidFill>
                <a:srgbClr val="EAEA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31"/>
          </p:nvPr>
        </p:nvSpPr>
        <p:spPr>
          <a:xfrm>
            <a:off x="7912198" y="1623061"/>
            <a:ext cx="3746402" cy="1119688"/>
          </a:xfrm>
        </p:spPr>
        <p:txBody>
          <a:bodyPr/>
          <a:lstStyle/>
          <a:p>
            <a:r>
              <a:rPr lang="ru-RU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2012</a:t>
            </a:r>
            <a:endParaRPr lang="ru-RU" sz="7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32"/>
          </p:nvPr>
        </p:nvSpPr>
        <p:spPr>
          <a:xfrm>
            <a:off x="13147232" y="2155188"/>
            <a:ext cx="4957888" cy="933521"/>
          </a:xfrm>
        </p:spPr>
        <p:txBody>
          <a:bodyPr>
            <a:noAutofit/>
          </a:bodyPr>
          <a:lstStyle/>
          <a:p>
            <a:r>
              <a:rPr kumimoji="1" lang="ru-RU" altLang="ja-JP" sz="2000" b="1" dirty="0">
                <a:solidFill>
                  <a:srgbClr val="EB3F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 </a:t>
            </a:r>
          </a:p>
          <a:p>
            <a:r>
              <a:rPr kumimoji="1" lang="ru-RU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ОБРАЗОВАТЕЛЬНОЙ ОРГАНИЗАЦИИ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62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9"/>
          <a:stretch/>
        </p:blipFill>
        <p:spPr>
          <a:xfrm>
            <a:off x="0" y="-45938"/>
            <a:ext cx="12979400" cy="1033135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0311174" y="-3607001"/>
            <a:ext cx="8029762" cy="1702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ru-RU" altLang="ja-JP" sz="1100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5</a:t>
            </a:r>
            <a:endParaRPr kumimoji="1" lang="ja-JP" altLang="en-US" sz="11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014343" y="4264379"/>
            <a:ext cx="3667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РЕЗУЛЬТАТ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129607" y="655806"/>
            <a:ext cx="40397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ПАРТНЁРСТВО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18809" y="8926129"/>
            <a:ext cx="51149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СОТРУДНИЧЕСТВО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56423" y="2086954"/>
            <a:ext cx="30620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КОМАНДА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846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Группа 306"/>
          <p:cNvGrpSpPr/>
          <p:nvPr/>
        </p:nvGrpSpPr>
        <p:grpSpPr>
          <a:xfrm flipH="1">
            <a:off x="-712364" y="-151196"/>
            <a:ext cx="13193486" cy="10285413"/>
            <a:chOff x="19844" y="37893"/>
            <a:chExt cx="5618957" cy="4364335"/>
          </a:xfrm>
        </p:grpSpPr>
        <p:sp>
          <p:nvSpPr>
            <p:cNvPr id="309" name="Freeform 18"/>
            <p:cNvSpPr>
              <a:spLocks noEditPoints="1"/>
            </p:cNvSpPr>
            <p:nvPr/>
          </p:nvSpPr>
          <p:spPr bwMode="auto">
            <a:xfrm>
              <a:off x="3525838" y="2251075"/>
              <a:ext cx="303213" cy="288925"/>
            </a:xfrm>
            <a:custGeom>
              <a:avLst/>
              <a:gdLst>
                <a:gd name="T0" fmla="*/ 145 w 164"/>
                <a:gd name="T1" fmla="*/ 34 h 156"/>
                <a:gd name="T2" fmla="*/ 147 w 164"/>
                <a:gd name="T3" fmla="*/ 100 h 156"/>
                <a:gd name="T4" fmla="*/ 144 w 164"/>
                <a:gd name="T5" fmla="*/ 103 h 156"/>
                <a:gd name="T6" fmla="*/ 135 w 164"/>
                <a:gd name="T7" fmla="*/ 101 h 156"/>
                <a:gd name="T8" fmla="*/ 117 w 164"/>
                <a:gd name="T9" fmla="*/ 108 h 156"/>
                <a:gd name="T10" fmla="*/ 117 w 164"/>
                <a:gd name="T11" fmla="*/ 143 h 156"/>
                <a:gd name="T12" fmla="*/ 135 w 164"/>
                <a:gd name="T13" fmla="*/ 151 h 156"/>
                <a:gd name="T14" fmla="*/ 160 w 164"/>
                <a:gd name="T15" fmla="*/ 126 h 156"/>
                <a:gd name="T16" fmla="*/ 160 w 164"/>
                <a:gd name="T17" fmla="*/ 37 h 156"/>
                <a:gd name="T18" fmla="*/ 145 w 164"/>
                <a:gd name="T19" fmla="*/ 5 h 156"/>
                <a:gd name="T20" fmla="*/ 82 w 164"/>
                <a:gd name="T21" fmla="*/ 0 h 156"/>
                <a:gd name="T22" fmla="*/ 162 w 164"/>
                <a:gd name="T23" fmla="*/ 0 h 156"/>
                <a:gd name="T24" fmla="*/ 164 w 164"/>
                <a:gd name="T25" fmla="*/ 37 h 156"/>
                <a:gd name="T26" fmla="*/ 164 w 164"/>
                <a:gd name="T27" fmla="*/ 126 h 156"/>
                <a:gd name="T28" fmla="*/ 156 w 164"/>
                <a:gd name="T29" fmla="*/ 147 h 156"/>
                <a:gd name="T30" fmla="*/ 114 w 164"/>
                <a:gd name="T31" fmla="*/ 147 h 156"/>
                <a:gd name="T32" fmla="*/ 105 w 164"/>
                <a:gd name="T33" fmla="*/ 126 h 156"/>
                <a:gd name="T34" fmla="*/ 114 w 164"/>
                <a:gd name="T35" fmla="*/ 105 h 156"/>
                <a:gd name="T36" fmla="*/ 114 w 164"/>
                <a:gd name="T37" fmla="*/ 105 h 156"/>
                <a:gd name="T38" fmla="*/ 140 w 164"/>
                <a:gd name="T39" fmla="*/ 97 h 156"/>
                <a:gd name="T40" fmla="*/ 142 w 164"/>
                <a:gd name="T41" fmla="*/ 39 h 156"/>
                <a:gd name="T42" fmla="*/ 82 w 164"/>
                <a:gd name="T43" fmla="*/ 34 h 156"/>
                <a:gd name="T44" fmla="*/ 47 w 164"/>
                <a:gd name="T45" fmla="*/ 144 h 156"/>
                <a:gd name="T46" fmla="*/ 54 w 164"/>
                <a:gd name="T47" fmla="*/ 126 h 156"/>
                <a:gd name="T48" fmla="*/ 54 w 164"/>
                <a:gd name="T49" fmla="*/ 37 h 156"/>
                <a:gd name="T50" fmla="*/ 82 w 164"/>
                <a:gd name="T51" fmla="*/ 34 h 156"/>
                <a:gd name="T52" fmla="*/ 59 w 164"/>
                <a:gd name="T53" fmla="*/ 39 h 156"/>
                <a:gd name="T54" fmla="*/ 59 w 164"/>
                <a:gd name="T55" fmla="*/ 126 h 156"/>
                <a:gd name="T56" fmla="*/ 50 w 164"/>
                <a:gd name="T57" fmla="*/ 147 h 156"/>
                <a:gd name="T58" fmla="*/ 29 w 164"/>
                <a:gd name="T59" fmla="*/ 156 h 156"/>
                <a:gd name="T60" fmla="*/ 0 w 164"/>
                <a:gd name="T61" fmla="*/ 126 h 156"/>
                <a:gd name="T62" fmla="*/ 29 w 164"/>
                <a:gd name="T63" fmla="*/ 96 h 156"/>
                <a:gd name="T64" fmla="*/ 37 w 164"/>
                <a:gd name="T65" fmla="*/ 97 h 156"/>
                <a:gd name="T66" fmla="*/ 37 w 164"/>
                <a:gd name="T67" fmla="*/ 2 h 156"/>
                <a:gd name="T68" fmla="*/ 57 w 164"/>
                <a:gd name="T69" fmla="*/ 0 h 156"/>
                <a:gd name="T70" fmla="*/ 82 w 164"/>
                <a:gd name="T71" fmla="*/ 5 h 156"/>
                <a:gd name="T72" fmla="*/ 42 w 164"/>
                <a:gd name="T73" fmla="*/ 5 h 156"/>
                <a:gd name="T74" fmla="*/ 42 w 164"/>
                <a:gd name="T75" fmla="*/ 100 h 156"/>
                <a:gd name="T76" fmla="*/ 39 w 164"/>
                <a:gd name="T77" fmla="*/ 103 h 156"/>
                <a:gd name="T78" fmla="*/ 29 w 164"/>
                <a:gd name="T79" fmla="*/ 101 h 156"/>
                <a:gd name="T80" fmla="*/ 4 w 164"/>
                <a:gd name="T81" fmla="*/ 126 h 156"/>
                <a:gd name="T82" fmla="*/ 29 w 164"/>
                <a:gd name="T83" fmla="*/ 15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4" h="156">
                  <a:moveTo>
                    <a:pt x="82" y="34"/>
                  </a:moveTo>
                  <a:cubicBezTo>
                    <a:pt x="145" y="34"/>
                    <a:pt x="145" y="34"/>
                    <a:pt x="145" y="34"/>
                  </a:cubicBezTo>
                  <a:cubicBezTo>
                    <a:pt x="146" y="34"/>
                    <a:pt x="147" y="36"/>
                    <a:pt x="147" y="37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7" y="102"/>
                    <a:pt x="146" y="103"/>
                    <a:pt x="145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2" y="102"/>
                    <a:pt x="141" y="102"/>
                    <a:pt x="139" y="101"/>
                  </a:cubicBezTo>
                  <a:cubicBezTo>
                    <a:pt x="138" y="101"/>
                    <a:pt x="136" y="101"/>
                    <a:pt x="135" y="101"/>
                  </a:cubicBezTo>
                  <a:cubicBezTo>
                    <a:pt x="128" y="101"/>
                    <a:pt x="121" y="104"/>
                    <a:pt x="117" y="108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2" y="113"/>
                    <a:pt x="110" y="119"/>
                    <a:pt x="110" y="126"/>
                  </a:cubicBezTo>
                  <a:cubicBezTo>
                    <a:pt x="110" y="133"/>
                    <a:pt x="112" y="139"/>
                    <a:pt x="117" y="143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22" y="148"/>
                    <a:pt x="128" y="151"/>
                    <a:pt x="135" y="151"/>
                  </a:cubicBezTo>
                  <a:cubicBezTo>
                    <a:pt x="142" y="151"/>
                    <a:pt x="148" y="148"/>
                    <a:pt x="152" y="143"/>
                  </a:cubicBezTo>
                  <a:cubicBezTo>
                    <a:pt x="157" y="139"/>
                    <a:pt x="160" y="133"/>
                    <a:pt x="160" y="126"/>
                  </a:cubicBezTo>
                  <a:cubicBezTo>
                    <a:pt x="160" y="126"/>
                    <a:pt x="160" y="126"/>
                    <a:pt x="160" y="126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3" y="0"/>
                    <a:pt x="164" y="1"/>
                    <a:pt x="164" y="2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4" y="134"/>
                    <a:pt x="161" y="141"/>
                    <a:pt x="156" y="147"/>
                  </a:cubicBezTo>
                  <a:cubicBezTo>
                    <a:pt x="150" y="152"/>
                    <a:pt x="143" y="156"/>
                    <a:pt x="135" y="156"/>
                  </a:cubicBezTo>
                  <a:cubicBezTo>
                    <a:pt x="126" y="156"/>
                    <a:pt x="119" y="152"/>
                    <a:pt x="114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08" y="141"/>
                    <a:pt x="105" y="134"/>
                    <a:pt x="105" y="126"/>
                  </a:cubicBezTo>
                  <a:cubicBezTo>
                    <a:pt x="105" y="118"/>
                    <a:pt x="108" y="110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9" y="99"/>
                    <a:pt x="126" y="96"/>
                    <a:pt x="135" y="96"/>
                  </a:cubicBezTo>
                  <a:cubicBezTo>
                    <a:pt x="137" y="96"/>
                    <a:pt x="138" y="96"/>
                    <a:pt x="140" y="97"/>
                  </a:cubicBezTo>
                  <a:cubicBezTo>
                    <a:pt x="141" y="97"/>
                    <a:pt x="142" y="97"/>
                    <a:pt x="142" y="97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82" y="39"/>
                    <a:pt x="82" y="39"/>
                    <a:pt x="82" y="39"/>
                  </a:cubicBezTo>
                  <a:lnTo>
                    <a:pt x="82" y="34"/>
                  </a:lnTo>
                  <a:close/>
                  <a:moveTo>
                    <a:pt x="29" y="151"/>
                  </a:moveTo>
                  <a:cubicBezTo>
                    <a:pt x="36" y="151"/>
                    <a:pt x="43" y="148"/>
                    <a:pt x="47" y="144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52" y="139"/>
                    <a:pt x="54" y="133"/>
                    <a:pt x="54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6"/>
                    <a:pt x="55" y="34"/>
                    <a:pt x="57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34"/>
                    <a:pt x="56" y="141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45" y="152"/>
                    <a:pt x="38" y="156"/>
                    <a:pt x="29" y="156"/>
                  </a:cubicBezTo>
                  <a:cubicBezTo>
                    <a:pt x="21" y="156"/>
                    <a:pt x="14" y="152"/>
                    <a:pt x="8" y="147"/>
                  </a:cubicBezTo>
                  <a:cubicBezTo>
                    <a:pt x="3" y="141"/>
                    <a:pt x="0" y="134"/>
                    <a:pt x="0" y="126"/>
                  </a:cubicBezTo>
                  <a:cubicBezTo>
                    <a:pt x="0" y="118"/>
                    <a:pt x="3" y="110"/>
                    <a:pt x="8" y="105"/>
                  </a:cubicBezTo>
                  <a:cubicBezTo>
                    <a:pt x="14" y="99"/>
                    <a:pt x="21" y="96"/>
                    <a:pt x="29" y="96"/>
                  </a:cubicBezTo>
                  <a:cubicBezTo>
                    <a:pt x="31" y="96"/>
                    <a:pt x="33" y="96"/>
                    <a:pt x="35" y="97"/>
                  </a:cubicBezTo>
                  <a:cubicBezTo>
                    <a:pt x="36" y="97"/>
                    <a:pt x="36" y="97"/>
                    <a:pt x="37" y="9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8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2"/>
                    <a:pt x="41" y="103"/>
                    <a:pt x="40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7" y="102"/>
                    <a:pt x="36" y="102"/>
                    <a:pt x="34" y="101"/>
                  </a:cubicBezTo>
                  <a:cubicBezTo>
                    <a:pt x="33" y="101"/>
                    <a:pt x="31" y="101"/>
                    <a:pt x="29" y="101"/>
                  </a:cubicBezTo>
                  <a:cubicBezTo>
                    <a:pt x="23" y="101"/>
                    <a:pt x="16" y="104"/>
                    <a:pt x="12" y="108"/>
                  </a:cubicBezTo>
                  <a:cubicBezTo>
                    <a:pt x="7" y="113"/>
                    <a:pt x="4" y="119"/>
                    <a:pt x="4" y="126"/>
                  </a:cubicBezTo>
                  <a:cubicBezTo>
                    <a:pt x="4" y="133"/>
                    <a:pt x="7" y="139"/>
                    <a:pt x="12" y="143"/>
                  </a:cubicBezTo>
                  <a:cubicBezTo>
                    <a:pt x="16" y="148"/>
                    <a:pt x="23" y="151"/>
                    <a:pt x="29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0" name="Freeform 20"/>
            <p:cNvSpPr>
              <a:spLocks noEditPoints="1"/>
            </p:cNvSpPr>
            <p:nvPr/>
          </p:nvSpPr>
          <p:spPr bwMode="auto">
            <a:xfrm>
              <a:off x="2682875" y="2447925"/>
              <a:ext cx="200025" cy="209550"/>
            </a:xfrm>
            <a:custGeom>
              <a:avLst/>
              <a:gdLst>
                <a:gd name="T0" fmla="*/ 54 w 108"/>
                <a:gd name="T1" fmla="*/ 108 h 114"/>
                <a:gd name="T2" fmla="*/ 54 w 108"/>
                <a:gd name="T3" fmla="*/ 108 h 114"/>
                <a:gd name="T4" fmla="*/ 100 w 108"/>
                <a:gd name="T5" fmla="*/ 50 h 114"/>
                <a:gd name="T6" fmla="*/ 87 w 108"/>
                <a:gd name="T7" fmla="*/ 50 h 114"/>
                <a:gd name="T8" fmla="*/ 85 w 108"/>
                <a:gd name="T9" fmla="*/ 48 h 114"/>
                <a:gd name="T10" fmla="*/ 85 w 108"/>
                <a:gd name="T11" fmla="*/ 4 h 114"/>
                <a:gd name="T12" fmla="*/ 54 w 108"/>
                <a:gd name="T13" fmla="*/ 4 h 114"/>
                <a:gd name="T14" fmla="*/ 54 w 108"/>
                <a:gd name="T15" fmla="*/ 0 h 114"/>
                <a:gd name="T16" fmla="*/ 87 w 108"/>
                <a:gd name="T17" fmla="*/ 0 h 114"/>
                <a:gd name="T18" fmla="*/ 90 w 108"/>
                <a:gd name="T19" fmla="*/ 2 h 114"/>
                <a:gd name="T20" fmla="*/ 90 w 108"/>
                <a:gd name="T21" fmla="*/ 45 h 114"/>
                <a:gd name="T22" fmla="*/ 105 w 108"/>
                <a:gd name="T23" fmla="*/ 45 h 114"/>
                <a:gd name="T24" fmla="*/ 105 w 108"/>
                <a:gd name="T25" fmla="*/ 45 h 114"/>
                <a:gd name="T26" fmla="*/ 107 w 108"/>
                <a:gd name="T27" fmla="*/ 46 h 114"/>
                <a:gd name="T28" fmla="*/ 107 w 108"/>
                <a:gd name="T29" fmla="*/ 49 h 114"/>
                <a:gd name="T30" fmla="*/ 56 w 108"/>
                <a:gd name="T31" fmla="*/ 113 h 114"/>
                <a:gd name="T32" fmla="*/ 55 w 108"/>
                <a:gd name="T33" fmla="*/ 113 h 114"/>
                <a:gd name="T34" fmla="*/ 54 w 108"/>
                <a:gd name="T35" fmla="*/ 114 h 114"/>
                <a:gd name="T36" fmla="*/ 54 w 108"/>
                <a:gd name="T37" fmla="*/ 108 h 114"/>
                <a:gd name="T38" fmla="*/ 20 w 108"/>
                <a:gd name="T39" fmla="*/ 50 h 114"/>
                <a:gd name="T40" fmla="*/ 8 w 108"/>
                <a:gd name="T41" fmla="*/ 50 h 114"/>
                <a:gd name="T42" fmla="*/ 54 w 108"/>
                <a:gd name="T43" fmla="*/ 108 h 114"/>
                <a:gd name="T44" fmla="*/ 54 w 108"/>
                <a:gd name="T45" fmla="*/ 114 h 114"/>
                <a:gd name="T46" fmla="*/ 52 w 108"/>
                <a:gd name="T47" fmla="*/ 113 h 114"/>
                <a:gd name="T48" fmla="*/ 1 w 108"/>
                <a:gd name="T49" fmla="*/ 50 h 114"/>
                <a:gd name="T50" fmla="*/ 0 w 108"/>
                <a:gd name="T51" fmla="*/ 48 h 114"/>
                <a:gd name="T52" fmla="*/ 3 w 108"/>
                <a:gd name="T53" fmla="*/ 45 h 114"/>
                <a:gd name="T54" fmla="*/ 18 w 108"/>
                <a:gd name="T55" fmla="*/ 45 h 114"/>
                <a:gd name="T56" fmla="*/ 18 w 108"/>
                <a:gd name="T57" fmla="*/ 2 h 114"/>
                <a:gd name="T58" fmla="*/ 20 w 108"/>
                <a:gd name="T59" fmla="*/ 0 h 114"/>
                <a:gd name="T60" fmla="*/ 54 w 108"/>
                <a:gd name="T61" fmla="*/ 0 h 114"/>
                <a:gd name="T62" fmla="*/ 54 w 108"/>
                <a:gd name="T63" fmla="*/ 4 h 114"/>
                <a:gd name="T64" fmla="*/ 23 w 108"/>
                <a:gd name="T65" fmla="*/ 4 h 114"/>
                <a:gd name="T66" fmla="*/ 23 w 108"/>
                <a:gd name="T67" fmla="*/ 48 h 114"/>
                <a:gd name="T68" fmla="*/ 20 w 108"/>
                <a:gd name="T69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8" h="114">
                  <a:moveTo>
                    <a:pt x="54" y="108"/>
                  </a:moveTo>
                  <a:cubicBezTo>
                    <a:pt x="54" y="108"/>
                    <a:pt x="54" y="108"/>
                    <a:pt x="54" y="108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6" y="50"/>
                    <a:pt x="85" y="49"/>
                    <a:pt x="85" y="48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9" y="0"/>
                    <a:pt x="90" y="1"/>
                    <a:pt x="90" y="2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6" y="45"/>
                    <a:pt x="106" y="46"/>
                    <a:pt x="107" y="46"/>
                  </a:cubicBezTo>
                  <a:cubicBezTo>
                    <a:pt x="108" y="47"/>
                    <a:pt x="108" y="48"/>
                    <a:pt x="107" y="49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6" y="113"/>
                    <a:pt x="55" y="113"/>
                    <a:pt x="55" y="113"/>
                  </a:cubicBezTo>
                  <a:cubicBezTo>
                    <a:pt x="55" y="114"/>
                    <a:pt x="54" y="114"/>
                    <a:pt x="54" y="114"/>
                  </a:cubicBezTo>
                  <a:lnTo>
                    <a:pt x="54" y="108"/>
                  </a:lnTo>
                  <a:close/>
                  <a:moveTo>
                    <a:pt x="20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3" y="114"/>
                    <a:pt x="52" y="114"/>
                    <a:pt x="52" y="113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49"/>
                    <a:pt x="0" y="49"/>
                    <a:pt x="0" y="48"/>
                  </a:cubicBezTo>
                  <a:cubicBezTo>
                    <a:pt x="0" y="47"/>
                    <a:pt x="1" y="45"/>
                    <a:pt x="3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9"/>
                    <a:pt x="22" y="50"/>
                    <a:pt x="20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" name="Freeform 21"/>
            <p:cNvSpPr>
              <a:spLocks noEditPoints="1"/>
            </p:cNvSpPr>
            <p:nvPr/>
          </p:nvSpPr>
          <p:spPr bwMode="auto">
            <a:xfrm>
              <a:off x="3668713" y="2617788"/>
              <a:ext cx="298450" cy="300038"/>
            </a:xfrm>
            <a:custGeom>
              <a:avLst/>
              <a:gdLst>
                <a:gd name="T0" fmla="*/ 135 w 162"/>
                <a:gd name="T1" fmla="*/ 135 h 162"/>
                <a:gd name="T2" fmla="*/ 135 w 162"/>
                <a:gd name="T3" fmla="*/ 27 h 162"/>
                <a:gd name="T4" fmla="*/ 81 w 162"/>
                <a:gd name="T5" fmla="*/ 0 h 162"/>
                <a:gd name="T6" fmla="*/ 162 w 162"/>
                <a:gd name="T7" fmla="*/ 81 h 162"/>
                <a:gd name="T8" fmla="*/ 81 w 162"/>
                <a:gd name="T9" fmla="*/ 162 h 162"/>
                <a:gd name="T10" fmla="*/ 81 w 162"/>
                <a:gd name="T11" fmla="*/ 147 h 162"/>
                <a:gd name="T12" fmla="*/ 146 w 162"/>
                <a:gd name="T13" fmla="*/ 81 h 162"/>
                <a:gd name="T14" fmla="*/ 111 w 162"/>
                <a:gd name="T15" fmla="*/ 23 h 162"/>
                <a:gd name="T16" fmla="*/ 101 w 162"/>
                <a:gd name="T17" fmla="*/ 36 h 162"/>
                <a:gd name="T18" fmla="*/ 122 w 162"/>
                <a:gd name="T19" fmla="*/ 56 h 162"/>
                <a:gd name="T20" fmla="*/ 115 w 162"/>
                <a:gd name="T21" fmla="*/ 115 h 162"/>
                <a:gd name="T22" fmla="*/ 81 w 162"/>
                <a:gd name="T23" fmla="*/ 134 h 162"/>
                <a:gd name="T24" fmla="*/ 133 w 162"/>
                <a:gd name="T25" fmla="*/ 81 h 162"/>
                <a:gd name="T26" fmla="*/ 107 w 162"/>
                <a:gd name="T27" fmla="*/ 36 h 162"/>
                <a:gd name="T28" fmla="*/ 133 w 162"/>
                <a:gd name="T29" fmla="*/ 49 h 162"/>
                <a:gd name="T30" fmla="*/ 124 w 162"/>
                <a:gd name="T31" fmla="*/ 124 h 162"/>
                <a:gd name="T32" fmla="*/ 81 w 162"/>
                <a:gd name="T33" fmla="*/ 147 h 162"/>
                <a:gd name="T34" fmla="*/ 88 w 162"/>
                <a:gd name="T35" fmla="*/ 83 h 162"/>
                <a:gd name="T36" fmla="*/ 90 w 162"/>
                <a:gd name="T37" fmla="*/ 12 h 162"/>
                <a:gd name="T38" fmla="*/ 81 w 162"/>
                <a:gd name="T39" fmla="*/ 9 h 162"/>
                <a:gd name="T40" fmla="*/ 85 w 162"/>
                <a:gd name="T41" fmla="*/ 14 h 162"/>
                <a:gd name="T42" fmla="*/ 81 w 162"/>
                <a:gd name="T43" fmla="*/ 79 h 162"/>
                <a:gd name="T44" fmla="*/ 81 w 162"/>
                <a:gd name="T45" fmla="*/ 5 h 162"/>
                <a:gd name="T46" fmla="*/ 5 w 162"/>
                <a:gd name="T47" fmla="*/ 81 h 162"/>
                <a:gd name="T48" fmla="*/ 81 w 162"/>
                <a:gd name="T49" fmla="*/ 157 h 162"/>
                <a:gd name="T50" fmla="*/ 24 w 162"/>
                <a:gd name="T51" fmla="*/ 139 h 162"/>
                <a:gd name="T52" fmla="*/ 24 w 162"/>
                <a:gd name="T53" fmla="*/ 24 h 162"/>
                <a:gd name="T54" fmla="*/ 81 w 162"/>
                <a:gd name="T55" fmla="*/ 5 h 162"/>
                <a:gd name="T56" fmla="*/ 74 w 162"/>
                <a:gd name="T57" fmla="*/ 9 h 162"/>
                <a:gd name="T58" fmla="*/ 72 w 162"/>
                <a:gd name="T59" fmla="*/ 81 h 162"/>
                <a:gd name="T60" fmla="*/ 81 w 162"/>
                <a:gd name="T61" fmla="*/ 83 h 162"/>
                <a:gd name="T62" fmla="*/ 77 w 162"/>
                <a:gd name="T63" fmla="*/ 79 h 162"/>
                <a:gd name="T64" fmla="*/ 81 w 162"/>
                <a:gd name="T65" fmla="*/ 14 h 162"/>
                <a:gd name="T66" fmla="*/ 81 w 162"/>
                <a:gd name="T67" fmla="*/ 129 h 162"/>
                <a:gd name="T68" fmla="*/ 33 w 162"/>
                <a:gd name="T69" fmla="*/ 81 h 162"/>
                <a:gd name="T70" fmla="*/ 40 w 162"/>
                <a:gd name="T71" fmla="*/ 56 h 162"/>
                <a:gd name="T72" fmla="*/ 61 w 162"/>
                <a:gd name="T73" fmla="*/ 36 h 162"/>
                <a:gd name="T74" fmla="*/ 51 w 162"/>
                <a:gd name="T75" fmla="*/ 23 h 162"/>
                <a:gd name="T76" fmla="*/ 16 w 162"/>
                <a:gd name="T77" fmla="*/ 81 h 162"/>
                <a:gd name="T78" fmla="*/ 81 w 162"/>
                <a:gd name="T79" fmla="*/ 147 h 162"/>
                <a:gd name="T80" fmla="*/ 38 w 162"/>
                <a:gd name="T81" fmla="*/ 124 h 162"/>
                <a:gd name="T82" fmla="*/ 29 w 162"/>
                <a:gd name="T83" fmla="*/ 49 h 162"/>
                <a:gd name="T84" fmla="*/ 55 w 162"/>
                <a:gd name="T85" fmla="*/ 36 h 162"/>
                <a:gd name="T86" fmla="*/ 36 w 162"/>
                <a:gd name="T87" fmla="*/ 54 h 162"/>
                <a:gd name="T88" fmla="*/ 44 w 162"/>
                <a:gd name="T89" fmla="*/ 118 h 162"/>
                <a:gd name="T90" fmla="*/ 81 w 162"/>
                <a:gd name="T91" fmla="*/ 12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2" h="162">
                  <a:moveTo>
                    <a:pt x="81" y="157"/>
                  </a:moveTo>
                  <a:cubicBezTo>
                    <a:pt x="102" y="157"/>
                    <a:pt x="121" y="149"/>
                    <a:pt x="135" y="135"/>
                  </a:cubicBezTo>
                  <a:cubicBezTo>
                    <a:pt x="149" y="121"/>
                    <a:pt x="157" y="102"/>
                    <a:pt x="157" y="81"/>
                  </a:cubicBezTo>
                  <a:cubicBezTo>
                    <a:pt x="157" y="60"/>
                    <a:pt x="149" y="41"/>
                    <a:pt x="135" y="27"/>
                  </a:cubicBezTo>
                  <a:cubicBezTo>
                    <a:pt x="121" y="13"/>
                    <a:pt x="102" y="5"/>
                    <a:pt x="81" y="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03" y="0"/>
                    <a:pt x="124" y="9"/>
                    <a:pt x="138" y="24"/>
                  </a:cubicBezTo>
                  <a:cubicBezTo>
                    <a:pt x="153" y="39"/>
                    <a:pt x="162" y="59"/>
                    <a:pt x="162" y="81"/>
                  </a:cubicBezTo>
                  <a:cubicBezTo>
                    <a:pt x="162" y="104"/>
                    <a:pt x="153" y="124"/>
                    <a:pt x="138" y="139"/>
                  </a:cubicBezTo>
                  <a:cubicBezTo>
                    <a:pt x="124" y="153"/>
                    <a:pt x="103" y="162"/>
                    <a:pt x="81" y="162"/>
                  </a:cubicBezTo>
                  <a:cubicBezTo>
                    <a:pt x="81" y="157"/>
                    <a:pt x="81" y="157"/>
                    <a:pt x="81" y="157"/>
                  </a:cubicBezTo>
                  <a:close/>
                  <a:moveTo>
                    <a:pt x="81" y="147"/>
                  </a:moveTo>
                  <a:cubicBezTo>
                    <a:pt x="99" y="147"/>
                    <a:pt x="115" y="139"/>
                    <a:pt x="127" y="127"/>
                  </a:cubicBezTo>
                  <a:cubicBezTo>
                    <a:pt x="139" y="116"/>
                    <a:pt x="146" y="99"/>
                    <a:pt x="146" y="81"/>
                  </a:cubicBezTo>
                  <a:cubicBezTo>
                    <a:pt x="146" y="69"/>
                    <a:pt x="143" y="57"/>
                    <a:pt x="137" y="47"/>
                  </a:cubicBezTo>
                  <a:cubicBezTo>
                    <a:pt x="131" y="37"/>
                    <a:pt x="122" y="29"/>
                    <a:pt x="111" y="23"/>
                  </a:cubicBezTo>
                  <a:cubicBezTo>
                    <a:pt x="109" y="22"/>
                    <a:pt x="108" y="23"/>
                    <a:pt x="107" y="2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8"/>
                    <a:pt x="102" y="39"/>
                  </a:cubicBezTo>
                  <a:cubicBezTo>
                    <a:pt x="110" y="43"/>
                    <a:pt x="117" y="49"/>
                    <a:pt x="122" y="56"/>
                  </a:cubicBezTo>
                  <a:cubicBezTo>
                    <a:pt x="126" y="64"/>
                    <a:pt x="128" y="72"/>
                    <a:pt x="128" y="81"/>
                  </a:cubicBezTo>
                  <a:cubicBezTo>
                    <a:pt x="128" y="94"/>
                    <a:pt x="123" y="106"/>
                    <a:pt x="115" y="115"/>
                  </a:cubicBezTo>
                  <a:cubicBezTo>
                    <a:pt x="106" y="123"/>
                    <a:pt x="94" y="129"/>
                    <a:pt x="81" y="129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95" y="134"/>
                    <a:pt x="108" y="128"/>
                    <a:pt x="118" y="118"/>
                  </a:cubicBezTo>
                  <a:cubicBezTo>
                    <a:pt x="127" y="109"/>
                    <a:pt x="133" y="96"/>
                    <a:pt x="133" y="81"/>
                  </a:cubicBezTo>
                  <a:cubicBezTo>
                    <a:pt x="133" y="71"/>
                    <a:pt x="131" y="62"/>
                    <a:pt x="126" y="54"/>
                  </a:cubicBezTo>
                  <a:cubicBezTo>
                    <a:pt x="121" y="46"/>
                    <a:pt x="115" y="40"/>
                    <a:pt x="107" y="3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20" y="33"/>
                    <a:pt x="127" y="41"/>
                    <a:pt x="133" y="49"/>
                  </a:cubicBezTo>
                  <a:cubicBezTo>
                    <a:pt x="138" y="59"/>
                    <a:pt x="142" y="70"/>
                    <a:pt x="142" y="81"/>
                  </a:cubicBezTo>
                  <a:cubicBezTo>
                    <a:pt x="142" y="98"/>
                    <a:pt x="135" y="113"/>
                    <a:pt x="124" y="124"/>
                  </a:cubicBezTo>
                  <a:cubicBezTo>
                    <a:pt x="113" y="135"/>
                    <a:pt x="98" y="142"/>
                    <a:pt x="81" y="142"/>
                  </a:cubicBezTo>
                  <a:cubicBezTo>
                    <a:pt x="81" y="147"/>
                    <a:pt x="81" y="147"/>
                    <a:pt x="81" y="147"/>
                  </a:cubicBezTo>
                  <a:close/>
                  <a:moveTo>
                    <a:pt x="81" y="83"/>
                  </a:moveTo>
                  <a:cubicBezTo>
                    <a:pt x="88" y="83"/>
                    <a:pt x="88" y="83"/>
                    <a:pt x="88" y="83"/>
                  </a:cubicBezTo>
                  <a:cubicBezTo>
                    <a:pt x="89" y="83"/>
                    <a:pt x="90" y="82"/>
                    <a:pt x="90" y="81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0"/>
                    <a:pt x="89" y="9"/>
                    <a:pt x="88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81" y="83"/>
                  </a:lnTo>
                  <a:close/>
                  <a:moveTo>
                    <a:pt x="81" y="5"/>
                  </a:moveTo>
                  <a:cubicBezTo>
                    <a:pt x="60" y="5"/>
                    <a:pt x="41" y="13"/>
                    <a:pt x="27" y="27"/>
                  </a:cubicBezTo>
                  <a:cubicBezTo>
                    <a:pt x="13" y="41"/>
                    <a:pt x="5" y="60"/>
                    <a:pt x="5" y="81"/>
                  </a:cubicBezTo>
                  <a:cubicBezTo>
                    <a:pt x="5" y="102"/>
                    <a:pt x="13" y="121"/>
                    <a:pt x="27" y="135"/>
                  </a:cubicBezTo>
                  <a:cubicBezTo>
                    <a:pt x="41" y="149"/>
                    <a:pt x="60" y="157"/>
                    <a:pt x="81" y="157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59" y="162"/>
                    <a:pt x="38" y="153"/>
                    <a:pt x="24" y="139"/>
                  </a:cubicBezTo>
                  <a:cubicBezTo>
                    <a:pt x="9" y="124"/>
                    <a:pt x="0" y="104"/>
                    <a:pt x="0" y="81"/>
                  </a:cubicBezTo>
                  <a:cubicBezTo>
                    <a:pt x="0" y="59"/>
                    <a:pt x="9" y="39"/>
                    <a:pt x="24" y="24"/>
                  </a:cubicBezTo>
                  <a:cubicBezTo>
                    <a:pt x="38" y="9"/>
                    <a:pt x="59" y="0"/>
                    <a:pt x="81" y="0"/>
                  </a:cubicBezTo>
                  <a:cubicBezTo>
                    <a:pt x="81" y="5"/>
                    <a:pt x="81" y="5"/>
                    <a:pt x="81" y="5"/>
                  </a:cubicBezTo>
                  <a:close/>
                  <a:moveTo>
                    <a:pt x="81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73" y="9"/>
                    <a:pt x="72" y="10"/>
                    <a:pt x="72" y="1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2"/>
                    <a:pt x="73" y="83"/>
                    <a:pt x="74" y="83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9"/>
                    <a:pt x="81" y="9"/>
                    <a:pt x="81" y="9"/>
                  </a:cubicBezTo>
                  <a:close/>
                  <a:moveTo>
                    <a:pt x="81" y="129"/>
                  </a:moveTo>
                  <a:cubicBezTo>
                    <a:pt x="68" y="129"/>
                    <a:pt x="56" y="123"/>
                    <a:pt x="47" y="115"/>
                  </a:cubicBezTo>
                  <a:cubicBezTo>
                    <a:pt x="39" y="106"/>
                    <a:pt x="33" y="94"/>
                    <a:pt x="33" y="81"/>
                  </a:cubicBezTo>
                  <a:cubicBezTo>
                    <a:pt x="33" y="72"/>
                    <a:pt x="36" y="64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5" y="49"/>
                    <a:pt x="51" y="43"/>
                    <a:pt x="60" y="39"/>
                  </a:cubicBezTo>
                  <a:cubicBezTo>
                    <a:pt x="61" y="38"/>
                    <a:pt x="61" y="37"/>
                    <a:pt x="61" y="36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4" y="23"/>
                    <a:pt x="53" y="22"/>
                    <a:pt x="51" y="23"/>
                  </a:cubicBezTo>
                  <a:cubicBezTo>
                    <a:pt x="40" y="29"/>
                    <a:pt x="31" y="37"/>
                    <a:pt x="25" y="47"/>
                  </a:cubicBezTo>
                  <a:cubicBezTo>
                    <a:pt x="19" y="57"/>
                    <a:pt x="16" y="69"/>
                    <a:pt x="16" y="81"/>
                  </a:cubicBezTo>
                  <a:cubicBezTo>
                    <a:pt x="16" y="99"/>
                    <a:pt x="23" y="116"/>
                    <a:pt x="35" y="127"/>
                  </a:cubicBezTo>
                  <a:cubicBezTo>
                    <a:pt x="47" y="139"/>
                    <a:pt x="63" y="147"/>
                    <a:pt x="81" y="147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64" y="142"/>
                    <a:pt x="49" y="135"/>
                    <a:pt x="38" y="124"/>
                  </a:cubicBezTo>
                  <a:cubicBezTo>
                    <a:pt x="27" y="113"/>
                    <a:pt x="20" y="98"/>
                    <a:pt x="20" y="81"/>
                  </a:cubicBezTo>
                  <a:cubicBezTo>
                    <a:pt x="20" y="70"/>
                    <a:pt x="24" y="59"/>
                    <a:pt x="29" y="49"/>
                  </a:cubicBezTo>
                  <a:cubicBezTo>
                    <a:pt x="35" y="41"/>
                    <a:pt x="42" y="33"/>
                    <a:pt x="52" y="28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47" y="40"/>
                    <a:pt x="41" y="46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1" y="62"/>
                    <a:pt x="29" y="71"/>
                    <a:pt x="29" y="81"/>
                  </a:cubicBezTo>
                  <a:cubicBezTo>
                    <a:pt x="29" y="96"/>
                    <a:pt x="35" y="109"/>
                    <a:pt x="44" y="118"/>
                  </a:cubicBezTo>
                  <a:cubicBezTo>
                    <a:pt x="53" y="128"/>
                    <a:pt x="67" y="134"/>
                    <a:pt x="81" y="134"/>
                  </a:cubicBezTo>
                  <a:lnTo>
                    <a:pt x="81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2" name="Freeform 28"/>
            <p:cNvSpPr>
              <a:spLocks noEditPoints="1"/>
            </p:cNvSpPr>
            <p:nvPr/>
          </p:nvSpPr>
          <p:spPr bwMode="auto">
            <a:xfrm>
              <a:off x="2381250" y="2566988"/>
              <a:ext cx="336550" cy="412750"/>
            </a:xfrm>
            <a:custGeom>
              <a:avLst/>
              <a:gdLst>
                <a:gd name="T0" fmla="*/ 171 w 182"/>
                <a:gd name="T1" fmla="*/ 218 h 223"/>
                <a:gd name="T2" fmla="*/ 120 w 182"/>
                <a:gd name="T3" fmla="*/ 125 h 223"/>
                <a:gd name="T4" fmla="*/ 104 w 182"/>
                <a:gd name="T5" fmla="*/ 74 h 223"/>
                <a:gd name="T6" fmla="*/ 129 w 182"/>
                <a:gd name="T7" fmla="*/ 127 h 223"/>
                <a:gd name="T8" fmla="*/ 182 w 182"/>
                <a:gd name="T9" fmla="*/ 221 h 223"/>
                <a:gd name="T10" fmla="*/ 125 w 182"/>
                <a:gd name="T11" fmla="*/ 206 h 223"/>
                <a:gd name="T12" fmla="*/ 112 w 182"/>
                <a:gd name="T13" fmla="*/ 190 h 223"/>
                <a:gd name="T14" fmla="*/ 106 w 182"/>
                <a:gd name="T15" fmla="*/ 185 h 223"/>
                <a:gd name="T16" fmla="*/ 107 w 182"/>
                <a:gd name="T17" fmla="*/ 170 h 223"/>
                <a:gd name="T18" fmla="*/ 106 w 182"/>
                <a:gd name="T19" fmla="*/ 151 h 223"/>
                <a:gd name="T20" fmla="*/ 104 w 182"/>
                <a:gd name="T21" fmla="*/ 167 h 223"/>
                <a:gd name="T22" fmla="*/ 91 w 182"/>
                <a:gd name="T23" fmla="*/ 201 h 223"/>
                <a:gd name="T24" fmla="*/ 104 w 182"/>
                <a:gd name="T25" fmla="*/ 74 h 223"/>
                <a:gd name="T26" fmla="*/ 91 w 182"/>
                <a:gd name="T27" fmla="*/ 0 h 223"/>
                <a:gd name="T28" fmla="*/ 102 w 182"/>
                <a:gd name="T29" fmla="*/ 35 h 223"/>
                <a:gd name="T30" fmla="*/ 103 w 182"/>
                <a:gd name="T31" fmla="*/ 141 h 223"/>
                <a:gd name="T32" fmla="*/ 99 w 182"/>
                <a:gd name="T33" fmla="*/ 139 h 223"/>
                <a:gd name="T34" fmla="*/ 102 w 182"/>
                <a:gd name="T35" fmla="*/ 127 h 223"/>
                <a:gd name="T36" fmla="*/ 97 w 182"/>
                <a:gd name="T37" fmla="*/ 157 h 223"/>
                <a:gd name="T38" fmla="*/ 103 w 182"/>
                <a:gd name="T39" fmla="*/ 157 h 223"/>
                <a:gd name="T40" fmla="*/ 91 w 182"/>
                <a:gd name="T41" fmla="*/ 170 h 223"/>
                <a:gd name="T42" fmla="*/ 104 w 182"/>
                <a:gd name="T43" fmla="*/ 176 h 223"/>
                <a:gd name="T44" fmla="*/ 104 w 182"/>
                <a:gd name="T45" fmla="*/ 185 h 223"/>
                <a:gd name="T46" fmla="*/ 97 w 182"/>
                <a:gd name="T47" fmla="*/ 108 h 223"/>
                <a:gd name="T48" fmla="*/ 91 w 182"/>
                <a:gd name="T49" fmla="*/ 100 h 223"/>
                <a:gd name="T50" fmla="*/ 91 w 182"/>
                <a:gd name="T51" fmla="*/ 201 h 223"/>
                <a:gd name="T52" fmla="*/ 78 w 182"/>
                <a:gd name="T53" fmla="*/ 201 h 223"/>
                <a:gd name="T54" fmla="*/ 85 w 182"/>
                <a:gd name="T55" fmla="*/ 38 h 223"/>
                <a:gd name="T56" fmla="*/ 82 w 182"/>
                <a:gd name="T57" fmla="*/ 33 h 223"/>
                <a:gd name="T58" fmla="*/ 91 w 182"/>
                <a:gd name="T59" fmla="*/ 17 h 223"/>
                <a:gd name="T60" fmla="*/ 87 w 182"/>
                <a:gd name="T61" fmla="*/ 111 h 223"/>
                <a:gd name="T62" fmla="*/ 90 w 182"/>
                <a:gd name="T63" fmla="*/ 106 h 223"/>
                <a:gd name="T64" fmla="*/ 91 w 182"/>
                <a:gd name="T65" fmla="*/ 130 h 223"/>
                <a:gd name="T66" fmla="*/ 91 w 182"/>
                <a:gd name="T67" fmla="*/ 153 h 223"/>
                <a:gd name="T68" fmla="*/ 78 w 182"/>
                <a:gd name="T69" fmla="*/ 139 h 223"/>
                <a:gd name="T70" fmla="*/ 91 w 182"/>
                <a:gd name="T71" fmla="*/ 125 h 223"/>
                <a:gd name="T72" fmla="*/ 89 w 182"/>
                <a:gd name="T73" fmla="*/ 165 h 223"/>
                <a:gd name="T74" fmla="*/ 78 w 182"/>
                <a:gd name="T75" fmla="*/ 190 h 223"/>
                <a:gd name="T76" fmla="*/ 85 w 182"/>
                <a:gd name="T77" fmla="*/ 160 h 223"/>
                <a:gd name="T78" fmla="*/ 79 w 182"/>
                <a:gd name="T79" fmla="*/ 151 h 223"/>
                <a:gd name="T80" fmla="*/ 78 w 182"/>
                <a:gd name="T81" fmla="*/ 160 h 223"/>
                <a:gd name="T82" fmla="*/ 56 w 182"/>
                <a:gd name="T83" fmla="*/ 201 h 223"/>
                <a:gd name="T84" fmla="*/ 40 w 182"/>
                <a:gd name="T85" fmla="*/ 222 h 223"/>
                <a:gd name="T86" fmla="*/ 1 w 182"/>
                <a:gd name="T87" fmla="*/ 218 h 223"/>
                <a:gd name="T88" fmla="*/ 53 w 182"/>
                <a:gd name="T89" fmla="*/ 109 h 223"/>
                <a:gd name="T90" fmla="*/ 70 w 182"/>
                <a:gd name="T91" fmla="*/ 109 h 223"/>
                <a:gd name="T92" fmla="*/ 62 w 182"/>
                <a:gd name="T93" fmla="*/ 125 h 223"/>
                <a:gd name="T94" fmla="*/ 78 w 182"/>
                <a:gd name="T95" fmla="*/ 139 h 223"/>
                <a:gd name="T96" fmla="*/ 78 w 182"/>
                <a:gd name="T97" fmla="*/ 151 h 223"/>
                <a:gd name="T98" fmla="*/ 72 w 182"/>
                <a:gd name="T99" fmla="*/ 170 h 223"/>
                <a:gd name="T100" fmla="*/ 78 w 182"/>
                <a:gd name="T101" fmla="*/ 160 h 223"/>
                <a:gd name="T102" fmla="*/ 70 w 182"/>
                <a:gd name="T103" fmla="*/ 190 h 223"/>
                <a:gd name="T104" fmla="*/ 78 w 182"/>
                <a:gd name="T105" fmla="*/ 176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2" h="223">
                  <a:moveTo>
                    <a:pt x="104" y="201"/>
                  </a:moveTo>
                  <a:cubicBezTo>
                    <a:pt x="126" y="201"/>
                    <a:pt x="126" y="201"/>
                    <a:pt x="126" y="201"/>
                  </a:cubicBezTo>
                  <a:cubicBezTo>
                    <a:pt x="127" y="201"/>
                    <a:pt x="128" y="201"/>
                    <a:pt x="128" y="202"/>
                  </a:cubicBezTo>
                  <a:cubicBezTo>
                    <a:pt x="145" y="218"/>
                    <a:pt x="145" y="218"/>
                    <a:pt x="145" y="218"/>
                  </a:cubicBezTo>
                  <a:cubicBezTo>
                    <a:pt x="171" y="218"/>
                    <a:pt x="171" y="218"/>
                    <a:pt x="171" y="218"/>
                  </a:cubicBezTo>
                  <a:cubicBezTo>
                    <a:pt x="161" y="211"/>
                    <a:pt x="152" y="201"/>
                    <a:pt x="145" y="189"/>
                  </a:cubicBezTo>
                  <a:cubicBezTo>
                    <a:pt x="133" y="171"/>
                    <a:pt x="125" y="149"/>
                    <a:pt x="118" y="128"/>
                  </a:cubicBezTo>
                  <a:cubicBezTo>
                    <a:pt x="117" y="127"/>
                    <a:pt x="118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11"/>
                    <a:pt x="124" y="111"/>
                    <a:pt x="124" y="111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13" y="111"/>
                    <a:pt x="113" y="110"/>
                    <a:pt x="112" y="109"/>
                  </a:cubicBezTo>
                  <a:cubicBezTo>
                    <a:pt x="109" y="96"/>
                    <a:pt x="106" y="84"/>
                    <a:pt x="104" y="74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106" y="58"/>
                    <a:pt x="110" y="81"/>
                    <a:pt x="116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28" y="106"/>
                    <a:pt x="129" y="107"/>
                    <a:pt x="129" y="109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8"/>
                    <a:pt x="128" y="130"/>
                    <a:pt x="126" y="130"/>
                  </a:cubicBezTo>
                  <a:cubicBezTo>
                    <a:pt x="123" y="130"/>
                    <a:pt x="123" y="130"/>
                    <a:pt x="123" y="130"/>
                  </a:cubicBezTo>
                  <a:cubicBezTo>
                    <a:pt x="130" y="150"/>
                    <a:pt x="138" y="170"/>
                    <a:pt x="149" y="186"/>
                  </a:cubicBezTo>
                  <a:cubicBezTo>
                    <a:pt x="158" y="200"/>
                    <a:pt x="168" y="212"/>
                    <a:pt x="181" y="218"/>
                  </a:cubicBezTo>
                  <a:cubicBezTo>
                    <a:pt x="181" y="219"/>
                    <a:pt x="182" y="220"/>
                    <a:pt x="182" y="221"/>
                  </a:cubicBezTo>
                  <a:cubicBezTo>
                    <a:pt x="182" y="222"/>
                    <a:pt x="181" y="223"/>
                    <a:pt x="179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4" y="223"/>
                    <a:pt x="143" y="223"/>
                    <a:pt x="143" y="222"/>
                  </a:cubicBezTo>
                  <a:cubicBezTo>
                    <a:pt x="125" y="206"/>
                    <a:pt x="125" y="206"/>
                    <a:pt x="125" y="206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104" y="201"/>
                    <a:pt x="104" y="201"/>
                    <a:pt x="104" y="201"/>
                  </a:cubicBezTo>
                  <a:close/>
                  <a:moveTo>
                    <a:pt x="104" y="190"/>
                  </a:move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3" y="190"/>
                    <a:pt x="113" y="189"/>
                    <a:pt x="114" y="189"/>
                  </a:cubicBezTo>
                  <a:cubicBezTo>
                    <a:pt x="115" y="188"/>
                    <a:pt x="115" y="187"/>
                    <a:pt x="114" y="18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83"/>
                    <a:pt x="104" y="183"/>
                    <a:pt x="104" y="183"/>
                  </a:cubicBezTo>
                  <a:cubicBezTo>
                    <a:pt x="106" y="185"/>
                    <a:pt x="106" y="185"/>
                    <a:pt x="106" y="185"/>
                  </a:cubicBezTo>
                  <a:cubicBezTo>
                    <a:pt x="104" y="185"/>
                    <a:pt x="104" y="185"/>
                    <a:pt x="104" y="185"/>
                  </a:cubicBezTo>
                  <a:cubicBezTo>
                    <a:pt x="104" y="190"/>
                    <a:pt x="104" y="190"/>
                    <a:pt x="104" y="190"/>
                  </a:cubicBezTo>
                  <a:close/>
                  <a:moveTo>
                    <a:pt x="104" y="167"/>
                  </a:moveTo>
                  <a:cubicBezTo>
                    <a:pt x="107" y="170"/>
                    <a:pt x="107" y="170"/>
                    <a:pt x="107" y="170"/>
                  </a:cubicBezTo>
                  <a:cubicBezTo>
                    <a:pt x="107" y="170"/>
                    <a:pt x="107" y="170"/>
                    <a:pt x="107" y="170"/>
                  </a:cubicBezTo>
                  <a:cubicBezTo>
                    <a:pt x="108" y="170"/>
                    <a:pt x="109" y="170"/>
                    <a:pt x="109" y="170"/>
                  </a:cubicBezTo>
                  <a:cubicBezTo>
                    <a:pt x="111" y="170"/>
                    <a:pt x="111" y="168"/>
                    <a:pt x="111" y="167"/>
                  </a:cubicBezTo>
                  <a:cubicBezTo>
                    <a:pt x="110" y="165"/>
                    <a:pt x="110" y="162"/>
                    <a:pt x="109" y="160"/>
                  </a:cubicBezTo>
                  <a:cubicBezTo>
                    <a:pt x="108" y="157"/>
                    <a:pt x="108" y="155"/>
                    <a:pt x="107" y="152"/>
                  </a:cubicBezTo>
                  <a:cubicBezTo>
                    <a:pt x="107" y="152"/>
                    <a:pt x="107" y="151"/>
                    <a:pt x="106" y="151"/>
                  </a:cubicBezTo>
                  <a:cubicBezTo>
                    <a:pt x="106" y="150"/>
                    <a:pt x="105" y="150"/>
                    <a:pt x="104" y="151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67"/>
                    <a:pt x="104" y="167"/>
                    <a:pt x="104" y="167"/>
                  </a:cubicBezTo>
                  <a:close/>
                  <a:moveTo>
                    <a:pt x="104" y="141"/>
                  </a:moveTo>
                  <a:cubicBezTo>
                    <a:pt x="104" y="140"/>
                    <a:pt x="104" y="140"/>
                    <a:pt x="104" y="139"/>
                  </a:cubicBezTo>
                  <a:cubicBezTo>
                    <a:pt x="104" y="138"/>
                    <a:pt x="104" y="138"/>
                    <a:pt x="104" y="138"/>
                  </a:cubicBezTo>
                  <a:lnTo>
                    <a:pt x="104" y="141"/>
                  </a:lnTo>
                  <a:close/>
                  <a:moveTo>
                    <a:pt x="91" y="201"/>
                  </a:moveTo>
                  <a:cubicBezTo>
                    <a:pt x="104" y="201"/>
                    <a:pt x="104" y="201"/>
                    <a:pt x="104" y="201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1"/>
                    <a:pt x="91" y="201"/>
                    <a:pt x="91" y="201"/>
                  </a:cubicBezTo>
                  <a:close/>
                  <a:moveTo>
                    <a:pt x="104" y="74"/>
                  </a:moveTo>
                  <a:cubicBezTo>
                    <a:pt x="100" y="56"/>
                    <a:pt x="99" y="43"/>
                    <a:pt x="98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4" y="37"/>
                    <a:pt x="94" y="36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2" y="0"/>
                    <a:pt x="93" y="1"/>
                    <a:pt x="93" y="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1" y="33"/>
                    <a:pt x="102" y="34"/>
                    <a:pt x="102" y="35"/>
                  </a:cubicBezTo>
                  <a:cubicBezTo>
                    <a:pt x="102" y="35"/>
                    <a:pt x="103" y="39"/>
                    <a:pt x="104" y="46"/>
                  </a:cubicBezTo>
                  <a:cubicBezTo>
                    <a:pt x="104" y="74"/>
                    <a:pt x="104" y="74"/>
                    <a:pt x="104" y="74"/>
                  </a:cubicBezTo>
                  <a:close/>
                  <a:moveTo>
                    <a:pt x="104" y="138"/>
                  </a:moveTo>
                  <a:cubicBezTo>
                    <a:pt x="104" y="141"/>
                    <a:pt x="104" y="141"/>
                    <a:pt x="104" y="141"/>
                  </a:cubicBezTo>
                  <a:cubicBezTo>
                    <a:pt x="104" y="141"/>
                    <a:pt x="104" y="141"/>
                    <a:pt x="103" y="141"/>
                  </a:cubicBezTo>
                  <a:cubicBezTo>
                    <a:pt x="103" y="141"/>
                    <a:pt x="103" y="141"/>
                    <a:pt x="103" y="141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92" y="152"/>
                    <a:pt x="92" y="153"/>
                    <a:pt x="91" y="153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98" y="135"/>
                    <a:pt x="98" y="132"/>
                    <a:pt x="97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100" y="125"/>
                    <a:pt x="101" y="126"/>
                    <a:pt x="102" y="127"/>
                  </a:cubicBezTo>
                  <a:cubicBezTo>
                    <a:pt x="102" y="127"/>
                    <a:pt x="103" y="132"/>
                    <a:pt x="104" y="138"/>
                  </a:cubicBezTo>
                  <a:close/>
                  <a:moveTo>
                    <a:pt x="104" y="151"/>
                  </a:moveTo>
                  <a:cubicBezTo>
                    <a:pt x="104" y="151"/>
                    <a:pt x="103" y="151"/>
                    <a:pt x="103" y="151"/>
                  </a:cubicBezTo>
                  <a:cubicBezTo>
                    <a:pt x="98" y="156"/>
                    <a:pt x="98" y="156"/>
                    <a:pt x="98" y="156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6" y="158"/>
                    <a:pt x="96" y="159"/>
                    <a:pt x="97" y="160"/>
                  </a:cubicBezTo>
                  <a:cubicBezTo>
                    <a:pt x="104" y="167"/>
                    <a:pt x="104" y="167"/>
                    <a:pt x="104" y="167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51"/>
                    <a:pt x="104" y="151"/>
                    <a:pt x="104" y="151"/>
                  </a:cubicBezTo>
                  <a:close/>
                  <a:moveTo>
                    <a:pt x="104" y="176"/>
                  </a:moveTo>
                  <a:cubicBezTo>
                    <a:pt x="104" y="183"/>
                    <a:pt x="104" y="183"/>
                    <a:pt x="104" y="183"/>
                  </a:cubicBezTo>
                  <a:cubicBezTo>
                    <a:pt x="91" y="170"/>
                    <a:pt x="91" y="170"/>
                    <a:pt x="91" y="170"/>
                  </a:cubicBezTo>
                  <a:cubicBezTo>
                    <a:pt x="91" y="170"/>
                    <a:pt x="91" y="170"/>
                    <a:pt x="91" y="170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2" y="164"/>
                    <a:pt x="92" y="164"/>
                    <a:pt x="93" y="165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104" y="176"/>
                    <a:pt x="104" y="176"/>
                    <a:pt x="104" y="176"/>
                  </a:cubicBezTo>
                  <a:close/>
                  <a:moveTo>
                    <a:pt x="104" y="185"/>
                  </a:moveTo>
                  <a:cubicBezTo>
                    <a:pt x="104" y="190"/>
                    <a:pt x="104" y="190"/>
                    <a:pt x="104" y="190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104" y="185"/>
                    <a:pt x="104" y="185"/>
                    <a:pt x="104" y="185"/>
                  </a:cubicBezTo>
                  <a:close/>
                  <a:moveTo>
                    <a:pt x="91" y="111"/>
                  </a:moveTo>
                  <a:cubicBezTo>
                    <a:pt x="95" y="111"/>
                    <a:pt x="95" y="111"/>
                    <a:pt x="95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6" y="111"/>
                    <a:pt x="97" y="110"/>
                    <a:pt x="97" y="108"/>
                  </a:cubicBezTo>
                  <a:cubicBezTo>
                    <a:pt x="95" y="99"/>
                    <a:pt x="93" y="67"/>
                    <a:pt x="93" y="67"/>
                  </a:cubicBezTo>
                  <a:cubicBezTo>
                    <a:pt x="93" y="66"/>
                    <a:pt x="92" y="65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2"/>
                    <a:pt x="92" y="104"/>
                    <a:pt x="92" y="106"/>
                  </a:cubicBezTo>
                  <a:cubicBezTo>
                    <a:pt x="91" y="106"/>
                    <a:pt x="91" y="106"/>
                    <a:pt x="91" y="106"/>
                  </a:cubicBezTo>
                  <a:lnTo>
                    <a:pt x="91" y="111"/>
                  </a:lnTo>
                  <a:close/>
                  <a:moveTo>
                    <a:pt x="78" y="201"/>
                  </a:moveTo>
                  <a:cubicBezTo>
                    <a:pt x="91" y="201"/>
                    <a:pt x="91" y="201"/>
                    <a:pt x="91" y="201"/>
                  </a:cubicBezTo>
                  <a:cubicBezTo>
                    <a:pt x="91" y="201"/>
                    <a:pt x="91" y="201"/>
                    <a:pt x="91" y="201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8" y="201"/>
                    <a:pt x="78" y="201"/>
                    <a:pt x="78" y="201"/>
                  </a:cubicBezTo>
                  <a:close/>
                  <a:moveTo>
                    <a:pt x="91" y="17"/>
                  </a:moveTo>
                  <a:cubicBezTo>
                    <a:pt x="91" y="17"/>
                    <a:pt x="91" y="17"/>
                    <a:pt x="91" y="1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7"/>
                    <a:pt x="87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43"/>
                    <a:pt x="82" y="56"/>
                    <a:pt x="78" y="74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9" y="40"/>
                    <a:pt x="80" y="36"/>
                    <a:pt x="80" y="35"/>
                  </a:cubicBezTo>
                  <a:cubicBezTo>
                    <a:pt x="80" y="34"/>
                    <a:pt x="81" y="33"/>
                    <a:pt x="82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90" y="1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17"/>
                    <a:pt x="91" y="17"/>
                    <a:pt x="91" y="17"/>
                  </a:cubicBezTo>
                  <a:close/>
                  <a:moveTo>
                    <a:pt x="91" y="65"/>
                  </a:moveTo>
                  <a:cubicBezTo>
                    <a:pt x="90" y="65"/>
                    <a:pt x="89" y="66"/>
                    <a:pt x="89" y="67"/>
                  </a:cubicBezTo>
                  <a:cubicBezTo>
                    <a:pt x="89" y="67"/>
                    <a:pt x="87" y="98"/>
                    <a:pt x="85" y="108"/>
                  </a:cubicBezTo>
                  <a:cubicBezTo>
                    <a:pt x="85" y="108"/>
                    <a:pt x="85" y="109"/>
                    <a:pt x="85" y="109"/>
                  </a:cubicBezTo>
                  <a:cubicBezTo>
                    <a:pt x="85" y="110"/>
                    <a:pt x="86" y="111"/>
                    <a:pt x="87" y="111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91" y="104"/>
                    <a:pt x="91" y="102"/>
                    <a:pt x="91" y="100"/>
                  </a:cubicBezTo>
                  <a:cubicBezTo>
                    <a:pt x="91" y="65"/>
                    <a:pt x="91" y="65"/>
                    <a:pt x="91" y="65"/>
                  </a:cubicBezTo>
                  <a:close/>
                  <a:moveTo>
                    <a:pt x="91" y="125"/>
                  </a:moveTo>
                  <a:cubicBezTo>
                    <a:pt x="91" y="130"/>
                    <a:pt x="91" y="130"/>
                    <a:pt x="91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85" y="130"/>
                    <a:pt x="85" y="130"/>
                    <a:pt x="85" y="130"/>
                  </a:cubicBezTo>
                  <a:cubicBezTo>
                    <a:pt x="84" y="132"/>
                    <a:pt x="84" y="135"/>
                    <a:pt x="83" y="139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2"/>
                    <a:pt x="80" y="127"/>
                    <a:pt x="80" y="127"/>
                  </a:cubicBezTo>
                  <a:cubicBezTo>
                    <a:pt x="81" y="126"/>
                    <a:pt x="82" y="125"/>
                    <a:pt x="83" y="125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91" y="125"/>
                    <a:pt x="91" y="125"/>
                    <a:pt x="91" y="125"/>
                  </a:cubicBezTo>
                  <a:close/>
                  <a:moveTo>
                    <a:pt x="91" y="164"/>
                  </a:moveTo>
                  <a:cubicBezTo>
                    <a:pt x="91" y="170"/>
                    <a:pt x="91" y="170"/>
                    <a:pt x="91" y="170"/>
                  </a:cubicBezTo>
                  <a:cubicBezTo>
                    <a:pt x="78" y="183"/>
                    <a:pt x="78" y="183"/>
                    <a:pt x="78" y="183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89" y="165"/>
                    <a:pt x="89" y="165"/>
                    <a:pt x="89" y="165"/>
                  </a:cubicBezTo>
                  <a:cubicBezTo>
                    <a:pt x="90" y="164"/>
                    <a:pt x="90" y="164"/>
                    <a:pt x="91" y="164"/>
                  </a:cubicBezTo>
                  <a:close/>
                  <a:moveTo>
                    <a:pt x="91" y="185"/>
                  </a:move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78" y="190"/>
                    <a:pt x="78" y="190"/>
                    <a:pt x="78" y="190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91" y="185"/>
                    <a:pt x="91" y="185"/>
                    <a:pt x="91" y="185"/>
                  </a:cubicBezTo>
                  <a:close/>
                  <a:moveTo>
                    <a:pt x="78" y="167"/>
                  </a:move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6" y="159"/>
                    <a:pt x="86" y="158"/>
                    <a:pt x="85" y="157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79" y="151"/>
                    <a:pt x="79" y="151"/>
                    <a:pt x="78" y="151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80" y="158"/>
                    <a:pt x="80" y="158"/>
                    <a:pt x="80" y="158"/>
                  </a:cubicBezTo>
                  <a:cubicBezTo>
                    <a:pt x="78" y="160"/>
                    <a:pt x="78" y="160"/>
                    <a:pt x="78" y="160"/>
                  </a:cubicBezTo>
                  <a:lnTo>
                    <a:pt x="78" y="167"/>
                  </a:lnTo>
                  <a:close/>
                  <a:moveTo>
                    <a:pt x="11" y="218"/>
                  </a:moveTo>
                  <a:cubicBezTo>
                    <a:pt x="37" y="218"/>
                    <a:pt x="37" y="218"/>
                    <a:pt x="37" y="218"/>
                  </a:cubicBezTo>
                  <a:cubicBezTo>
                    <a:pt x="54" y="202"/>
                    <a:pt x="54" y="202"/>
                    <a:pt x="54" y="202"/>
                  </a:cubicBezTo>
                  <a:cubicBezTo>
                    <a:pt x="55" y="201"/>
                    <a:pt x="55" y="201"/>
                    <a:pt x="56" y="201"/>
                  </a:cubicBezTo>
                  <a:cubicBezTo>
                    <a:pt x="56" y="201"/>
                    <a:pt x="56" y="201"/>
                    <a:pt x="56" y="201"/>
                  </a:cubicBezTo>
                  <a:cubicBezTo>
                    <a:pt x="78" y="201"/>
                    <a:pt x="78" y="201"/>
                    <a:pt x="78" y="201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40" y="222"/>
                    <a:pt x="40" y="222"/>
                    <a:pt x="40" y="222"/>
                  </a:cubicBezTo>
                  <a:cubicBezTo>
                    <a:pt x="39" y="223"/>
                    <a:pt x="39" y="223"/>
                    <a:pt x="38" y="223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2" y="223"/>
                    <a:pt x="1" y="223"/>
                    <a:pt x="0" y="222"/>
                  </a:cubicBezTo>
                  <a:cubicBezTo>
                    <a:pt x="0" y="221"/>
                    <a:pt x="0" y="219"/>
                    <a:pt x="1" y="218"/>
                  </a:cubicBezTo>
                  <a:cubicBezTo>
                    <a:pt x="15" y="211"/>
                    <a:pt x="27" y="198"/>
                    <a:pt x="36" y="181"/>
                  </a:cubicBezTo>
                  <a:cubicBezTo>
                    <a:pt x="45" y="166"/>
                    <a:pt x="53" y="148"/>
                    <a:pt x="59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4" y="130"/>
                    <a:pt x="53" y="128"/>
                    <a:pt x="53" y="12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4" y="106"/>
                    <a:pt x="56" y="106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72" y="81"/>
                    <a:pt x="76" y="59"/>
                    <a:pt x="78" y="46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6" y="84"/>
                    <a:pt x="73" y="97"/>
                    <a:pt x="70" y="109"/>
                  </a:cubicBezTo>
                  <a:cubicBezTo>
                    <a:pt x="69" y="110"/>
                    <a:pt x="69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58" y="125"/>
                    <a:pt x="58" y="125"/>
                    <a:pt x="58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3" y="125"/>
                    <a:pt x="64" y="126"/>
                    <a:pt x="64" y="127"/>
                  </a:cubicBezTo>
                  <a:cubicBezTo>
                    <a:pt x="64" y="127"/>
                    <a:pt x="64" y="128"/>
                    <a:pt x="64" y="128"/>
                  </a:cubicBezTo>
                  <a:cubicBezTo>
                    <a:pt x="58" y="148"/>
                    <a:pt x="50" y="167"/>
                    <a:pt x="40" y="184"/>
                  </a:cubicBezTo>
                  <a:cubicBezTo>
                    <a:pt x="32" y="198"/>
                    <a:pt x="22" y="210"/>
                    <a:pt x="11" y="218"/>
                  </a:cubicBezTo>
                  <a:close/>
                  <a:moveTo>
                    <a:pt x="78" y="139"/>
                  </a:moveTo>
                  <a:cubicBezTo>
                    <a:pt x="78" y="139"/>
                    <a:pt x="78" y="139"/>
                    <a:pt x="78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78" y="140"/>
                    <a:pt x="78" y="140"/>
                    <a:pt x="78" y="141"/>
                  </a:cubicBezTo>
                  <a:cubicBezTo>
                    <a:pt x="78" y="139"/>
                    <a:pt x="78" y="139"/>
                    <a:pt x="78" y="139"/>
                  </a:cubicBezTo>
                  <a:close/>
                  <a:moveTo>
                    <a:pt x="78" y="151"/>
                  </a:moveTo>
                  <a:cubicBezTo>
                    <a:pt x="78" y="150"/>
                    <a:pt x="78" y="150"/>
                    <a:pt x="78" y="150"/>
                  </a:cubicBezTo>
                  <a:cubicBezTo>
                    <a:pt x="77" y="150"/>
                    <a:pt x="75" y="151"/>
                    <a:pt x="75" y="152"/>
                  </a:cubicBezTo>
                  <a:cubicBezTo>
                    <a:pt x="74" y="155"/>
                    <a:pt x="74" y="157"/>
                    <a:pt x="73" y="160"/>
                  </a:cubicBezTo>
                  <a:cubicBezTo>
                    <a:pt x="72" y="162"/>
                    <a:pt x="72" y="165"/>
                    <a:pt x="71" y="167"/>
                  </a:cubicBezTo>
                  <a:cubicBezTo>
                    <a:pt x="71" y="168"/>
                    <a:pt x="71" y="169"/>
                    <a:pt x="72" y="170"/>
                  </a:cubicBezTo>
                  <a:cubicBezTo>
                    <a:pt x="73" y="171"/>
                    <a:pt x="74" y="171"/>
                    <a:pt x="75" y="170"/>
                  </a:cubicBezTo>
                  <a:cubicBezTo>
                    <a:pt x="78" y="167"/>
                    <a:pt x="78" y="167"/>
                    <a:pt x="78" y="167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51"/>
                    <a:pt x="78" y="151"/>
                    <a:pt x="78" y="151"/>
                  </a:cubicBezTo>
                  <a:close/>
                  <a:moveTo>
                    <a:pt x="78" y="176"/>
                  </a:moveTo>
                  <a:cubicBezTo>
                    <a:pt x="68" y="186"/>
                    <a:pt x="68" y="186"/>
                    <a:pt x="68" y="186"/>
                  </a:cubicBezTo>
                  <a:cubicBezTo>
                    <a:pt x="68" y="186"/>
                    <a:pt x="68" y="187"/>
                    <a:pt x="68" y="187"/>
                  </a:cubicBezTo>
                  <a:cubicBezTo>
                    <a:pt x="68" y="189"/>
                    <a:pt x="69" y="190"/>
                    <a:pt x="70" y="190"/>
                  </a:cubicBezTo>
                  <a:cubicBezTo>
                    <a:pt x="78" y="190"/>
                    <a:pt x="78" y="190"/>
                    <a:pt x="78" y="190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78" y="183"/>
                    <a:pt x="78" y="183"/>
                    <a:pt x="78" y="183"/>
                  </a:cubicBezTo>
                  <a:lnTo>
                    <a:pt x="78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3" name="Freeform 37"/>
            <p:cNvSpPr>
              <a:spLocks noEditPoints="1"/>
            </p:cNvSpPr>
            <p:nvPr/>
          </p:nvSpPr>
          <p:spPr bwMode="auto">
            <a:xfrm>
              <a:off x="2657475" y="2200275"/>
              <a:ext cx="382588" cy="182563"/>
            </a:xfrm>
            <a:custGeom>
              <a:avLst/>
              <a:gdLst>
                <a:gd name="T0" fmla="*/ 205 w 207"/>
                <a:gd name="T1" fmla="*/ 99 h 99"/>
                <a:gd name="T2" fmla="*/ 183 w 207"/>
                <a:gd name="T3" fmla="*/ 18 h 99"/>
                <a:gd name="T4" fmla="*/ 169 w 207"/>
                <a:gd name="T5" fmla="*/ 94 h 99"/>
                <a:gd name="T6" fmla="*/ 176 w 207"/>
                <a:gd name="T7" fmla="*/ 31 h 99"/>
                <a:gd name="T8" fmla="*/ 169 w 207"/>
                <a:gd name="T9" fmla="*/ 68 h 99"/>
                <a:gd name="T10" fmla="*/ 169 w 207"/>
                <a:gd name="T11" fmla="*/ 40 h 99"/>
                <a:gd name="T12" fmla="*/ 156 w 207"/>
                <a:gd name="T13" fmla="*/ 99 h 99"/>
                <a:gd name="T14" fmla="*/ 163 w 207"/>
                <a:gd name="T15" fmla="*/ 45 h 99"/>
                <a:gd name="T16" fmla="*/ 169 w 207"/>
                <a:gd name="T17" fmla="*/ 68 h 99"/>
                <a:gd name="T18" fmla="*/ 156 w 207"/>
                <a:gd name="T19" fmla="*/ 36 h 99"/>
                <a:gd name="T20" fmla="*/ 165 w 207"/>
                <a:gd name="T21" fmla="*/ 36 h 99"/>
                <a:gd name="T22" fmla="*/ 143 w 207"/>
                <a:gd name="T23" fmla="*/ 0 h 99"/>
                <a:gd name="T24" fmla="*/ 147 w 207"/>
                <a:gd name="T25" fmla="*/ 36 h 99"/>
                <a:gd name="T26" fmla="*/ 156 w 207"/>
                <a:gd name="T27" fmla="*/ 68 h 99"/>
                <a:gd name="T28" fmla="*/ 149 w 207"/>
                <a:gd name="T29" fmla="*/ 45 h 99"/>
                <a:gd name="T30" fmla="*/ 143 w 207"/>
                <a:gd name="T31" fmla="*/ 94 h 99"/>
                <a:gd name="T32" fmla="*/ 143 w 207"/>
                <a:gd name="T33" fmla="*/ 40 h 99"/>
                <a:gd name="T34" fmla="*/ 134 w 207"/>
                <a:gd name="T35" fmla="*/ 40 h 99"/>
                <a:gd name="T36" fmla="*/ 129 w 207"/>
                <a:gd name="T37" fmla="*/ 90 h 99"/>
                <a:gd name="T38" fmla="*/ 138 w 207"/>
                <a:gd name="T39" fmla="*/ 14 h 99"/>
                <a:gd name="T40" fmla="*/ 116 w 207"/>
                <a:gd name="T41" fmla="*/ 94 h 99"/>
                <a:gd name="T42" fmla="*/ 123 w 207"/>
                <a:gd name="T43" fmla="*/ 31 h 99"/>
                <a:gd name="T44" fmla="*/ 129 w 207"/>
                <a:gd name="T45" fmla="*/ 72 h 99"/>
                <a:gd name="T46" fmla="*/ 116 w 207"/>
                <a:gd name="T47" fmla="*/ 63 h 99"/>
                <a:gd name="T48" fmla="*/ 125 w 207"/>
                <a:gd name="T49" fmla="*/ 63 h 99"/>
                <a:gd name="T50" fmla="*/ 104 w 207"/>
                <a:gd name="T51" fmla="*/ 0 h 99"/>
                <a:gd name="T52" fmla="*/ 107 w 207"/>
                <a:gd name="T53" fmla="*/ 63 h 99"/>
                <a:gd name="T54" fmla="*/ 116 w 207"/>
                <a:gd name="T55" fmla="*/ 68 h 99"/>
                <a:gd name="T56" fmla="*/ 109 w 207"/>
                <a:gd name="T57" fmla="*/ 18 h 99"/>
                <a:gd name="T58" fmla="*/ 104 w 207"/>
                <a:gd name="T59" fmla="*/ 94 h 99"/>
                <a:gd name="T60" fmla="*/ 104 w 207"/>
                <a:gd name="T61" fmla="*/ 14 h 99"/>
                <a:gd name="T62" fmla="*/ 94 w 207"/>
                <a:gd name="T63" fmla="*/ 14 h 99"/>
                <a:gd name="T64" fmla="*/ 90 w 207"/>
                <a:gd name="T65" fmla="*/ 90 h 99"/>
                <a:gd name="T66" fmla="*/ 99 w 207"/>
                <a:gd name="T67" fmla="*/ 40 h 99"/>
                <a:gd name="T68" fmla="*/ 76 w 207"/>
                <a:gd name="T69" fmla="*/ 94 h 99"/>
                <a:gd name="T70" fmla="*/ 83 w 207"/>
                <a:gd name="T71" fmla="*/ 58 h 99"/>
                <a:gd name="T72" fmla="*/ 90 w 207"/>
                <a:gd name="T73" fmla="*/ 72 h 99"/>
                <a:gd name="T74" fmla="*/ 76 w 207"/>
                <a:gd name="T75" fmla="*/ 36 h 99"/>
                <a:gd name="T76" fmla="*/ 85 w 207"/>
                <a:gd name="T77" fmla="*/ 36 h 99"/>
                <a:gd name="T78" fmla="*/ 63 w 207"/>
                <a:gd name="T79" fmla="*/ 0 h 99"/>
                <a:gd name="T80" fmla="*/ 68 w 207"/>
                <a:gd name="T81" fmla="*/ 36 h 99"/>
                <a:gd name="T82" fmla="*/ 76 w 207"/>
                <a:gd name="T83" fmla="*/ 68 h 99"/>
                <a:gd name="T84" fmla="*/ 70 w 207"/>
                <a:gd name="T85" fmla="*/ 45 h 99"/>
                <a:gd name="T86" fmla="*/ 63 w 207"/>
                <a:gd name="T87" fmla="*/ 94 h 99"/>
                <a:gd name="T88" fmla="*/ 63 w 207"/>
                <a:gd name="T89" fmla="*/ 40 h 99"/>
                <a:gd name="T90" fmla="*/ 54 w 207"/>
                <a:gd name="T91" fmla="*/ 40 h 99"/>
                <a:gd name="T92" fmla="*/ 50 w 207"/>
                <a:gd name="T93" fmla="*/ 90 h 99"/>
                <a:gd name="T94" fmla="*/ 59 w 207"/>
                <a:gd name="T95" fmla="*/ 14 h 99"/>
                <a:gd name="T96" fmla="*/ 37 w 207"/>
                <a:gd name="T97" fmla="*/ 94 h 99"/>
                <a:gd name="T98" fmla="*/ 44 w 207"/>
                <a:gd name="T99" fmla="*/ 31 h 99"/>
                <a:gd name="T100" fmla="*/ 50 w 207"/>
                <a:gd name="T101" fmla="*/ 72 h 99"/>
                <a:gd name="T102" fmla="*/ 37 w 207"/>
                <a:gd name="T103" fmla="*/ 58 h 99"/>
                <a:gd name="T104" fmla="*/ 37 w 207"/>
                <a:gd name="T105" fmla="*/ 63 h 99"/>
                <a:gd name="T106" fmla="*/ 37 w 207"/>
                <a:gd name="T107" fmla="*/ 0 h 99"/>
                <a:gd name="T108" fmla="*/ 25 w 207"/>
                <a:gd name="T109" fmla="*/ 60 h 99"/>
                <a:gd name="T110" fmla="*/ 37 w 207"/>
                <a:gd name="T111" fmla="*/ 68 h 99"/>
                <a:gd name="T112" fmla="*/ 35 w 207"/>
                <a:gd name="T113" fmla="*/ 16 h 99"/>
                <a:gd name="T114" fmla="*/ 0 w 207"/>
                <a:gd name="T115" fmla="*/ 3 h 99"/>
                <a:gd name="T116" fmla="*/ 12 w 207"/>
                <a:gd name="T117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" h="99">
                  <a:moveTo>
                    <a:pt x="183" y="94"/>
                  </a:moveTo>
                  <a:cubicBezTo>
                    <a:pt x="202" y="94"/>
                    <a:pt x="202" y="94"/>
                    <a:pt x="202" y="94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183" y="5"/>
                    <a:pt x="183" y="5"/>
                    <a:pt x="183" y="5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7" y="1"/>
                    <a:pt x="207" y="3"/>
                  </a:cubicBezTo>
                  <a:cubicBezTo>
                    <a:pt x="207" y="97"/>
                    <a:pt x="207" y="97"/>
                    <a:pt x="207" y="97"/>
                  </a:cubicBezTo>
                  <a:cubicBezTo>
                    <a:pt x="207" y="98"/>
                    <a:pt x="206" y="99"/>
                    <a:pt x="205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4"/>
                    <a:pt x="183" y="94"/>
                    <a:pt x="183" y="94"/>
                  </a:cubicBezTo>
                  <a:close/>
                  <a:moveTo>
                    <a:pt x="183" y="36"/>
                  </a:moveTo>
                  <a:cubicBezTo>
                    <a:pt x="191" y="36"/>
                    <a:pt x="191" y="36"/>
                    <a:pt x="191" y="36"/>
                  </a:cubicBezTo>
                  <a:cubicBezTo>
                    <a:pt x="193" y="36"/>
                    <a:pt x="194" y="35"/>
                    <a:pt x="194" y="34"/>
                  </a:cubicBezTo>
                  <a:cubicBezTo>
                    <a:pt x="194" y="16"/>
                    <a:pt x="194" y="16"/>
                    <a:pt x="194" y="16"/>
                  </a:cubicBezTo>
                  <a:cubicBezTo>
                    <a:pt x="194" y="15"/>
                    <a:pt x="193" y="14"/>
                    <a:pt x="191" y="14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3" y="31"/>
                    <a:pt x="183" y="31"/>
                    <a:pt x="183" y="31"/>
                  </a:cubicBezTo>
                  <a:lnTo>
                    <a:pt x="183" y="36"/>
                  </a:lnTo>
                  <a:close/>
                  <a:moveTo>
                    <a:pt x="169" y="94"/>
                  </a:moveTo>
                  <a:cubicBezTo>
                    <a:pt x="183" y="94"/>
                    <a:pt x="183" y="94"/>
                    <a:pt x="183" y="94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9" y="94"/>
                    <a:pt x="169" y="94"/>
                    <a:pt x="169" y="94"/>
                  </a:cubicBezTo>
                  <a:close/>
                  <a:moveTo>
                    <a:pt x="183" y="5"/>
                  </a:moveTo>
                  <a:cubicBezTo>
                    <a:pt x="169" y="5"/>
                    <a:pt x="169" y="5"/>
                    <a:pt x="169" y="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3" y="5"/>
                    <a:pt x="183" y="5"/>
                    <a:pt x="183" y="5"/>
                  </a:cubicBezTo>
                  <a:close/>
                  <a:moveTo>
                    <a:pt x="183" y="14"/>
                  </a:moveTo>
                  <a:cubicBezTo>
                    <a:pt x="183" y="18"/>
                    <a:pt x="183" y="18"/>
                    <a:pt x="183" y="18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3" y="36"/>
                    <a:pt x="183" y="36"/>
                    <a:pt x="183" y="36"/>
                  </a:cubicBezTo>
                  <a:cubicBezTo>
                    <a:pt x="174" y="36"/>
                    <a:pt x="174" y="36"/>
                    <a:pt x="174" y="36"/>
                  </a:cubicBezTo>
                  <a:cubicBezTo>
                    <a:pt x="172" y="36"/>
                    <a:pt x="171" y="35"/>
                    <a:pt x="171" y="34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1" y="15"/>
                    <a:pt x="172" y="14"/>
                    <a:pt x="174" y="14"/>
                  </a:cubicBezTo>
                  <a:cubicBezTo>
                    <a:pt x="183" y="14"/>
                    <a:pt x="183" y="14"/>
                    <a:pt x="183" y="14"/>
                  </a:cubicBezTo>
                  <a:close/>
                  <a:moveTo>
                    <a:pt x="169" y="90"/>
                  </a:moveTo>
                  <a:cubicBezTo>
                    <a:pt x="169" y="68"/>
                    <a:pt x="169" y="68"/>
                    <a:pt x="169" y="68"/>
                  </a:cubicBezTo>
                  <a:cubicBezTo>
                    <a:pt x="171" y="68"/>
                    <a:pt x="172" y="69"/>
                    <a:pt x="172" y="70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2" y="89"/>
                    <a:pt x="171" y="90"/>
                    <a:pt x="169" y="90"/>
                  </a:cubicBezTo>
                  <a:close/>
                  <a:moveTo>
                    <a:pt x="169" y="63"/>
                  </a:moveTo>
                  <a:cubicBezTo>
                    <a:pt x="169" y="58"/>
                    <a:pt x="169" y="58"/>
                    <a:pt x="169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69" y="45"/>
                    <a:pt x="169" y="45"/>
                    <a:pt x="169" y="45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9" y="40"/>
                    <a:pt x="180" y="41"/>
                    <a:pt x="180" y="42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180" y="61"/>
                    <a:pt x="179" y="63"/>
                    <a:pt x="178" y="63"/>
                  </a:cubicBezTo>
                  <a:lnTo>
                    <a:pt x="169" y="63"/>
                  </a:lnTo>
                  <a:close/>
                  <a:moveTo>
                    <a:pt x="156" y="94"/>
                  </a:moveTo>
                  <a:cubicBezTo>
                    <a:pt x="169" y="94"/>
                    <a:pt x="169" y="94"/>
                    <a:pt x="169" y="94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94"/>
                    <a:pt x="156" y="94"/>
                    <a:pt x="156" y="94"/>
                  </a:cubicBezTo>
                  <a:close/>
                  <a:moveTo>
                    <a:pt x="169" y="5"/>
                  </a:moveTo>
                  <a:cubicBezTo>
                    <a:pt x="156" y="5"/>
                    <a:pt x="156" y="5"/>
                    <a:pt x="156" y="5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9" y="5"/>
                    <a:pt x="169" y="5"/>
                    <a:pt x="169" y="5"/>
                  </a:cubicBezTo>
                  <a:close/>
                  <a:moveTo>
                    <a:pt x="169" y="40"/>
                  </a:moveTo>
                  <a:cubicBezTo>
                    <a:pt x="169" y="45"/>
                    <a:pt x="169" y="45"/>
                    <a:pt x="169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59" y="63"/>
                    <a:pt x="158" y="61"/>
                    <a:pt x="158" y="60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8" y="41"/>
                    <a:pt x="159" y="40"/>
                    <a:pt x="160" y="40"/>
                  </a:cubicBezTo>
                  <a:cubicBezTo>
                    <a:pt x="169" y="40"/>
                    <a:pt x="169" y="40"/>
                    <a:pt x="169" y="40"/>
                  </a:cubicBezTo>
                  <a:close/>
                  <a:moveTo>
                    <a:pt x="169" y="68"/>
                  </a:moveTo>
                  <a:cubicBezTo>
                    <a:pt x="169" y="90"/>
                    <a:pt x="169" y="90"/>
                    <a:pt x="169" y="90"/>
                  </a:cubicBezTo>
                  <a:cubicBezTo>
                    <a:pt x="156" y="90"/>
                    <a:pt x="156" y="90"/>
                    <a:pt x="156" y="90"/>
                  </a:cubicBezTo>
                  <a:cubicBezTo>
                    <a:pt x="156" y="85"/>
                    <a:pt x="156" y="85"/>
                    <a:pt x="156" y="85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7" y="72"/>
                    <a:pt x="167" y="72"/>
                    <a:pt x="167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69" y="68"/>
                    <a:pt x="169" y="68"/>
                    <a:pt x="169" y="68"/>
                  </a:cubicBezTo>
                  <a:close/>
                  <a:moveTo>
                    <a:pt x="156" y="36"/>
                  </a:moveTo>
                  <a:cubicBezTo>
                    <a:pt x="156" y="31"/>
                    <a:pt x="156" y="31"/>
                    <a:pt x="156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2" y="18"/>
                    <a:pt x="162" y="18"/>
                    <a:pt x="162" y="18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4"/>
                    <a:pt x="167" y="15"/>
                    <a:pt x="167" y="16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6" y="36"/>
                    <a:pt x="165" y="36"/>
                  </a:cubicBezTo>
                  <a:lnTo>
                    <a:pt x="156" y="36"/>
                  </a:lnTo>
                  <a:close/>
                  <a:moveTo>
                    <a:pt x="143" y="94"/>
                  </a:moveTo>
                  <a:cubicBezTo>
                    <a:pt x="156" y="94"/>
                    <a:pt x="156" y="94"/>
                    <a:pt x="156" y="94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4"/>
                    <a:pt x="143" y="94"/>
                    <a:pt x="143" y="94"/>
                  </a:cubicBezTo>
                  <a:close/>
                  <a:moveTo>
                    <a:pt x="156" y="5"/>
                  </a:moveTo>
                  <a:cubicBezTo>
                    <a:pt x="143" y="5"/>
                    <a:pt x="143" y="5"/>
                    <a:pt x="143" y="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5"/>
                    <a:pt x="156" y="5"/>
                    <a:pt x="156" y="5"/>
                  </a:cubicBezTo>
                  <a:close/>
                  <a:moveTo>
                    <a:pt x="156" y="14"/>
                  </a:moveTo>
                  <a:cubicBezTo>
                    <a:pt x="156" y="18"/>
                    <a:pt x="156" y="18"/>
                    <a:pt x="156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47" y="36"/>
                    <a:pt x="147" y="36"/>
                    <a:pt x="147" y="36"/>
                  </a:cubicBezTo>
                  <a:cubicBezTo>
                    <a:pt x="146" y="36"/>
                    <a:pt x="145" y="35"/>
                    <a:pt x="145" y="34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5"/>
                    <a:pt x="146" y="14"/>
                    <a:pt x="147" y="14"/>
                  </a:cubicBezTo>
                  <a:cubicBezTo>
                    <a:pt x="156" y="14"/>
                    <a:pt x="156" y="14"/>
                    <a:pt x="156" y="14"/>
                  </a:cubicBezTo>
                  <a:close/>
                  <a:moveTo>
                    <a:pt x="156" y="68"/>
                  </a:moveTo>
                  <a:cubicBezTo>
                    <a:pt x="156" y="72"/>
                    <a:pt x="156" y="72"/>
                    <a:pt x="156" y="72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56" y="68"/>
                    <a:pt x="156" y="68"/>
                    <a:pt x="156" y="68"/>
                  </a:cubicBezTo>
                  <a:close/>
                  <a:moveTo>
                    <a:pt x="156" y="85"/>
                  </a:moveTo>
                  <a:cubicBezTo>
                    <a:pt x="156" y="90"/>
                    <a:pt x="156" y="90"/>
                    <a:pt x="156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3" y="85"/>
                    <a:pt x="143" y="85"/>
                    <a:pt x="143" y="85"/>
                  </a:cubicBezTo>
                  <a:cubicBezTo>
                    <a:pt x="156" y="85"/>
                    <a:pt x="156" y="85"/>
                    <a:pt x="156" y="85"/>
                  </a:cubicBezTo>
                  <a:close/>
                  <a:moveTo>
                    <a:pt x="143" y="63"/>
                  </a:moveTo>
                  <a:cubicBezTo>
                    <a:pt x="143" y="58"/>
                    <a:pt x="143" y="58"/>
                    <a:pt x="143" y="58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3" y="40"/>
                    <a:pt x="154" y="41"/>
                    <a:pt x="154" y="42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4" y="61"/>
                    <a:pt x="153" y="63"/>
                    <a:pt x="152" y="63"/>
                  </a:cubicBezTo>
                  <a:lnTo>
                    <a:pt x="143" y="63"/>
                  </a:lnTo>
                  <a:close/>
                  <a:moveTo>
                    <a:pt x="129" y="94"/>
                  </a:moveTo>
                  <a:cubicBezTo>
                    <a:pt x="143" y="94"/>
                    <a:pt x="143" y="94"/>
                    <a:pt x="143" y="94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9" y="94"/>
                    <a:pt x="129" y="94"/>
                    <a:pt x="129" y="94"/>
                  </a:cubicBezTo>
                  <a:close/>
                  <a:moveTo>
                    <a:pt x="143" y="5"/>
                  </a:moveTo>
                  <a:cubicBezTo>
                    <a:pt x="129" y="5"/>
                    <a:pt x="129" y="5"/>
                    <a:pt x="129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5"/>
                    <a:pt x="143" y="5"/>
                    <a:pt x="143" y="5"/>
                  </a:cubicBezTo>
                  <a:close/>
                  <a:moveTo>
                    <a:pt x="143" y="40"/>
                  </a:moveTo>
                  <a:cubicBezTo>
                    <a:pt x="143" y="45"/>
                    <a:pt x="143" y="45"/>
                    <a:pt x="143" y="45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36" y="58"/>
                    <a:pt x="136" y="58"/>
                    <a:pt x="136" y="58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3" y="63"/>
                    <a:pt x="132" y="61"/>
                    <a:pt x="132" y="6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2" y="41"/>
                    <a:pt x="133" y="40"/>
                    <a:pt x="134" y="40"/>
                  </a:cubicBezTo>
                  <a:cubicBezTo>
                    <a:pt x="143" y="40"/>
                    <a:pt x="143" y="40"/>
                    <a:pt x="143" y="40"/>
                  </a:cubicBezTo>
                  <a:close/>
                  <a:moveTo>
                    <a:pt x="143" y="68"/>
                  </a:moveTo>
                  <a:cubicBezTo>
                    <a:pt x="143" y="72"/>
                    <a:pt x="143" y="72"/>
                    <a:pt x="143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43" y="68"/>
                    <a:pt x="143" y="68"/>
                    <a:pt x="143" y="68"/>
                  </a:cubicBezTo>
                  <a:close/>
                  <a:moveTo>
                    <a:pt x="143" y="85"/>
                  </a:moveTo>
                  <a:cubicBezTo>
                    <a:pt x="143" y="90"/>
                    <a:pt x="143" y="90"/>
                    <a:pt x="143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143" y="85"/>
                    <a:pt x="143" y="85"/>
                    <a:pt x="143" y="85"/>
                  </a:cubicBezTo>
                  <a:close/>
                  <a:moveTo>
                    <a:pt x="129" y="36"/>
                  </a:moveTo>
                  <a:cubicBezTo>
                    <a:pt x="129" y="31"/>
                    <a:pt x="129" y="31"/>
                    <a:pt x="129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6" y="18"/>
                    <a:pt x="136" y="18"/>
                    <a:pt x="136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0" y="14"/>
                    <a:pt x="141" y="15"/>
                    <a:pt x="141" y="16"/>
                  </a:cubicBezTo>
                  <a:cubicBezTo>
                    <a:pt x="141" y="34"/>
                    <a:pt x="141" y="34"/>
                    <a:pt x="141" y="34"/>
                  </a:cubicBezTo>
                  <a:cubicBezTo>
                    <a:pt x="141" y="35"/>
                    <a:pt x="140" y="36"/>
                    <a:pt x="138" y="36"/>
                  </a:cubicBezTo>
                  <a:lnTo>
                    <a:pt x="129" y="36"/>
                  </a:lnTo>
                  <a:close/>
                  <a:moveTo>
                    <a:pt x="116" y="94"/>
                  </a:moveTo>
                  <a:cubicBezTo>
                    <a:pt x="129" y="94"/>
                    <a:pt x="129" y="94"/>
                    <a:pt x="129" y="94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16" y="99"/>
                    <a:pt x="116" y="99"/>
                    <a:pt x="116" y="99"/>
                  </a:cubicBezTo>
                  <a:cubicBezTo>
                    <a:pt x="116" y="94"/>
                    <a:pt x="116" y="94"/>
                    <a:pt x="116" y="94"/>
                  </a:cubicBezTo>
                  <a:close/>
                  <a:moveTo>
                    <a:pt x="129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5"/>
                    <a:pt x="129" y="5"/>
                    <a:pt x="129" y="5"/>
                  </a:cubicBezTo>
                  <a:close/>
                  <a:moveTo>
                    <a:pt x="129" y="14"/>
                  </a:moveTo>
                  <a:cubicBezTo>
                    <a:pt x="129" y="18"/>
                    <a:pt x="129" y="18"/>
                    <a:pt x="129" y="18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19" y="36"/>
                    <a:pt x="118" y="35"/>
                    <a:pt x="118" y="34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5"/>
                    <a:pt x="119" y="14"/>
                    <a:pt x="121" y="14"/>
                  </a:cubicBezTo>
                  <a:cubicBezTo>
                    <a:pt x="129" y="14"/>
                    <a:pt x="129" y="14"/>
                    <a:pt x="129" y="14"/>
                  </a:cubicBezTo>
                  <a:close/>
                  <a:moveTo>
                    <a:pt x="129" y="68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29" y="68"/>
                    <a:pt x="129" y="68"/>
                    <a:pt x="129" y="68"/>
                  </a:cubicBezTo>
                  <a:close/>
                  <a:moveTo>
                    <a:pt x="129" y="85"/>
                  </a:moveTo>
                  <a:cubicBezTo>
                    <a:pt x="129" y="90"/>
                    <a:pt x="129" y="90"/>
                    <a:pt x="129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29" y="85"/>
                    <a:pt x="129" y="85"/>
                    <a:pt x="129" y="85"/>
                  </a:cubicBezTo>
                  <a:close/>
                  <a:moveTo>
                    <a:pt x="116" y="63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6" y="40"/>
                    <a:pt x="127" y="41"/>
                    <a:pt x="127" y="42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1"/>
                    <a:pt x="126" y="63"/>
                    <a:pt x="125" y="63"/>
                  </a:cubicBezTo>
                  <a:lnTo>
                    <a:pt x="116" y="63"/>
                  </a:lnTo>
                  <a:close/>
                  <a:moveTo>
                    <a:pt x="104" y="94"/>
                  </a:moveTo>
                  <a:cubicBezTo>
                    <a:pt x="116" y="94"/>
                    <a:pt x="116" y="94"/>
                    <a:pt x="116" y="94"/>
                  </a:cubicBezTo>
                  <a:cubicBezTo>
                    <a:pt x="116" y="99"/>
                    <a:pt x="116" y="99"/>
                    <a:pt x="116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4" y="94"/>
                    <a:pt x="104" y="94"/>
                    <a:pt x="104" y="94"/>
                  </a:cubicBezTo>
                  <a:close/>
                  <a:moveTo>
                    <a:pt x="116" y="5"/>
                  </a:moveTo>
                  <a:cubicBezTo>
                    <a:pt x="104" y="5"/>
                    <a:pt x="104" y="5"/>
                    <a:pt x="104" y="5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16" y="40"/>
                  </a:moveTo>
                  <a:cubicBezTo>
                    <a:pt x="116" y="45"/>
                    <a:pt x="116" y="45"/>
                    <a:pt x="116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6" y="63"/>
                    <a:pt x="105" y="61"/>
                    <a:pt x="105" y="6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1"/>
                    <a:pt x="106" y="40"/>
                    <a:pt x="107" y="40"/>
                  </a:cubicBezTo>
                  <a:cubicBezTo>
                    <a:pt x="116" y="40"/>
                    <a:pt x="116" y="40"/>
                    <a:pt x="116" y="40"/>
                  </a:cubicBezTo>
                  <a:close/>
                  <a:moveTo>
                    <a:pt x="116" y="68"/>
                  </a:moveTo>
                  <a:cubicBezTo>
                    <a:pt x="116" y="72"/>
                    <a:pt x="116" y="72"/>
                    <a:pt x="116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16" y="68"/>
                    <a:pt x="116" y="68"/>
                    <a:pt x="116" y="68"/>
                  </a:cubicBezTo>
                  <a:close/>
                  <a:moveTo>
                    <a:pt x="116" y="85"/>
                  </a:moveTo>
                  <a:cubicBezTo>
                    <a:pt x="116" y="90"/>
                    <a:pt x="116" y="90"/>
                    <a:pt x="116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16" y="85"/>
                    <a:pt x="116" y="85"/>
                    <a:pt x="116" y="85"/>
                  </a:cubicBezTo>
                  <a:close/>
                  <a:moveTo>
                    <a:pt x="104" y="36"/>
                  </a:moveTo>
                  <a:cubicBezTo>
                    <a:pt x="104" y="31"/>
                    <a:pt x="104" y="31"/>
                    <a:pt x="104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3" y="14"/>
                    <a:pt x="114" y="15"/>
                    <a:pt x="114" y="16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5"/>
                    <a:pt x="113" y="36"/>
                    <a:pt x="112" y="36"/>
                  </a:cubicBezTo>
                  <a:lnTo>
                    <a:pt x="104" y="36"/>
                  </a:lnTo>
                  <a:close/>
                  <a:moveTo>
                    <a:pt x="90" y="94"/>
                  </a:moveTo>
                  <a:cubicBezTo>
                    <a:pt x="104" y="94"/>
                    <a:pt x="104" y="94"/>
                    <a:pt x="104" y="94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4"/>
                    <a:pt x="90" y="94"/>
                    <a:pt x="90" y="94"/>
                  </a:cubicBezTo>
                  <a:close/>
                  <a:moveTo>
                    <a:pt x="104" y="5"/>
                  </a:moveTo>
                  <a:cubicBezTo>
                    <a:pt x="90" y="5"/>
                    <a:pt x="90" y="5"/>
                    <a:pt x="90" y="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5"/>
                    <a:pt x="104" y="5"/>
                    <a:pt x="104" y="5"/>
                  </a:cubicBezTo>
                  <a:close/>
                  <a:moveTo>
                    <a:pt x="104" y="14"/>
                  </a:moveTo>
                  <a:cubicBezTo>
                    <a:pt x="104" y="18"/>
                    <a:pt x="104" y="18"/>
                    <a:pt x="104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6"/>
                    <a:pt x="92" y="35"/>
                    <a:pt x="92" y="34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5"/>
                    <a:pt x="93" y="14"/>
                    <a:pt x="94" y="14"/>
                  </a:cubicBezTo>
                  <a:cubicBezTo>
                    <a:pt x="104" y="14"/>
                    <a:pt x="104" y="14"/>
                    <a:pt x="104" y="14"/>
                  </a:cubicBezTo>
                  <a:close/>
                  <a:moveTo>
                    <a:pt x="104" y="68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104" y="68"/>
                    <a:pt x="104" y="68"/>
                    <a:pt x="104" y="68"/>
                  </a:cubicBezTo>
                  <a:close/>
                  <a:moveTo>
                    <a:pt x="104" y="85"/>
                  </a:moveTo>
                  <a:cubicBezTo>
                    <a:pt x="104" y="90"/>
                    <a:pt x="104" y="90"/>
                    <a:pt x="104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104" y="85"/>
                    <a:pt x="104" y="85"/>
                    <a:pt x="104" y="85"/>
                  </a:cubicBezTo>
                  <a:close/>
                  <a:moveTo>
                    <a:pt x="90" y="63"/>
                  </a:moveTo>
                  <a:cubicBezTo>
                    <a:pt x="90" y="58"/>
                    <a:pt x="90" y="58"/>
                    <a:pt x="90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100" y="40"/>
                    <a:pt x="101" y="41"/>
                    <a:pt x="101" y="42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61"/>
                    <a:pt x="100" y="63"/>
                    <a:pt x="99" y="63"/>
                  </a:cubicBezTo>
                  <a:lnTo>
                    <a:pt x="90" y="63"/>
                  </a:lnTo>
                  <a:close/>
                  <a:moveTo>
                    <a:pt x="76" y="94"/>
                  </a:moveTo>
                  <a:cubicBezTo>
                    <a:pt x="90" y="94"/>
                    <a:pt x="90" y="94"/>
                    <a:pt x="90" y="94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94"/>
                    <a:pt x="76" y="94"/>
                    <a:pt x="76" y="94"/>
                  </a:cubicBezTo>
                  <a:close/>
                  <a:moveTo>
                    <a:pt x="90" y="5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5"/>
                    <a:pt x="90" y="5"/>
                    <a:pt x="90" y="5"/>
                  </a:cubicBezTo>
                  <a:close/>
                  <a:moveTo>
                    <a:pt x="90" y="40"/>
                  </a:moveTo>
                  <a:cubicBezTo>
                    <a:pt x="90" y="45"/>
                    <a:pt x="90" y="45"/>
                    <a:pt x="90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3"/>
                    <a:pt x="78" y="61"/>
                    <a:pt x="78" y="60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1"/>
                    <a:pt x="80" y="40"/>
                    <a:pt x="81" y="40"/>
                  </a:cubicBezTo>
                  <a:cubicBezTo>
                    <a:pt x="90" y="40"/>
                    <a:pt x="90" y="40"/>
                    <a:pt x="90" y="40"/>
                  </a:cubicBezTo>
                  <a:close/>
                  <a:moveTo>
                    <a:pt x="90" y="68"/>
                  </a:moveTo>
                  <a:cubicBezTo>
                    <a:pt x="90" y="72"/>
                    <a:pt x="90" y="72"/>
                    <a:pt x="90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90" y="68"/>
                    <a:pt x="90" y="68"/>
                    <a:pt x="90" y="68"/>
                  </a:cubicBezTo>
                  <a:close/>
                  <a:moveTo>
                    <a:pt x="90" y="85"/>
                  </a:moveTo>
                  <a:cubicBezTo>
                    <a:pt x="90" y="90"/>
                    <a:pt x="90" y="90"/>
                    <a:pt x="90" y="90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90" y="85"/>
                    <a:pt x="90" y="85"/>
                    <a:pt x="90" y="85"/>
                  </a:cubicBezTo>
                  <a:close/>
                  <a:moveTo>
                    <a:pt x="76" y="36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7" y="14"/>
                    <a:pt x="88" y="15"/>
                    <a:pt x="88" y="1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5"/>
                    <a:pt x="87" y="36"/>
                    <a:pt x="85" y="36"/>
                  </a:cubicBezTo>
                  <a:lnTo>
                    <a:pt x="76" y="36"/>
                  </a:lnTo>
                  <a:close/>
                  <a:moveTo>
                    <a:pt x="63" y="94"/>
                  </a:moveTo>
                  <a:cubicBezTo>
                    <a:pt x="76" y="94"/>
                    <a:pt x="76" y="94"/>
                    <a:pt x="76" y="94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4"/>
                    <a:pt x="63" y="94"/>
                    <a:pt x="63" y="94"/>
                  </a:cubicBezTo>
                  <a:close/>
                  <a:moveTo>
                    <a:pt x="76" y="5"/>
                  </a:moveTo>
                  <a:cubicBezTo>
                    <a:pt x="63" y="5"/>
                    <a:pt x="63" y="5"/>
                    <a:pt x="63" y="5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5"/>
                    <a:pt x="76" y="5"/>
                    <a:pt x="76" y="5"/>
                  </a:cubicBezTo>
                  <a:close/>
                  <a:moveTo>
                    <a:pt x="76" y="14"/>
                  </a:moveTo>
                  <a:cubicBezTo>
                    <a:pt x="76" y="18"/>
                    <a:pt x="76" y="18"/>
                    <a:pt x="76" y="1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6" y="36"/>
                    <a:pt x="65" y="35"/>
                    <a:pt x="65" y="3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4"/>
                    <a:pt x="68" y="14"/>
                  </a:cubicBezTo>
                  <a:cubicBezTo>
                    <a:pt x="76" y="14"/>
                    <a:pt x="76" y="14"/>
                    <a:pt x="76" y="14"/>
                  </a:cubicBezTo>
                  <a:close/>
                  <a:moveTo>
                    <a:pt x="76" y="68"/>
                  </a:moveTo>
                  <a:cubicBezTo>
                    <a:pt x="76" y="72"/>
                    <a:pt x="76" y="72"/>
                    <a:pt x="76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76" y="68"/>
                    <a:pt x="76" y="68"/>
                    <a:pt x="76" y="68"/>
                  </a:cubicBezTo>
                  <a:close/>
                  <a:moveTo>
                    <a:pt x="76" y="85"/>
                  </a:moveTo>
                  <a:cubicBezTo>
                    <a:pt x="76" y="90"/>
                    <a:pt x="76" y="90"/>
                    <a:pt x="76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76" y="85"/>
                    <a:pt x="76" y="85"/>
                    <a:pt x="76" y="85"/>
                  </a:cubicBezTo>
                  <a:close/>
                  <a:moveTo>
                    <a:pt x="63" y="63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3" y="40"/>
                    <a:pt x="74" y="41"/>
                    <a:pt x="74" y="42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1"/>
                    <a:pt x="73" y="63"/>
                    <a:pt x="72" y="63"/>
                  </a:cubicBezTo>
                  <a:lnTo>
                    <a:pt x="63" y="63"/>
                  </a:lnTo>
                  <a:close/>
                  <a:moveTo>
                    <a:pt x="50" y="94"/>
                  </a:moveTo>
                  <a:cubicBezTo>
                    <a:pt x="63" y="94"/>
                    <a:pt x="63" y="94"/>
                    <a:pt x="63" y="94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0" y="94"/>
                    <a:pt x="50" y="94"/>
                    <a:pt x="50" y="94"/>
                  </a:cubicBezTo>
                  <a:close/>
                  <a:moveTo>
                    <a:pt x="63" y="5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5"/>
                    <a:pt x="63" y="5"/>
                    <a:pt x="63" y="5"/>
                  </a:cubicBezTo>
                  <a:close/>
                  <a:moveTo>
                    <a:pt x="63" y="40"/>
                  </a:moveTo>
                  <a:cubicBezTo>
                    <a:pt x="63" y="45"/>
                    <a:pt x="63" y="45"/>
                    <a:pt x="63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3" y="63"/>
                    <a:pt x="52" y="61"/>
                    <a:pt x="52" y="60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3" y="40"/>
                    <a:pt x="54" y="40"/>
                  </a:cubicBezTo>
                  <a:cubicBezTo>
                    <a:pt x="63" y="40"/>
                    <a:pt x="63" y="40"/>
                    <a:pt x="63" y="40"/>
                  </a:cubicBezTo>
                  <a:close/>
                  <a:moveTo>
                    <a:pt x="63" y="68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63" y="85"/>
                  </a:moveTo>
                  <a:cubicBezTo>
                    <a:pt x="63" y="90"/>
                    <a:pt x="63" y="90"/>
                    <a:pt x="63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63" y="85"/>
                    <a:pt x="63" y="85"/>
                    <a:pt x="63" y="85"/>
                  </a:cubicBezTo>
                  <a:close/>
                  <a:moveTo>
                    <a:pt x="50" y="36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60" y="14"/>
                    <a:pt x="61" y="15"/>
                    <a:pt x="61" y="16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5"/>
                    <a:pt x="60" y="36"/>
                    <a:pt x="59" y="36"/>
                  </a:cubicBezTo>
                  <a:lnTo>
                    <a:pt x="50" y="36"/>
                  </a:lnTo>
                  <a:close/>
                  <a:moveTo>
                    <a:pt x="37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4"/>
                    <a:pt x="37" y="94"/>
                    <a:pt x="37" y="94"/>
                  </a:cubicBezTo>
                  <a:close/>
                  <a:moveTo>
                    <a:pt x="50" y="5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5"/>
                    <a:pt x="50" y="5"/>
                    <a:pt x="50" y="5"/>
                  </a:cubicBezTo>
                  <a:close/>
                  <a:moveTo>
                    <a:pt x="50" y="14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39" y="35"/>
                    <a:pt x="39" y="34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5"/>
                    <a:pt x="40" y="14"/>
                    <a:pt x="41" y="14"/>
                  </a:cubicBezTo>
                  <a:cubicBezTo>
                    <a:pt x="50" y="14"/>
                    <a:pt x="50" y="14"/>
                    <a:pt x="50" y="14"/>
                  </a:cubicBezTo>
                  <a:close/>
                  <a:moveTo>
                    <a:pt x="50" y="68"/>
                  </a:moveTo>
                  <a:cubicBezTo>
                    <a:pt x="50" y="72"/>
                    <a:pt x="50" y="72"/>
                    <a:pt x="5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50" y="68"/>
                    <a:pt x="50" y="68"/>
                    <a:pt x="50" y="68"/>
                  </a:cubicBezTo>
                  <a:close/>
                  <a:moveTo>
                    <a:pt x="37" y="63"/>
                  </a:moveTo>
                  <a:cubicBezTo>
                    <a:pt x="37" y="58"/>
                    <a:pt x="37" y="58"/>
                    <a:pt x="37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40"/>
                    <a:pt x="48" y="41"/>
                    <a:pt x="48" y="42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1"/>
                    <a:pt x="47" y="63"/>
                    <a:pt x="46" y="63"/>
                  </a:cubicBezTo>
                  <a:lnTo>
                    <a:pt x="37" y="63"/>
                  </a:lnTo>
                  <a:close/>
                  <a:moveTo>
                    <a:pt x="23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4"/>
                    <a:pt x="23" y="94"/>
                    <a:pt x="23" y="94"/>
                  </a:cubicBezTo>
                  <a:close/>
                  <a:moveTo>
                    <a:pt x="37" y="5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5"/>
                    <a:pt x="37" y="5"/>
                    <a:pt x="37" y="5"/>
                  </a:cubicBezTo>
                  <a:close/>
                  <a:moveTo>
                    <a:pt x="37" y="40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7" y="63"/>
                    <a:pt x="25" y="61"/>
                    <a:pt x="25" y="60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7" y="40"/>
                    <a:pt x="28" y="40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7" y="68"/>
                  </a:moveTo>
                  <a:cubicBezTo>
                    <a:pt x="37" y="90"/>
                    <a:pt x="37" y="90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5" y="90"/>
                    <a:pt x="34" y="89"/>
                    <a:pt x="34" y="88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69"/>
                    <a:pt x="35" y="68"/>
                    <a:pt x="37" y="68"/>
                  </a:cubicBezTo>
                  <a:cubicBezTo>
                    <a:pt x="37" y="68"/>
                    <a:pt x="37" y="68"/>
                    <a:pt x="37" y="68"/>
                  </a:cubicBezTo>
                  <a:close/>
                  <a:moveTo>
                    <a:pt x="23" y="36"/>
                  </a:moveTo>
                  <a:cubicBezTo>
                    <a:pt x="23" y="31"/>
                    <a:pt x="23" y="31"/>
                    <a:pt x="23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5" y="15"/>
                    <a:pt x="35" y="16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4" y="36"/>
                    <a:pt x="32" y="36"/>
                  </a:cubicBezTo>
                  <a:lnTo>
                    <a:pt x="23" y="36"/>
                  </a:lnTo>
                  <a:close/>
                  <a:moveTo>
                    <a:pt x="5" y="94"/>
                  </a:moveTo>
                  <a:cubicBezTo>
                    <a:pt x="23" y="94"/>
                    <a:pt x="23" y="94"/>
                    <a:pt x="23" y="94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99"/>
                    <a:pt x="0" y="98"/>
                    <a:pt x="0" y="9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94"/>
                    <a:pt x="5" y="94"/>
                    <a:pt x="5" y="94"/>
                  </a:cubicBezTo>
                  <a:close/>
                  <a:moveTo>
                    <a:pt x="23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3" y="14"/>
                    <a:pt x="12" y="15"/>
                    <a:pt x="12" y="1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3" y="36"/>
                    <a:pt x="15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lnTo>
                    <a:pt x="23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4" name="Freeform 45"/>
            <p:cNvSpPr>
              <a:spLocks noEditPoints="1"/>
            </p:cNvSpPr>
            <p:nvPr/>
          </p:nvSpPr>
          <p:spPr bwMode="auto">
            <a:xfrm>
              <a:off x="2909888" y="411163"/>
              <a:ext cx="258763" cy="227013"/>
            </a:xfrm>
            <a:custGeom>
              <a:avLst/>
              <a:gdLst>
                <a:gd name="T0" fmla="*/ 137 w 141"/>
                <a:gd name="T1" fmla="*/ 5 h 122"/>
                <a:gd name="T2" fmla="*/ 71 w 141"/>
                <a:gd name="T3" fmla="*/ 5 h 122"/>
                <a:gd name="T4" fmla="*/ 71 w 141"/>
                <a:gd name="T5" fmla="*/ 0 h 122"/>
                <a:gd name="T6" fmla="*/ 139 w 141"/>
                <a:gd name="T7" fmla="*/ 0 h 122"/>
                <a:gd name="T8" fmla="*/ 141 w 141"/>
                <a:gd name="T9" fmla="*/ 3 h 122"/>
                <a:gd name="T10" fmla="*/ 141 w 141"/>
                <a:gd name="T11" fmla="*/ 94 h 122"/>
                <a:gd name="T12" fmla="*/ 139 w 141"/>
                <a:gd name="T13" fmla="*/ 96 h 122"/>
                <a:gd name="T14" fmla="*/ 127 w 141"/>
                <a:gd name="T15" fmla="*/ 96 h 122"/>
                <a:gd name="T16" fmla="*/ 127 w 141"/>
                <a:gd name="T17" fmla="*/ 120 h 122"/>
                <a:gd name="T18" fmla="*/ 127 w 141"/>
                <a:gd name="T19" fmla="*/ 120 h 122"/>
                <a:gd name="T20" fmla="*/ 126 w 141"/>
                <a:gd name="T21" fmla="*/ 121 h 122"/>
                <a:gd name="T22" fmla="*/ 123 w 141"/>
                <a:gd name="T23" fmla="*/ 121 h 122"/>
                <a:gd name="T24" fmla="*/ 100 w 141"/>
                <a:gd name="T25" fmla="*/ 96 h 122"/>
                <a:gd name="T26" fmla="*/ 88 w 141"/>
                <a:gd name="T27" fmla="*/ 96 h 122"/>
                <a:gd name="T28" fmla="*/ 71 w 141"/>
                <a:gd name="T29" fmla="*/ 96 h 122"/>
                <a:gd name="T30" fmla="*/ 71 w 141"/>
                <a:gd name="T31" fmla="*/ 91 h 122"/>
                <a:gd name="T32" fmla="*/ 88 w 141"/>
                <a:gd name="T33" fmla="*/ 91 h 122"/>
                <a:gd name="T34" fmla="*/ 101 w 141"/>
                <a:gd name="T35" fmla="*/ 91 h 122"/>
                <a:gd name="T36" fmla="*/ 103 w 141"/>
                <a:gd name="T37" fmla="*/ 92 h 122"/>
                <a:gd name="T38" fmla="*/ 122 w 141"/>
                <a:gd name="T39" fmla="*/ 114 h 122"/>
                <a:gd name="T40" fmla="*/ 122 w 141"/>
                <a:gd name="T41" fmla="*/ 94 h 122"/>
                <a:gd name="T42" fmla="*/ 125 w 141"/>
                <a:gd name="T43" fmla="*/ 91 h 122"/>
                <a:gd name="T44" fmla="*/ 137 w 141"/>
                <a:gd name="T45" fmla="*/ 91 h 122"/>
                <a:gd name="T46" fmla="*/ 137 w 141"/>
                <a:gd name="T47" fmla="*/ 5 h 122"/>
                <a:gd name="T48" fmla="*/ 71 w 141"/>
                <a:gd name="T49" fmla="*/ 5 h 122"/>
                <a:gd name="T50" fmla="*/ 5 w 141"/>
                <a:gd name="T51" fmla="*/ 5 h 122"/>
                <a:gd name="T52" fmla="*/ 5 w 141"/>
                <a:gd name="T53" fmla="*/ 37 h 122"/>
                <a:gd name="T54" fmla="*/ 5 w 141"/>
                <a:gd name="T55" fmla="*/ 91 h 122"/>
                <a:gd name="T56" fmla="*/ 71 w 141"/>
                <a:gd name="T57" fmla="*/ 91 h 122"/>
                <a:gd name="T58" fmla="*/ 71 w 141"/>
                <a:gd name="T59" fmla="*/ 96 h 122"/>
                <a:gd name="T60" fmla="*/ 3 w 141"/>
                <a:gd name="T61" fmla="*/ 96 h 122"/>
                <a:gd name="T62" fmla="*/ 0 w 141"/>
                <a:gd name="T63" fmla="*/ 94 h 122"/>
                <a:gd name="T64" fmla="*/ 0 w 141"/>
                <a:gd name="T65" fmla="*/ 37 h 122"/>
                <a:gd name="T66" fmla="*/ 0 w 141"/>
                <a:gd name="T67" fmla="*/ 3 h 122"/>
                <a:gd name="T68" fmla="*/ 3 w 141"/>
                <a:gd name="T69" fmla="*/ 0 h 122"/>
                <a:gd name="T70" fmla="*/ 71 w 141"/>
                <a:gd name="T71" fmla="*/ 0 h 122"/>
                <a:gd name="T72" fmla="*/ 71 w 141"/>
                <a:gd name="T73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1" h="122">
                  <a:moveTo>
                    <a:pt x="137" y="5"/>
                  </a:moveTo>
                  <a:cubicBezTo>
                    <a:pt x="71" y="5"/>
                    <a:pt x="71" y="5"/>
                    <a:pt x="71" y="5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0" y="0"/>
                    <a:pt x="141" y="1"/>
                    <a:pt x="141" y="3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41" y="95"/>
                    <a:pt x="140" y="96"/>
                    <a:pt x="139" y="96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7" y="120"/>
                    <a:pt x="127" y="121"/>
                    <a:pt x="126" y="121"/>
                  </a:cubicBezTo>
                  <a:cubicBezTo>
                    <a:pt x="125" y="122"/>
                    <a:pt x="124" y="122"/>
                    <a:pt x="123" y="121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1" y="91"/>
                    <a:pt x="102" y="92"/>
                    <a:pt x="103" y="92"/>
                  </a:cubicBezTo>
                  <a:cubicBezTo>
                    <a:pt x="122" y="114"/>
                    <a:pt x="122" y="114"/>
                    <a:pt x="122" y="11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3" y="91"/>
                    <a:pt x="125" y="91"/>
                  </a:cubicBezTo>
                  <a:cubicBezTo>
                    <a:pt x="137" y="91"/>
                    <a:pt x="137" y="91"/>
                    <a:pt x="137" y="91"/>
                  </a:cubicBezTo>
                  <a:lnTo>
                    <a:pt x="137" y="5"/>
                  </a:lnTo>
                  <a:close/>
                  <a:moveTo>
                    <a:pt x="7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1" y="96"/>
                    <a:pt x="0" y="95"/>
                    <a:pt x="0" y="9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1" y="0"/>
                    <a:pt x="71" y="0"/>
                    <a:pt x="71" y="0"/>
                  </a:cubicBezTo>
                  <a:lnTo>
                    <a:pt x="71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5" name="Freeform 64"/>
            <p:cNvSpPr>
              <a:spLocks noEditPoints="1"/>
            </p:cNvSpPr>
            <p:nvPr/>
          </p:nvSpPr>
          <p:spPr bwMode="auto">
            <a:xfrm>
              <a:off x="3730625" y="981075"/>
              <a:ext cx="512763" cy="512763"/>
            </a:xfrm>
            <a:custGeom>
              <a:avLst/>
              <a:gdLst>
                <a:gd name="T0" fmla="*/ 277 w 277"/>
                <a:gd name="T1" fmla="*/ 138 h 277"/>
                <a:gd name="T2" fmla="*/ 265 w 277"/>
                <a:gd name="T3" fmla="*/ 146 h 277"/>
                <a:gd name="T4" fmla="*/ 261 w 277"/>
                <a:gd name="T5" fmla="*/ 133 h 277"/>
                <a:gd name="T6" fmla="*/ 233 w 277"/>
                <a:gd name="T7" fmla="*/ 233 h 277"/>
                <a:gd name="T8" fmla="*/ 214 w 277"/>
                <a:gd name="T9" fmla="*/ 249 h 277"/>
                <a:gd name="T10" fmla="*/ 236 w 277"/>
                <a:gd name="T11" fmla="*/ 41 h 277"/>
                <a:gd name="T12" fmla="*/ 229 w 277"/>
                <a:gd name="T13" fmla="*/ 133 h 277"/>
                <a:gd name="T14" fmla="*/ 224 w 277"/>
                <a:gd name="T15" fmla="*/ 146 h 277"/>
                <a:gd name="T16" fmla="*/ 219 w 277"/>
                <a:gd name="T17" fmla="*/ 233 h 277"/>
                <a:gd name="T18" fmla="*/ 234 w 277"/>
                <a:gd name="T19" fmla="*/ 222 h 277"/>
                <a:gd name="T20" fmla="*/ 221 w 277"/>
                <a:gd name="T21" fmla="*/ 228 h 277"/>
                <a:gd name="T22" fmla="*/ 234 w 277"/>
                <a:gd name="T23" fmla="*/ 54 h 277"/>
                <a:gd name="T24" fmla="*/ 214 w 277"/>
                <a:gd name="T25" fmla="*/ 55 h 277"/>
                <a:gd name="T26" fmla="*/ 139 w 277"/>
                <a:gd name="T27" fmla="*/ 272 h 277"/>
                <a:gd name="T28" fmla="*/ 139 w 277"/>
                <a:gd name="T29" fmla="*/ 272 h 277"/>
                <a:gd name="T30" fmla="*/ 139 w 277"/>
                <a:gd name="T31" fmla="*/ 0 h 277"/>
                <a:gd name="T32" fmla="*/ 214 w 277"/>
                <a:gd name="T33" fmla="*/ 55 h 277"/>
                <a:gd name="T34" fmla="*/ 208 w 277"/>
                <a:gd name="T35" fmla="*/ 83 h 277"/>
                <a:gd name="T36" fmla="*/ 214 w 277"/>
                <a:gd name="T37" fmla="*/ 199 h 277"/>
                <a:gd name="T38" fmla="*/ 214 w 277"/>
                <a:gd name="T39" fmla="*/ 228 h 277"/>
                <a:gd name="T40" fmla="*/ 214 w 277"/>
                <a:gd name="T41" fmla="*/ 199 h 277"/>
                <a:gd name="T42" fmla="*/ 146 w 277"/>
                <a:gd name="T43" fmla="*/ 224 h 277"/>
                <a:gd name="T44" fmla="*/ 139 w 277"/>
                <a:gd name="T45" fmla="*/ 260 h 277"/>
                <a:gd name="T46" fmla="*/ 190 w 277"/>
                <a:gd name="T47" fmla="*/ 98 h 277"/>
                <a:gd name="T48" fmla="*/ 140 w 277"/>
                <a:gd name="T49" fmla="*/ 126 h 277"/>
                <a:gd name="T50" fmla="*/ 142 w 277"/>
                <a:gd name="T51" fmla="*/ 153 h 277"/>
                <a:gd name="T52" fmla="*/ 149 w 277"/>
                <a:gd name="T53" fmla="*/ 14 h 277"/>
                <a:gd name="T54" fmla="*/ 144 w 277"/>
                <a:gd name="T55" fmla="*/ 48 h 277"/>
                <a:gd name="T56" fmla="*/ 63 w 277"/>
                <a:gd name="T57" fmla="*/ 22 h 277"/>
                <a:gd name="T58" fmla="*/ 139 w 277"/>
                <a:gd name="T59" fmla="*/ 277 h 277"/>
                <a:gd name="T60" fmla="*/ 128 w 277"/>
                <a:gd name="T61" fmla="*/ 14 h 277"/>
                <a:gd name="T62" fmla="*/ 133 w 277"/>
                <a:gd name="T63" fmla="*/ 48 h 277"/>
                <a:gd name="T64" fmla="*/ 139 w 277"/>
                <a:gd name="T65" fmla="*/ 131 h 277"/>
                <a:gd name="T66" fmla="*/ 139 w 277"/>
                <a:gd name="T67" fmla="*/ 153 h 277"/>
                <a:gd name="T68" fmla="*/ 115 w 277"/>
                <a:gd name="T69" fmla="*/ 105 h 277"/>
                <a:gd name="T70" fmla="*/ 131 w 277"/>
                <a:gd name="T71" fmla="*/ 224 h 277"/>
                <a:gd name="T72" fmla="*/ 139 w 277"/>
                <a:gd name="T73" fmla="*/ 260 h 277"/>
                <a:gd name="T74" fmla="*/ 63 w 277"/>
                <a:gd name="T75" fmla="*/ 228 h 277"/>
                <a:gd name="T76" fmla="*/ 63 w 277"/>
                <a:gd name="T77" fmla="*/ 199 h 277"/>
                <a:gd name="T78" fmla="*/ 83 w 277"/>
                <a:gd name="T79" fmla="*/ 208 h 277"/>
                <a:gd name="T80" fmla="*/ 71 w 277"/>
                <a:gd name="T81" fmla="*/ 78 h 277"/>
                <a:gd name="T82" fmla="*/ 83 w 277"/>
                <a:gd name="T83" fmla="*/ 72 h 277"/>
                <a:gd name="T84" fmla="*/ 44 w 277"/>
                <a:gd name="T85" fmla="*/ 44 h 277"/>
                <a:gd name="T86" fmla="*/ 63 w 277"/>
                <a:gd name="T87" fmla="*/ 28 h 277"/>
                <a:gd name="T88" fmla="*/ 41 w 277"/>
                <a:gd name="T89" fmla="*/ 236 h 277"/>
                <a:gd name="T90" fmla="*/ 58 w 277"/>
                <a:gd name="T91" fmla="*/ 43 h 277"/>
                <a:gd name="T92" fmla="*/ 43 w 277"/>
                <a:gd name="T93" fmla="*/ 58 h 277"/>
                <a:gd name="T94" fmla="*/ 63 w 277"/>
                <a:gd name="T95" fmla="*/ 55 h 277"/>
                <a:gd name="T96" fmla="*/ 43 w 277"/>
                <a:gd name="T97" fmla="*/ 222 h 277"/>
                <a:gd name="T98" fmla="*/ 56 w 277"/>
                <a:gd name="T99" fmla="*/ 228 h 277"/>
                <a:gd name="T100" fmla="*/ 32 w 277"/>
                <a:gd name="T101" fmla="*/ 144 h 277"/>
                <a:gd name="T102" fmla="*/ 50 w 277"/>
                <a:gd name="T103" fmla="*/ 128 h 277"/>
                <a:gd name="T104" fmla="*/ 32 w 277"/>
                <a:gd name="T105" fmla="*/ 58 h 277"/>
                <a:gd name="T106" fmla="*/ 32 w 277"/>
                <a:gd name="T107" fmla="*/ 50 h 277"/>
                <a:gd name="T108" fmla="*/ 12 w 277"/>
                <a:gd name="T109" fmla="*/ 146 h 277"/>
                <a:gd name="T110" fmla="*/ 17 w 277"/>
                <a:gd name="T111" fmla="*/ 133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7" h="277">
                  <a:moveTo>
                    <a:pt x="245" y="219"/>
                  </a:moveTo>
                  <a:cubicBezTo>
                    <a:pt x="262" y="197"/>
                    <a:pt x="272" y="169"/>
                    <a:pt x="272" y="138"/>
                  </a:cubicBezTo>
                  <a:cubicBezTo>
                    <a:pt x="272" y="108"/>
                    <a:pt x="262" y="80"/>
                    <a:pt x="245" y="58"/>
                  </a:cubicBezTo>
                  <a:cubicBezTo>
                    <a:pt x="245" y="50"/>
                    <a:pt x="245" y="50"/>
                    <a:pt x="245" y="50"/>
                  </a:cubicBezTo>
                  <a:cubicBezTo>
                    <a:pt x="265" y="74"/>
                    <a:pt x="277" y="105"/>
                    <a:pt x="277" y="138"/>
                  </a:cubicBezTo>
                  <a:cubicBezTo>
                    <a:pt x="277" y="172"/>
                    <a:pt x="265" y="203"/>
                    <a:pt x="245" y="227"/>
                  </a:cubicBezTo>
                  <a:cubicBezTo>
                    <a:pt x="245" y="219"/>
                    <a:pt x="245" y="219"/>
                    <a:pt x="245" y="219"/>
                  </a:cubicBezTo>
                  <a:close/>
                  <a:moveTo>
                    <a:pt x="245" y="149"/>
                  </a:moveTo>
                  <a:cubicBezTo>
                    <a:pt x="263" y="149"/>
                    <a:pt x="263" y="149"/>
                    <a:pt x="263" y="149"/>
                  </a:cubicBezTo>
                  <a:cubicBezTo>
                    <a:pt x="264" y="149"/>
                    <a:pt x="265" y="148"/>
                    <a:pt x="265" y="146"/>
                  </a:cubicBezTo>
                  <a:cubicBezTo>
                    <a:pt x="265" y="131"/>
                    <a:pt x="265" y="131"/>
                    <a:pt x="265" y="131"/>
                  </a:cubicBezTo>
                  <a:cubicBezTo>
                    <a:pt x="265" y="129"/>
                    <a:pt x="264" y="128"/>
                    <a:pt x="263" y="128"/>
                  </a:cubicBezTo>
                  <a:cubicBezTo>
                    <a:pt x="245" y="128"/>
                    <a:pt x="245" y="128"/>
                    <a:pt x="245" y="128"/>
                  </a:cubicBezTo>
                  <a:cubicBezTo>
                    <a:pt x="245" y="133"/>
                    <a:pt x="245" y="133"/>
                    <a:pt x="245" y="133"/>
                  </a:cubicBezTo>
                  <a:cubicBezTo>
                    <a:pt x="261" y="133"/>
                    <a:pt x="261" y="133"/>
                    <a:pt x="261" y="133"/>
                  </a:cubicBezTo>
                  <a:cubicBezTo>
                    <a:pt x="261" y="144"/>
                    <a:pt x="261" y="144"/>
                    <a:pt x="261" y="144"/>
                  </a:cubicBezTo>
                  <a:cubicBezTo>
                    <a:pt x="245" y="144"/>
                    <a:pt x="245" y="144"/>
                    <a:pt x="245" y="144"/>
                  </a:cubicBezTo>
                  <a:lnTo>
                    <a:pt x="245" y="149"/>
                  </a:lnTo>
                  <a:close/>
                  <a:moveTo>
                    <a:pt x="214" y="249"/>
                  </a:moveTo>
                  <a:cubicBezTo>
                    <a:pt x="221" y="244"/>
                    <a:pt x="227" y="239"/>
                    <a:pt x="233" y="233"/>
                  </a:cubicBezTo>
                  <a:cubicBezTo>
                    <a:pt x="237" y="228"/>
                    <a:pt x="241" y="224"/>
                    <a:pt x="245" y="219"/>
                  </a:cubicBezTo>
                  <a:cubicBezTo>
                    <a:pt x="245" y="227"/>
                    <a:pt x="245" y="227"/>
                    <a:pt x="245" y="227"/>
                  </a:cubicBezTo>
                  <a:cubicBezTo>
                    <a:pt x="242" y="230"/>
                    <a:pt x="239" y="233"/>
                    <a:pt x="236" y="236"/>
                  </a:cubicBezTo>
                  <a:cubicBezTo>
                    <a:pt x="230" y="243"/>
                    <a:pt x="222" y="249"/>
                    <a:pt x="214" y="254"/>
                  </a:cubicBezTo>
                  <a:cubicBezTo>
                    <a:pt x="214" y="249"/>
                    <a:pt x="214" y="249"/>
                    <a:pt x="214" y="249"/>
                  </a:cubicBezTo>
                  <a:close/>
                  <a:moveTo>
                    <a:pt x="245" y="58"/>
                  </a:moveTo>
                  <a:cubicBezTo>
                    <a:pt x="241" y="53"/>
                    <a:pt x="237" y="48"/>
                    <a:pt x="233" y="44"/>
                  </a:cubicBezTo>
                  <a:cubicBezTo>
                    <a:pt x="227" y="38"/>
                    <a:pt x="221" y="33"/>
                    <a:pt x="214" y="28"/>
                  </a:cubicBezTo>
                  <a:cubicBezTo>
                    <a:pt x="214" y="22"/>
                    <a:pt x="214" y="22"/>
                    <a:pt x="214" y="22"/>
                  </a:cubicBezTo>
                  <a:cubicBezTo>
                    <a:pt x="222" y="28"/>
                    <a:pt x="230" y="34"/>
                    <a:pt x="236" y="41"/>
                  </a:cubicBezTo>
                  <a:cubicBezTo>
                    <a:pt x="239" y="44"/>
                    <a:pt x="242" y="47"/>
                    <a:pt x="245" y="50"/>
                  </a:cubicBezTo>
                  <a:cubicBezTo>
                    <a:pt x="245" y="58"/>
                    <a:pt x="245" y="58"/>
                    <a:pt x="245" y="58"/>
                  </a:cubicBezTo>
                  <a:close/>
                  <a:moveTo>
                    <a:pt x="245" y="128"/>
                  </a:moveTo>
                  <a:cubicBezTo>
                    <a:pt x="245" y="133"/>
                    <a:pt x="245" y="133"/>
                    <a:pt x="245" y="133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44"/>
                    <a:pt x="229" y="144"/>
                    <a:pt x="229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9"/>
                    <a:pt x="245" y="149"/>
                    <a:pt x="245" y="149"/>
                  </a:cubicBezTo>
                  <a:cubicBezTo>
                    <a:pt x="227" y="149"/>
                    <a:pt x="227" y="149"/>
                    <a:pt x="227" y="149"/>
                  </a:cubicBezTo>
                  <a:cubicBezTo>
                    <a:pt x="226" y="149"/>
                    <a:pt x="224" y="148"/>
                    <a:pt x="224" y="146"/>
                  </a:cubicBezTo>
                  <a:cubicBezTo>
                    <a:pt x="224" y="131"/>
                    <a:pt x="224" y="131"/>
                    <a:pt x="224" y="131"/>
                  </a:cubicBezTo>
                  <a:cubicBezTo>
                    <a:pt x="224" y="129"/>
                    <a:pt x="226" y="128"/>
                    <a:pt x="227" y="128"/>
                  </a:cubicBezTo>
                  <a:cubicBezTo>
                    <a:pt x="245" y="128"/>
                    <a:pt x="245" y="128"/>
                    <a:pt x="245" y="128"/>
                  </a:cubicBezTo>
                  <a:close/>
                  <a:moveTo>
                    <a:pt x="214" y="228"/>
                  </a:moveTo>
                  <a:cubicBezTo>
                    <a:pt x="219" y="233"/>
                    <a:pt x="219" y="233"/>
                    <a:pt x="219" y="233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20" y="235"/>
                    <a:pt x="222" y="235"/>
                    <a:pt x="223" y="234"/>
                  </a:cubicBezTo>
                  <a:cubicBezTo>
                    <a:pt x="234" y="222"/>
                    <a:pt x="234" y="222"/>
                    <a:pt x="234" y="222"/>
                  </a:cubicBezTo>
                  <a:cubicBezTo>
                    <a:pt x="234" y="222"/>
                    <a:pt x="234" y="222"/>
                    <a:pt x="234" y="222"/>
                  </a:cubicBezTo>
                  <a:cubicBezTo>
                    <a:pt x="234" y="222"/>
                    <a:pt x="234" y="222"/>
                    <a:pt x="234" y="222"/>
                  </a:cubicBezTo>
                  <a:cubicBezTo>
                    <a:pt x="235" y="222"/>
                    <a:pt x="235" y="220"/>
                    <a:pt x="234" y="219"/>
                  </a:cubicBezTo>
                  <a:cubicBezTo>
                    <a:pt x="214" y="199"/>
                    <a:pt x="214" y="199"/>
                    <a:pt x="214" y="199"/>
                  </a:cubicBezTo>
                  <a:cubicBezTo>
                    <a:pt x="214" y="206"/>
                    <a:pt x="214" y="206"/>
                    <a:pt x="214" y="206"/>
                  </a:cubicBezTo>
                  <a:cubicBezTo>
                    <a:pt x="229" y="221"/>
                    <a:pt x="229" y="221"/>
                    <a:pt x="229" y="221"/>
                  </a:cubicBezTo>
                  <a:cubicBezTo>
                    <a:pt x="221" y="228"/>
                    <a:pt x="221" y="228"/>
                    <a:pt x="221" y="228"/>
                  </a:cubicBezTo>
                  <a:cubicBezTo>
                    <a:pt x="214" y="221"/>
                    <a:pt x="214" y="221"/>
                    <a:pt x="214" y="221"/>
                  </a:cubicBezTo>
                  <a:cubicBezTo>
                    <a:pt x="214" y="228"/>
                    <a:pt x="214" y="228"/>
                    <a:pt x="214" y="228"/>
                  </a:cubicBezTo>
                  <a:close/>
                  <a:moveTo>
                    <a:pt x="214" y="78"/>
                  </a:moveTo>
                  <a:cubicBezTo>
                    <a:pt x="234" y="58"/>
                    <a:pt x="234" y="58"/>
                    <a:pt x="234" y="58"/>
                  </a:cubicBezTo>
                  <a:cubicBezTo>
                    <a:pt x="235" y="57"/>
                    <a:pt x="235" y="55"/>
                    <a:pt x="234" y="54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2" y="42"/>
                    <a:pt x="220" y="42"/>
                    <a:pt x="219" y="43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55"/>
                    <a:pt x="214" y="55"/>
                    <a:pt x="214" y="55"/>
                  </a:cubicBezTo>
                  <a:cubicBezTo>
                    <a:pt x="221" y="48"/>
                    <a:pt x="221" y="48"/>
                    <a:pt x="221" y="48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14" y="71"/>
                    <a:pt x="214" y="71"/>
                    <a:pt x="214" y="71"/>
                  </a:cubicBezTo>
                  <a:lnTo>
                    <a:pt x="214" y="78"/>
                  </a:lnTo>
                  <a:close/>
                  <a:moveTo>
                    <a:pt x="139" y="272"/>
                  </a:moveTo>
                  <a:cubicBezTo>
                    <a:pt x="166" y="272"/>
                    <a:pt x="192" y="263"/>
                    <a:pt x="214" y="249"/>
                  </a:cubicBezTo>
                  <a:cubicBezTo>
                    <a:pt x="214" y="254"/>
                    <a:pt x="214" y="254"/>
                    <a:pt x="214" y="254"/>
                  </a:cubicBezTo>
                  <a:cubicBezTo>
                    <a:pt x="192" y="269"/>
                    <a:pt x="166" y="277"/>
                    <a:pt x="139" y="277"/>
                  </a:cubicBezTo>
                  <a:cubicBezTo>
                    <a:pt x="139" y="277"/>
                    <a:pt x="139" y="277"/>
                    <a:pt x="139" y="277"/>
                  </a:cubicBezTo>
                  <a:cubicBezTo>
                    <a:pt x="139" y="272"/>
                    <a:pt x="139" y="272"/>
                    <a:pt x="139" y="272"/>
                  </a:cubicBezTo>
                  <a:cubicBezTo>
                    <a:pt x="139" y="272"/>
                    <a:pt x="139" y="272"/>
                    <a:pt x="139" y="272"/>
                  </a:cubicBezTo>
                  <a:close/>
                  <a:moveTo>
                    <a:pt x="214" y="28"/>
                  </a:moveTo>
                  <a:cubicBezTo>
                    <a:pt x="192" y="13"/>
                    <a:pt x="166" y="5"/>
                    <a:pt x="139" y="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66" y="0"/>
                    <a:pt x="192" y="8"/>
                    <a:pt x="214" y="22"/>
                  </a:cubicBezTo>
                  <a:cubicBezTo>
                    <a:pt x="214" y="28"/>
                    <a:pt x="214" y="28"/>
                    <a:pt x="214" y="28"/>
                  </a:cubicBezTo>
                  <a:close/>
                  <a:moveTo>
                    <a:pt x="214" y="49"/>
                  </a:moveTo>
                  <a:cubicBezTo>
                    <a:pt x="214" y="55"/>
                    <a:pt x="214" y="55"/>
                    <a:pt x="214" y="55"/>
                  </a:cubicBezTo>
                  <a:cubicBezTo>
                    <a:pt x="199" y="70"/>
                    <a:pt x="199" y="70"/>
                    <a:pt x="199" y="70"/>
                  </a:cubicBezTo>
                  <a:cubicBezTo>
                    <a:pt x="207" y="78"/>
                    <a:pt x="207" y="78"/>
                    <a:pt x="207" y="78"/>
                  </a:cubicBezTo>
                  <a:cubicBezTo>
                    <a:pt x="214" y="71"/>
                    <a:pt x="214" y="71"/>
                    <a:pt x="214" y="71"/>
                  </a:cubicBezTo>
                  <a:cubicBezTo>
                    <a:pt x="214" y="78"/>
                    <a:pt x="214" y="78"/>
                    <a:pt x="214" y="78"/>
                  </a:cubicBezTo>
                  <a:cubicBezTo>
                    <a:pt x="208" y="83"/>
                    <a:pt x="208" y="83"/>
                    <a:pt x="208" y="83"/>
                  </a:cubicBezTo>
                  <a:cubicBezTo>
                    <a:pt x="207" y="84"/>
                    <a:pt x="206" y="84"/>
                    <a:pt x="205" y="83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3" y="71"/>
                    <a:pt x="193" y="70"/>
                    <a:pt x="194" y="69"/>
                  </a:cubicBezTo>
                  <a:cubicBezTo>
                    <a:pt x="214" y="49"/>
                    <a:pt x="214" y="49"/>
                    <a:pt x="214" y="49"/>
                  </a:cubicBezTo>
                  <a:close/>
                  <a:moveTo>
                    <a:pt x="214" y="199"/>
                  </a:moveTo>
                  <a:cubicBezTo>
                    <a:pt x="214" y="206"/>
                    <a:pt x="214" y="206"/>
                    <a:pt x="214" y="206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199" y="206"/>
                    <a:pt x="199" y="206"/>
                    <a:pt x="199" y="206"/>
                  </a:cubicBezTo>
                  <a:cubicBezTo>
                    <a:pt x="214" y="221"/>
                    <a:pt x="214" y="221"/>
                    <a:pt x="214" y="221"/>
                  </a:cubicBezTo>
                  <a:cubicBezTo>
                    <a:pt x="214" y="228"/>
                    <a:pt x="214" y="228"/>
                    <a:pt x="214" y="228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93" y="207"/>
                    <a:pt x="193" y="206"/>
                    <a:pt x="194" y="205"/>
                  </a:cubicBezTo>
                  <a:cubicBezTo>
                    <a:pt x="205" y="194"/>
                    <a:pt x="205" y="194"/>
                    <a:pt x="205" y="194"/>
                  </a:cubicBezTo>
                  <a:cubicBezTo>
                    <a:pt x="206" y="193"/>
                    <a:pt x="207" y="193"/>
                    <a:pt x="208" y="194"/>
                  </a:cubicBezTo>
                  <a:cubicBezTo>
                    <a:pt x="214" y="199"/>
                    <a:pt x="214" y="199"/>
                    <a:pt x="214" y="199"/>
                  </a:cubicBezTo>
                  <a:close/>
                  <a:moveTo>
                    <a:pt x="139" y="265"/>
                  </a:moveTo>
                  <a:cubicBezTo>
                    <a:pt x="146" y="265"/>
                    <a:pt x="146" y="265"/>
                    <a:pt x="146" y="265"/>
                  </a:cubicBezTo>
                  <a:cubicBezTo>
                    <a:pt x="148" y="265"/>
                    <a:pt x="149" y="264"/>
                    <a:pt x="149" y="263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49" y="225"/>
                    <a:pt x="148" y="224"/>
                    <a:pt x="146" y="224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9"/>
                    <a:pt x="139" y="229"/>
                    <a:pt x="139" y="229"/>
                  </a:cubicBezTo>
                  <a:cubicBezTo>
                    <a:pt x="144" y="229"/>
                    <a:pt x="144" y="229"/>
                    <a:pt x="144" y="22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39" y="260"/>
                    <a:pt x="139" y="260"/>
                    <a:pt x="139" y="260"/>
                  </a:cubicBezTo>
                  <a:cubicBezTo>
                    <a:pt x="139" y="265"/>
                    <a:pt x="139" y="265"/>
                    <a:pt x="139" y="265"/>
                  </a:cubicBezTo>
                  <a:close/>
                  <a:moveTo>
                    <a:pt x="139" y="153"/>
                  </a:moveTo>
                  <a:cubicBezTo>
                    <a:pt x="139" y="146"/>
                    <a:pt x="139" y="146"/>
                    <a:pt x="139" y="146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1" y="132"/>
                    <a:pt x="140" y="132"/>
                    <a:pt x="139" y="131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2" y="85"/>
                    <a:pt x="183" y="85"/>
                    <a:pt x="184" y="86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196" y="98"/>
                    <a:pt x="196" y="99"/>
                    <a:pt x="195" y="100"/>
                  </a:cubicBezTo>
                  <a:cubicBezTo>
                    <a:pt x="142" y="153"/>
                    <a:pt x="142" y="153"/>
                    <a:pt x="142" y="153"/>
                  </a:cubicBezTo>
                  <a:cubicBezTo>
                    <a:pt x="141" y="154"/>
                    <a:pt x="140" y="154"/>
                    <a:pt x="139" y="153"/>
                  </a:cubicBezTo>
                  <a:close/>
                  <a:moveTo>
                    <a:pt x="139" y="52"/>
                  </a:moveTo>
                  <a:cubicBezTo>
                    <a:pt x="146" y="52"/>
                    <a:pt x="146" y="52"/>
                    <a:pt x="146" y="52"/>
                  </a:cubicBezTo>
                  <a:cubicBezTo>
                    <a:pt x="148" y="52"/>
                    <a:pt x="149" y="51"/>
                    <a:pt x="149" y="50"/>
                  </a:cubicBezTo>
                  <a:cubicBezTo>
                    <a:pt x="149" y="14"/>
                    <a:pt x="149" y="14"/>
                    <a:pt x="149" y="14"/>
                  </a:cubicBezTo>
                  <a:cubicBezTo>
                    <a:pt x="149" y="13"/>
                    <a:pt x="148" y="12"/>
                    <a:pt x="146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39" y="48"/>
                    <a:pt x="139" y="48"/>
                    <a:pt x="139" y="48"/>
                  </a:cubicBezTo>
                  <a:lnTo>
                    <a:pt x="139" y="52"/>
                  </a:lnTo>
                  <a:close/>
                  <a:moveTo>
                    <a:pt x="139" y="5"/>
                  </a:moveTo>
                  <a:cubicBezTo>
                    <a:pt x="111" y="5"/>
                    <a:pt x="85" y="13"/>
                    <a:pt x="63" y="2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85" y="8"/>
                    <a:pt x="111" y="0"/>
                    <a:pt x="139" y="0"/>
                  </a:cubicBezTo>
                  <a:cubicBezTo>
                    <a:pt x="139" y="5"/>
                    <a:pt x="139" y="5"/>
                    <a:pt x="139" y="5"/>
                  </a:cubicBezTo>
                  <a:close/>
                  <a:moveTo>
                    <a:pt x="63" y="249"/>
                  </a:moveTo>
                  <a:cubicBezTo>
                    <a:pt x="85" y="263"/>
                    <a:pt x="111" y="272"/>
                    <a:pt x="139" y="272"/>
                  </a:cubicBezTo>
                  <a:cubicBezTo>
                    <a:pt x="139" y="277"/>
                    <a:pt x="139" y="277"/>
                    <a:pt x="139" y="277"/>
                  </a:cubicBezTo>
                  <a:cubicBezTo>
                    <a:pt x="111" y="277"/>
                    <a:pt x="85" y="269"/>
                    <a:pt x="63" y="254"/>
                  </a:cubicBezTo>
                  <a:cubicBezTo>
                    <a:pt x="63" y="249"/>
                    <a:pt x="63" y="249"/>
                    <a:pt x="63" y="249"/>
                  </a:cubicBezTo>
                  <a:close/>
                  <a:moveTo>
                    <a:pt x="139" y="12"/>
                  </a:moveTo>
                  <a:cubicBezTo>
                    <a:pt x="131" y="12"/>
                    <a:pt x="131" y="12"/>
                    <a:pt x="131" y="12"/>
                  </a:cubicBezTo>
                  <a:cubicBezTo>
                    <a:pt x="129" y="12"/>
                    <a:pt x="128" y="13"/>
                    <a:pt x="128" y="14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1"/>
                    <a:pt x="129" y="52"/>
                    <a:pt x="131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9" y="12"/>
                    <a:pt x="139" y="12"/>
                    <a:pt x="139" y="12"/>
                  </a:cubicBezTo>
                  <a:close/>
                  <a:moveTo>
                    <a:pt x="139" y="124"/>
                  </a:moveTo>
                  <a:cubicBezTo>
                    <a:pt x="139" y="131"/>
                    <a:pt x="139" y="131"/>
                    <a:pt x="139" y="131"/>
                  </a:cubicBezTo>
                  <a:cubicBezTo>
                    <a:pt x="138" y="131"/>
                    <a:pt x="138" y="131"/>
                    <a:pt x="138" y="13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19"/>
                    <a:pt x="103" y="117"/>
                    <a:pt x="104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6" y="104"/>
                    <a:pt x="117" y="104"/>
                    <a:pt x="118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39" y="124"/>
                    <a:pt x="139" y="124"/>
                    <a:pt x="139" y="124"/>
                  </a:cubicBezTo>
                  <a:close/>
                  <a:moveTo>
                    <a:pt x="139" y="224"/>
                  </a:moveTo>
                  <a:cubicBezTo>
                    <a:pt x="131" y="224"/>
                    <a:pt x="131" y="224"/>
                    <a:pt x="131" y="224"/>
                  </a:cubicBezTo>
                  <a:cubicBezTo>
                    <a:pt x="129" y="224"/>
                    <a:pt x="128" y="225"/>
                    <a:pt x="128" y="227"/>
                  </a:cubicBezTo>
                  <a:cubicBezTo>
                    <a:pt x="128" y="263"/>
                    <a:pt x="128" y="263"/>
                    <a:pt x="128" y="263"/>
                  </a:cubicBezTo>
                  <a:cubicBezTo>
                    <a:pt x="128" y="264"/>
                    <a:pt x="129" y="265"/>
                    <a:pt x="131" y="265"/>
                  </a:cubicBezTo>
                  <a:cubicBezTo>
                    <a:pt x="139" y="265"/>
                    <a:pt x="139" y="265"/>
                    <a:pt x="139" y="265"/>
                  </a:cubicBezTo>
                  <a:cubicBezTo>
                    <a:pt x="139" y="260"/>
                    <a:pt x="139" y="260"/>
                    <a:pt x="139" y="260"/>
                  </a:cubicBezTo>
                  <a:cubicBezTo>
                    <a:pt x="133" y="260"/>
                    <a:pt x="133" y="260"/>
                    <a:pt x="133" y="260"/>
                  </a:cubicBezTo>
                  <a:cubicBezTo>
                    <a:pt x="133" y="229"/>
                    <a:pt x="133" y="229"/>
                    <a:pt x="133" y="229"/>
                  </a:cubicBezTo>
                  <a:cubicBezTo>
                    <a:pt x="139" y="229"/>
                    <a:pt x="139" y="229"/>
                    <a:pt x="139" y="229"/>
                  </a:cubicBezTo>
                  <a:cubicBezTo>
                    <a:pt x="139" y="224"/>
                    <a:pt x="139" y="224"/>
                    <a:pt x="139" y="224"/>
                  </a:cubicBezTo>
                  <a:close/>
                  <a:moveTo>
                    <a:pt x="63" y="228"/>
                  </a:moveTo>
                  <a:cubicBezTo>
                    <a:pt x="63" y="221"/>
                    <a:pt x="63" y="221"/>
                    <a:pt x="63" y="221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1" y="199"/>
                    <a:pt x="71" y="199"/>
                    <a:pt x="71" y="199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0" y="193"/>
                    <a:pt x="71" y="193"/>
                    <a:pt x="72" y="194"/>
                  </a:cubicBezTo>
                  <a:cubicBezTo>
                    <a:pt x="72" y="194"/>
                    <a:pt x="72" y="194"/>
                    <a:pt x="72" y="194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6"/>
                    <a:pt x="84" y="207"/>
                    <a:pt x="83" y="208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63" y="228"/>
                    <a:pt x="63" y="228"/>
                    <a:pt x="63" y="228"/>
                  </a:cubicBezTo>
                  <a:close/>
                  <a:moveTo>
                    <a:pt x="63" y="78"/>
                  </a:moveTo>
                  <a:cubicBezTo>
                    <a:pt x="63" y="71"/>
                    <a:pt x="63" y="71"/>
                    <a:pt x="63" y="71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4" y="70"/>
                    <a:pt x="84" y="71"/>
                    <a:pt x="83" y="72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1" y="84"/>
                    <a:pt x="70" y="84"/>
                    <a:pt x="69" y="83"/>
                  </a:cubicBezTo>
                  <a:lnTo>
                    <a:pt x="63" y="78"/>
                  </a:lnTo>
                  <a:close/>
                  <a:moveTo>
                    <a:pt x="63" y="28"/>
                  </a:moveTo>
                  <a:cubicBezTo>
                    <a:pt x="56" y="33"/>
                    <a:pt x="50" y="38"/>
                    <a:pt x="44" y="44"/>
                  </a:cubicBezTo>
                  <a:cubicBezTo>
                    <a:pt x="40" y="48"/>
                    <a:pt x="36" y="53"/>
                    <a:pt x="32" y="58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47"/>
                    <a:pt x="38" y="44"/>
                    <a:pt x="41" y="41"/>
                  </a:cubicBezTo>
                  <a:cubicBezTo>
                    <a:pt x="48" y="34"/>
                    <a:pt x="55" y="28"/>
                    <a:pt x="63" y="22"/>
                  </a:cubicBezTo>
                  <a:cubicBezTo>
                    <a:pt x="63" y="28"/>
                    <a:pt x="63" y="28"/>
                    <a:pt x="63" y="28"/>
                  </a:cubicBezTo>
                  <a:close/>
                  <a:moveTo>
                    <a:pt x="32" y="219"/>
                  </a:moveTo>
                  <a:cubicBezTo>
                    <a:pt x="36" y="224"/>
                    <a:pt x="40" y="228"/>
                    <a:pt x="44" y="233"/>
                  </a:cubicBezTo>
                  <a:cubicBezTo>
                    <a:pt x="50" y="239"/>
                    <a:pt x="56" y="244"/>
                    <a:pt x="63" y="249"/>
                  </a:cubicBezTo>
                  <a:cubicBezTo>
                    <a:pt x="63" y="254"/>
                    <a:pt x="63" y="254"/>
                    <a:pt x="63" y="254"/>
                  </a:cubicBezTo>
                  <a:cubicBezTo>
                    <a:pt x="55" y="249"/>
                    <a:pt x="48" y="243"/>
                    <a:pt x="41" y="236"/>
                  </a:cubicBezTo>
                  <a:cubicBezTo>
                    <a:pt x="38" y="233"/>
                    <a:pt x="35" y="230"/>
                    <a:pt x="32" y="227"/>
                  </a:cubicBezTo>
                  <a:cubicBezTo>
                    <a:pt x="32" y="219"/>
                    <a:pt x="32" y="219"/>
                    <a:pt x="32" y="219"/>
                  </a:cubicBezTo>
                  <a:close/>
                  <a:moveTo>
                    <a:pt x="63" y="49"/>
                  </a:moveTo>
                  <a:cubicBezTo>
                    <a:pt x="58" y="43"/>
                    <a:pt x="58" y="43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7" y="42"/>
                    <a:pt x="55" y="42"/>
                    <a:pt x="54" y="4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5"/>
                    <a:pt x="42" y="57"/>
                    <a:pt x="43" y="5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49"/>
                    <a:pt x="63" y="49"/>
                    <a:pt x="63" y="49"/>
                  </a:cubicBezTo>
                  <a:close/>
                  <a:moveTo>
                    <a:pt x="63" y="199"/>
                  </a:move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2" y="220"/>
                    <a:pt x="42" y="222"/>
                    <a:pt x="43" y="222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5" y="235"/>
                    <a:pt x="57" y="235"/>
                    <a:pt x="58" y="234"/>
                  </a:cubicBezTo>
                  <a:cubicBezTo>
                    <a:pt x="63" y="228"/>
                    <a:pt x="63" y="228"/>
                    <a:pt x="63" y="228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56" y="228"/>
                    <a:pt x="56" y="228"/>
                    <a:pt x="56" y="228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199"/>
                    <a:pt x="63" y="199"/>
                    <a:pt x="63" y="199"/>
                  </a:cubicBezTo>
                  <a:close/>
                  <a:moveTo>
                    <a:pt x="32" y="149"/>
                  </a:moveTo>
                  <a:cubicBezTo>
                    <a:pt x="32" y="144"/>
                    <a:pt x="32" y="144"/>
                    <a:pt x="32" y="144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2" y="128"/>
                    <a:pt x="53" y="129"/>
                    <a:pt x="53" y="131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3" y="148"/>
                    <a:pt x="52" y="149"/>
                    <a:pt x="50" y="149"/>
                  </a:cubicBezTo>
                  <a:lnTo>
                    <a:pt x="32" y="149"/>
                  </a:lnTo>
                  <a:close/>
                  <a:moveTo>
                    <a:pt x="32" y="58"/>
                  </a:moveTo>
                  <a:cubicBezTo>
                    <a:pt x="15" y="80"/>
                    <a:pt x="5" y="108"/>
                    <a:pt x="5" y="138"/>
                  </a:cubicBezTo>
                  <a:cubicBezTo>
                    <a:pt x="5" y="169"/>
                    <a:pt x="15" y="197"/>
                    <a:pt x="32" y="219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12" y="203"/>
                    <a:pt x="0" y="172"/>
                    <a:pt x="0" y="138"/>
                  </a:cubicBezTo>
                  <a:cubicBezTo>
                    <a:pt x="0" y="105"/>
                    <a:pt x="12" y="74"/>
                    <a:pt x="32" y="50"/>
                  </a:cubicBezTo>
                  <a:cubicBezTo>
                    <a:pt x="32" y="58"/>
                    <a:pt x="32" y="58"/>
                    <a:pt x="32" y="58"/>
                  </a:cubicBezTo>
                  <a:close/>
                  <a:moveTo>
                    <a:pt x="32" y="128"/>
                  </a:moveTo>
                  <a:cubicBezTo>
                    <a:pt x="14" y="128"/>
                    <a:pt x="14" y="128"/>
                    <a:pt x="14" y="128"/>
                  </a:cubicBezTo>
                  <a:cubicBezTo>
                    <a:pt x="13" y="128"/>
                    <a:pt x="12" y="129"/>
                    <a:pt x="12" y="131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48"/>
                    <a:pt x="13" y="149"/>
                    <a:pt x="14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17" y="144"/>
                    <a:pt x="17" y="144"/>
                    <a:pt x="17" y="14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32" y="133"/>
                    <a:pt x="32" y="133"/>
                    <a:pt x="32" y="133"/>
                  </a:cubicBezTo>
                  <a:lnTo>
                    <a:pt x="32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6" name="Freeform 66"/>
            <p:cNvSpPr>
              <a:spLocks noEditPoints="1"/>
            </p:cNvSpPr>
            <p:nvPr/>
          </p:nvSpPr>
          <p:spPr bwMode="auto">
            <a:xfrm>
              <a:off x="658813" y="660400"/>
              <a:ext cx="138113" cy="279400"/>
            </a:xfrm>
            <a:custGeom>
              <a:avLst/>
              <a:gdLst>
                <a:gd name="T0" fmla="*/ 62 w 75"/>
                <a:gd name="T1" fmla="*/ 137 h 152"/>
                <a:gd name="T2" fmla="*/ 71 w 75"/>
                <a:gd name="T3" fmla="*/ 34 h 152"/>
                <a:gd name="T4" fmla="*/ 62 w 75"/>
                <a:gd name="T5" fmla="*/ 10 h 152"/>
                <a:gd name="T6" fmla="*/ 75 w 75"/>
                <a:gd name="T7" fmla="*/ 33 h 152"/>
                <a:gd name="T8" fmla="*/ 75 w 75"/>
                <a:gd name="T9" fmla="*/ 146 h 152"/>
                <a:gd name="T10" fmla="*/ 70 w 75"/>
                <a:gd name="T11" fmla="*/ 148 h 152"/>
                <a:gd name="T12" fmla="*/ 65 w 75"/>
                <a:gd name="T13" fmla="*/ 70 h 152"/>
                <a:gd name="T14" fmla="*/ 65 w 75"/>
                <a:gd name="T15" fmla="*/ 70 h 152"/>
                <a:gd name="T16" fmla="*/ 63 w 75"/>
                <a:gd name="T17" fmla="*/ 64 h 152"/>
                <a:gd name="T18" fmla="*/ 63 w 75"/>
                <a:gd name="T19" fmla="*/ 52 h 152"/>
                <a:gd name="T20" fmla="*/ 65 w 75"/>
                <a:gd name="T21" fmla="*/ 47 h 152"/>
                <a:gd name="T22" fmla="*/ 62 w 75"/>
                <a:gd name="T23" fmla="*/ 53 h 152"/>
                <a:gd name="T24" fmla="*/ 65 w 75"/>
                <a:gd name="T25" fmla="*/ 30 h 152"/>
                <a:gd name="T26" fmla="*/ 63 w 75"/>
                <a:gd name="T27" fmla="*/ 24 h 152"/>
                <a:gd name="T28" fmla="*/ 65 w 75"/>
                <a:gd name="T29" fmla="*/ 70 h 152"/>
                <a:gd name="T30" fmla="*/ 60 w 75"/>
                <a:gd name="T31" fmla="*/ 130 h 152"/>
                <a:gd name="T32" fmla="*/ 59 w 75"/>
                <a:gd name="T33" fmla="*/ 3 h 152"/>
                <a:gd name="T34" fmla="*/ 59 w 75"/>
                <a:gd name="T35" fmla="*/ 8 h 152"/>
                <a:gd name="T36" fmla="*/ 61 w 75"/>
                <a:gd name="T37" fmla="*/ 33 h 152"/>
                <a:gd name="T38" fmla="*/ 62 w 75"/>
                <a:gd name="T39" fmla="*/ 24 h 152"/>
                <a:gd name="T40" fmla="*/ 60 w 75"/>
                <a:gd name="T41" fmla="*/ 53 h 152"/>
                <a:gd name="T42" fmla="*/ 62 w 75"/>
                <a:gd name="T43" fmla="*/ 44 h 152"/>
                <a:gd name="T44" fmla="*/ 59 w 75"/>
                <a:gd name="T45" fmla="*/ 72 h 152"/>
                <a:gd name="T46" fmla="*/ 62 w 75"/>
                <a:gd name="T47" fmla="*/ 64 h 152"/>
                <a:gd name="T48" fmla="*/ 61 w 75"/>
                <a:gd name="T49" fmla="*/ 73 h 152"/>
                <a:gd name="T50" fmla="*/ 59 w 75"/>
                <a:gd name="T51" fmla="*/ 135 h 152"/>
                <a:gd name="T52" fmla="*/ 38 w 75"/>
                <a:gd name="T53" fmla="*/ 132 h 152"/>
                <a:gd name="T54" fmla="*/ 59 w 75"/>
                <a:gd name="T55" fmla="*/ 135 h 152"/>
                <a:gd name="T56" fmla="*/ 59 w 75"/>
                <a:gd name="T57" fmla="*/ 8 h 152"/>
                <a:gd name="T58" fmla="*/ 38 w 75"/>
                <a:gd name="T59" fmla="*/ 0 h 152"/>
                <a:gd name="T60" fmla="*/ 59 w 75"/>
                <a:gd name="T61" fmla="*/ 32 h 152"/>
                <a:gd name="T62" fmla="*/ 38 w 75"/>
                <a:gd name="T63" fmla="*/ 29 h 152"/>
                <a:gd name="T64" fmla="*/ 52 w 75"/>
                <a:gd name="T65" fmla="*/ 21 h 152"/>
                <a:gd name="T66" fmla="*/ 59 w 75"/>
                <a:gd name="T67" fmla="*/ 52 h 152"/>
                <a:gd name="T68" fmla="*/ 55 w 75"/>
                <a:gd name="T69" fmla="*/ 51 h 152"/>
                <a:gd name="T70" fmla="*/ 38 w 75"/>
                <a:gd name="T71" fmla="*/ 40 h 152"/>
                <a:gd name="T72" fmla="*/ 59 w 75"/>
                <a:gd name="T73" fmla="*/ 63 h 152"/>
                <a:gd name="T74" fmla="*/ 59 w 75"/>
                <a:gd name="T75" fmla="*/ 72 h 152"/>
                <a:gd name="T76" fmla="*/ 55 w 75"/>
                <a:gd name="T77" fmla="*/ 70 h 152"/>
                <a:gd name="T78" fmla="*/ 38 w 75"/>
                <a:gd name="T79" fmla="*/ 60 h 152"/>
                <a:gd name="T80" fmla="*/ 38 w 75"/>
                <a:gd name="T81" fmla="*/ 132 h 152"/>
                <a:gd name="T82" fmla="*/ 6 w 75"/>
                <a:gd name="T83" fmla="*/ 148 h 152"/>
                <a:gd name="T84" fmla="*/ 3 w 75"/>
                <a:gd name="T85" fmla="*/ 152 h 152"/>
                <a:gd name="T86" fmla="*/ 0 w 75"/>
                <a:gd name="T87" fmla="*/ 34 h 152"/>
                <a:gd name="T88" fmla="*/ 38 w 75"/>
                <a:gd name="T89" fmla="*/ 0 h 152"/>
                <a:gd name="T90" fmla="*/ 5 w 75"/>
                <a:gd name="T91" fmla="*/ 33 h 152"/>
                <a:gd name="T92" fmla="*/ 15 w 75"/>
                <a:gd name="T93" fmla="*/ 130 h 152"/>
                <a:gd name="T94" fmla="*/ 24 w 75"/>
                <a:gd name="T95" fmla="*/ 21 h 152"/>
                <a:gd name="T96" fmla="*/ 11 w 75"/>
                <a:gd name="T97" fmla="*/ 30 h 152"/>
                <a:gd name="T98" fmla="*/ 19 w 75"/>
                <a:gd name="T99" fmla="*/ 31 h 152"/>
                <a:gd name="T100" fmla="*/ 38 w 75"/>
                <a:gd name="T101" fmla="*/ 20 h 152"/>
                <a:gd name="T102" fmla="*/ 13 w 75"/>
                <a:gd name="T103" fmla="*/ 44 h 152"/>
                <a:gd name="T104" fmla="*/ 13 w 75"/>
                <a:gd name="T105" fmla="*/ 52 h 152"/>
                <a:gd name="T106" fmla="*/ 19 w 75"/>
                <a:gd name="T107" fmla="*/ 51 h 152"/>
                <a:gd name="T108" fmla="*/ 38 w 75"/>
                <a:gd name="T109" fmla="*/ 40 h 152"/>
                <a:gd name="T110" fmla="*/ 10 w 75"/>
                <a:gd name="T111" fmla="*/ 67 h 152"/>
                <a:gd name="T112" fmla="*/ 13 w 75"/>
                <a:gd name="T113" fmla="*/ 72 h 152"/>
                <a:gd name="T114" fmla="*/ 21 w 75"/>
                <a:gd name="T115" fmla="*/ 7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5" h="152">
                  <a:moveTo>
                    <a:pt x="70" y="148"/>
                  </a:move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68" y="142"/>
                    <a:pt x="66" y="139"/>
                    <a:pt x="62" y="137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6" y="133"/>
                    <a:pt x="68" y="135"/>
                    <a:pt x="71" y="138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29"/>
                    <a:pt x="71" y="22"/>
                    <a:pt x="69" y="19"/>
                  </a:cubicBezTo>
                  <a:cubicBezTo>
                    <a:pt x="68" y="15"/>
                    <a:pt x="66" y="12"/>
                    <a:pt x="62" y="10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8" y="7"/>
                    <a:pt x="72" y="11"/>
                    <a:pt x="74" y="17"/>
                  </a:cubicBezTo>
                  <a:cubicBezTo>
                    <a:pt x="75" y="21"/>
                    <a:pt x="75" y="28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78"/>
                    <a:pt x="75" y="128"/>
                    <a:pt x="75" y="146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75" y="147"/>
                    <a:pt x="75" y="147"/>
                    <a:pt x="75" y="147"/>
                  </a:cubicBezTo>
                  <a:cubicBezTo>
                    <a:pt x="75" y="150"/>
                    <a:pt x="75" y="151"/>
                    <a:pt x="73" y="151"/>
                  </a:cubicBezTo>
                  <a:cubicBezTo>
                    <a:pt x="73" y="151"/>
                    <a:pt x="73" y="152"/>
                    <a:pt x="73" y="152"/>
                  </a:cubicBezTo>
                  <a:cubicBezTo>
                    <a:pt x="71" y="152"/>
                    <a:pt x="71" y="151"/>
                    <a:pt x="70" y="148"/>
                  </a:cubicBezTo>
                  <a:cubicBezTo>
                    <a:pt x="70" y="148"/>
                    <a:pt x="70" y="148"/>
                    <a:pt x="70" y="148"/>
                  </a:cubicBezTo>
                  <a:close/>
                  <a:moveTo>
                    <a:pt x="62" y="72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4" y="72"/>
                    <a:pt x="65" y="71"/>
                    <a:pt x="65" y="70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2"/>
                    <a:pt x="62" y="72"/>
                    <a:pt x="62" y="72"/>
                  </a:cubicBezTo>
                  <a:close/>
                  <a:moveTo>
                    <a:pt x="62" y="71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6" y="69"/>
                    <a:pt x="66" y="68"/>
                    <a:pt x="65" y="67"/>
                  </a:cubicBezTo>
                  <a:cubicBezTo>
                    <a:pt x="65" y="66"/>
                    <a:pt x="64" y="65"/>
                    <a:pt x="63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71"/>
                    <a:pt x="62" y="71"/>
                    <a:pt x="62" y="71"/>
                  </a:cubicBezTo>
                  <a:close/>
                  <a:moveTo>
                    <a:pt x="62" y="53"/>
                  </a:moveTo>
                  <a:cubicBezTo>
                    <a:pt x="63" y="52"/>
                    <a:pt x="63" y="52"/>
                    <a:pt x="63" y="52"/>
                  </a:cubicBezTo>
                  <a:cubicBezTo>
                    <a:pt x="64" y="52"/>
                    <a:pt x="65" y="51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6" y="49"/>
                    <a:pt x="66" y="48"/>
                    <a:pt x="65" y="47"/>
                  </a:cubicBezTo>
                  <a:cubicBezTo>
                    <a:pt x="65" y="46"/>
                    <a:pt x="64" y="45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53"/>
                    <a:pt x="62" y="53"/>
                    <a:pt x="62" y="53"/>
                  </a:cubicBezTo>
                  <a:close/>
                  <a:moveTo>
                    <a:pt x="62" y="33"/>
                  </a:moveTo>
                  <a:cubicBezTo>
                    <a:pt x="63" y="32"/>
                    <a:pt x="63" y="32"/>
                    <a:pt x="63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5" y="31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5" y="26"/>
                    <a:pt x="64" y="25"/>
                    <a:pt x="63" y="25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33"/>
                    <a:pt x="62" y="33"/>
                    <a:pt x="62" y="33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lose/>
                  <a:moveTo>
                    <a:pt x="62" y="137"/>
                  </a:moveTo>
                  <a:cubicBezTo>
                    <a:pt x="61" y="136"/>
                    <a:pt x="60" y="136"/>
                    <a:pt x="59" y="135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61" y="131"/>
                    <a:pt x="62" y="131"/>
                    <a:pt x="62" y="131"/>
                  </a:cubicBezTo>
                  <a:cubicBezTo>
                    <a:pt x="62" y="137"/>
                    <a:pt x="62" y="137"/>
                    <a:pt x="62" y="137"/>
                  </a:cubicBezTo>
                  <a:close/>
                  <a:moveTo>
                    <a:pt x="59" y="3"/>
                  </a:moveTo>
                  <a:cubicBezTo>
                    <a:pt x="59" y="3"/>
                    <a:pt x="60" y="3"/>
                    <a:pt x="60" y="3"/>
                  </a:cubicBezTo>
                  <a:cubicBezTo>
                    <a:pt x="61" y="3"/>
                    <a:pt x="62" y="4"/>
                    <a:pt x="62" y="4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9"/>
                    <a:pt x="60" y="8"/>
                    <a:pt x="59" y="8"/>
                  </a:cubicBezTo>
                  <a:cubicBezTo>
                    <a:pt x="59" y="3"/>
                    <a:pt x="59" y="3"/>
                    <a:pt x="59" y="3"/>
                  </a:cubicBezTo>
                  <a:close/>
                  <a:moveTo>
                    <a:pt x="62" y="24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1" y="33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0" y="33"/>
                    <a:pt x="59" y="32"/>
                    <a:pt x="59" y="32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23"/>
                    <a:pt x="61" y="24"/>
                    <a:pt x="62" y="24"/>
                  </a:cubicBezTo>
                  <a:close/>
                  <a:moveTo>
                    <a:pt x="62" y="44"/>
                  </a:moveTo>
                  <a:cubicBezTo>
                    <a:pt x="62" y="53"/>
                    <a:pt x="62" y="53"/>
                    <a:pt x="62" y="53"/>
                  </a:cubicBezTo>
                  <a:cubicBezTo>
                    <a:pt x="62" y="53"/>
                    <a:pt x="62" y="53"/>
                    <a:pt x="61" y="53"/>
                  </a:cubicBezTo>
                  <a:cubicBezTo>
                    <a:pt x="61" y="53"/>
                    <a:pt x="60" y="53"/>
                    <a:pt x="60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0" y="52"/>
                    <a:pt x="59" y="52"/>
                    <a:pt x="59" y="52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0" y="43"/>
                    <a:pt x="61" y="43"/>
                    <a:pt x="62" y="44"/>
                  </a:cubicBezTo>
                  <a:close/>
                  <a:moveTo>
                    <a:pt x="62" y="64"/>
                  </a:moveTo>
                  <a:cubicBezTo>
                    <a:pt x="62" y="71"/>
                    <a:pt x="62" y="71"/>
                    <a:pt x="62" y="71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3"/>
                    <a:pt x="61" y="63"/>
                    <a:pt x="62" y="64"/>
                  </a:cubicBezTo>
                  <a:close/>
                  <a:moveTo>
                    <a:pt x="62" y="71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72"/>
                    <a:pt x="60" y="73"/>
                    <a:pt x="60" y="73"/>
                  </a:cubicBezTo>
                  <a:cubicBezTo>
                    <a:pt x="60" y="73"/>
                    <a:pt x="61" y="73"/>
                    <a:pt x="61" y="73"/>
                  </a:cubicBezTo>
                  <a:cubicBezTo>
                    <a:pt x="62" y="73"/>
                    <a:pt x="62" y="73"/>
                    <a:pt x="62" y="72"/>
                  </a:cubicBezTo>
                  <a:lnTo>
                    <a:pt x="62" y="71"/>
                  </a:lnTo>
                  <a:close/>
                  <a:moveTo>
                    <a:pt x="59" y="135"/>
                  </a:moveTo>
                  <a:cubicBezTo>
                    <a:pt x="59" y="135"/>
                    <a:pt x="59" y="135"/>
                    <a:pt x="59" y="135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53" y="132"/>
                    <a:pt x="46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46" y="127"/>
                    <a:pt x="53" y="128"/>
                    <a:pt x="59" y="130"/>
                  </a:cubicBezTo>
                  <a:cubicBezTo>
                    <a:pt x="59" y="135"/>
                    <a:pt x="59" y="135"/>
                    <a:pt x="59" y="135"/>
                  </a:cubicBezTo>
                  <a:close/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0"/>
                    <a:pt x="59" y="3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8" y="8"/>
                  </a:cubicBezTo>
                  <a:cubicBezTo>
                    <a:pt x="53" y="5"/>
                    <a:pt x="4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0"/>
                    <a:pt x="38" y="0"/>
                    <a:pt x="38" y="0"/>
                  </a:cubicBezTo>
                  <a:close/>
                  <a:moveTo>
                    <a:pt x="59" y="23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8" y="32"/>
                    <a:pt x="58" y="32"/>
                    <a:pt x="57" y="31"/>
                  </a:cubicBezTo>
                  <a:cubicBezTo>
                    <a:pt x="56" y="31"/>
                    <a:pt x="56" y="31"/>
                    <a:pt x="55" y="31"/>
                  </a:cubicBezTo>
                  <a:cubicBezTo>
                    <a:pt x="53" y="30"/>
                    <a:pt x="50" y="29"/>
                    <a:pt x="47" y="29"/>
                  </a:cubicBezTo>
                  <a:cubicBezTo>
                    <a:pt x="44" y="29"/>
                    <a:pt x="41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20"/>
                    <a:pt x="48" y="20"/>
                    <a:pt x="52" y="21"/>
                  </a:cubicBezTo>
                  <a:cubicBezTo>
                    <a:pt x="55" y="21"/>
                    <a:pt x="57" y="22"/>
                    <a:pt x="59" y="23"/>
                  </a:cubicBezTo>
                  <a:close/>
                  <a:moveTo>
                    <a:pt x="59" y="43"/>
                  </a:moveTo>
                  <a:cubicBezTo>
                    <a:pt x="59" y="52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8" y="52"/>
                    <a:pt x="58" y="52"/>
                    <a:pt x="57" y="51"/>
                  </a:cubicBezTo>
                  <a:cubicBezTo>
                    <a:pt x="56" y="51"/>
                    <a:pt x="56" y="51"/>
                    <a:pt x="55" y="51"/>
                  </a:cubicBezTo>
                  <a:cubicBezTo>
                    <a:pt x="53" y="50"/>
                    <a:pt x="50" y="49"/>
                    <a:pt x="47" y="49"/>
                  </a:cubicBezTo>
                  <a:cubicBezTo>
                    <a:pt x="44" y="49"/>
                    <a:pt x="41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3" y="40"/>
                    <a:pt x="48" y="40"/>
                    <a:pt x="52" y="41"/>
                  </a:cubicBezTo>
                  <a:cubicBezTo>
                    <a:pt x="55" y="41"/>
                    <a:pt x="57" y="42"/>
                    <a:pt x="59" y="43"/>
                  </a:cubicBezTo>
                  <a:close/>
                  <a:moveTo>
                    <a:pt x="59" y="63"/>
                  </a:move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8" y="72"/>
                    <a:pt x="58" y="72"/>
                    <a:pt x="57" y="71"/>
                  </a:cubicBezTo>
                  <a:cubicBezTo>
                    <a:pt x="56" y="71"/>
                    <a:pt x="56" y="71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2" y="70"/>
                    <a:pt x="50" y="69"/>
                    <a:pt x="47" y="69"/>
                  </a:cubicBezTo>
                  <a:cubicBezTo>
                    <a:pt x="44" y="69"/>
                    <a:pt x="41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3" y="60"/>
                    <a:pt x="48" y="60"/>
                    <a:pt x="52" y="61"/>
                  </a:cubicBezTo>
                  <a:cubicBezTo>
                    <a:pt x="55" y="61"/>
                    <a:pt x="57" y="62"/>
                    <a:pt x="59" y="63"/>
                  </a:cubicBezTo>
                  <a:close/>
                  <a:moveTo>
                    <a:pt x="38" y="132"/>
                  </a:moveTo>
                  <a:cubicBezTo>
                    <a:pt x="30" y="132"/>
                    <a:pt x="23" y="132"/>
                    <a:pt x="17" y="135"/>
                  </a:cubicBezTo>
                  <a:cubicBezTo>
                    <a:pt x="12" y="137"/>
                    <a:pt x="8" y="141"/>
                    <a:pt x="6" y="146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5" y="151"/>
                    <a:pt x="5" y="152"/>
                    <a:pt x="3" y="152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0" y="151"/>
                    <a:pt x="0" y="150"/>
                    <a:pt x="0" y="14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8"/>
                    <a:pt x="0" y="21"/>
                    <a:pt x="2" y="17"/>
                  </a:cubicBezTo>
                  <a:cubicBezTo>
                    <a:pt x="4" y="10"/>
                    <a:pt x="9" y="6"/>
                    <a:pt x="16" y="3"/>
                  </a:cubicBezTo>
                  <a:cubicBezTo>
                    <a:pt x="22" y="1"/>
                    <a:pt x="30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0" y="4"/>
                    <a:pt x="23" y="5"/>
                    <a:pt x="18" y="8"/>
                  </a:cubicBezTo>
                  <a:cubicBezTo>
                    <a:pt x="12" y="10"/>
                    <a:pt x="8" y="13"/>
                    <a:pt x="7" y="19"/>
                  </a:cubicBezTo>
                  <a:cubicBezTo>
                    <a:pt x="5" y="22"/>
                    <a:pt x="5" y="29"/>
                    <a:pt x="5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8" y="135"/>
                    <a:pt x="11" y="132"/>
                    <a:pt x="15" y="130"/>
                  </a:cubicBezTo>
                  <a:cubicBezTo>
                    <a:pt x="22" y="128"/>
                    <a:pt x="29" y="127"/>
                    <a:pt x="38" y="127"/>
                  </a:cubicBezTo>
                  <a:cubicBezTo>
                    <a:pt x="38" y="132"/>
                    <a:pt x="38" y="132"/>
                    <a:pt x="38" y="132"/>
                  </a:cubicBezTo>
                  <a:close/>
                  <a:moveTo>
                    <a:pt x="38" y="20"/>
                  </a:moveTo>
                  <a:cubicBezTo>
                    <a:pt x="33" y="20"/>
                    <a:pt x="28" y="20"/>
                    <a:pt x="24" y="21"/>
                  </a:cubicBezTo>
                  <a:cubicBezTo>
                    <a:pt x="20" y="22"/>
                    <a:pt x="16" y="23"/>
                    <a:pt x="13" y="24"/>
                  </a:cubicBezTo>
                  <a:cubicBezTo>
                    <a:pt x="12" y="25"/>
                    <a:pt x="11" y="26"/>
                    <a:pt x="10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2" y="32"/>
                    <a:pt x="13" y="33"/>
                  </a:cubicBezTo>
                  <a:cubicBezTo>
                    <a:pt x="14" y="33"/>
                    <a:pt x="16" y="33"/>
                    <a:pt x="17" y="32"/>
                  </a:cubicBezTo>
                  <a:cubicBezTo>
                    <a:pt x="17" y="32"/>
                    <a:pt x="18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3" y="30"/>
                    <a:pt x="26" y="29"/>
                    <a:pt x="29" y="29"/>
                  </a:cubicBezTo>
                  <a:cubicBezTo>
                    <a:pt x="31" y="29"/>
                    <a:pt x="34" y="29"/>
                    <a:pt x="38" y="29"/>
                  </a:cubicBezTo>
                  <a:cubicBezTo>
                    <a:pt x="38" y="20"/>
                    <a:pt x="38" y="20"/>
                    <a:pt x="38" y="20"/>
                  </a:cubicBezTo>
                  <a:close/>
                  <a:moveTo>
                    <a:pt x="38" y="40"/>
                  </a:moveTo>
                  <a:cubicBezTo>
                    <a:pt x="33" y="40"/>
                    <a:pt x="28" y="40"/>
                    <a:pt x="24" y="41"/>
                  </a:cubicBezTo>
                  <a:cubicBezTo>
                    <a:pt x="20" y="42"/>
                    <a:pt x="16" y="43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5"/>
                    <a:pt x="11" y="46"/>
                    <a:pt x="10" y="47"/>
                  </a:cubicBezTo>
                  <a:cubicBezTo>
                    <a:pt x="10" y="48"/>
                    <a:pt x="10" y="49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2" y="52"/>
                    <a:pt x="13" y="52"/>
                  </a:cubicBezTo>
                  <a:cubicBezTo>
                    <a:pt x="14" y="53"/>
                    <a:pt x="15" y="53"/>
                    <a:pt x="16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3" y="50"/>
                    <a:pt x="26" y="49"/>
                    <a:pt x="29" y="49"/>
                  </a:cubicBezTo>
                  <a:cubicBezTo>
                    <a:pt x="31" y="49"/>
                    <a:pt x="34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lose/>
                  <a:moveTo>
                    <a:pt x="38" y="60"/>
                  </a:moveTo>
                  <a:cubicBezTo>
                    <a:pt x="33" y="60"/>
                    <a:pt x="28" y="60"/>
                    <a:pt x="24" y="61"/>
                  </a:cubicBezTo>
                  <a:cubicBezTo>
                    <a:pt x="20" y="61"/>
                    <a:pt x="16" y="63"/>
                    <a:pt x="13" y="64"/>
                  </a:cubicBezTo>
                  <a:cubicBezTo>
                    <a:pt x="12" y="65"/>
                    <a:pt x="11" y="66"/>
                    <a:pt x="10" y="67"/>
                  </a:cubicBezTo>
                  <a:cubicBezTo>
                    <a:pt x="10" y="68"/>
                    <a:pt x="10" y="69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1"/>
                    <a:pt x="12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4" y="73"/>
                    <a:pt x="16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8" y="72"/>
                    <a:pt x="19" y="71"/>
                  </a:cubicBezTo>
                  <a:cubicBezTo>
                    <a:pt x="19" y="71"/>
                    <a:pt x="20" y="71"/>
                    <a:pt x="21" y="70"/>
                  </a:cubicBezTo>
                  <a:cubicBezTo>
                    <a:pt x="23" y="70"/>
                    <a:pt x="26" y="69"/>
                    <a:pt x="29" y="69"/>
                  </a:cubicBezTo>
                  <a:cubicBezTo>
                    <a:pt x="31" y="69"/>
                    <a:pt x="34" y="68"/>
                    <a:pt x="38" y="68"/>
                  </a:cubicBezTo>
                  <a:lnTo>
                    <a:pt x="38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7" name="Freeform 73"/>
            <p:cNvSpPr>
              <a:spLocks noEditPoints="1"/>
            </p:cNvSpPr>
            <p:nvPr/>
          </p:nvSpPr>
          <p:spPr bwMode="auto">
            <a:xfrm>
              <a:off x="1601788" y="1519238"/>
              <a:ext cx="168275" cy="168275"/>
            </a:xfrm>
            <a:custGeom>
              <a:avLst/>
              <a:gdLst>
                <a:gd name="T0" fmla="*/ 45 w 91"/>
                <a:gd name="T1" fmla="*/ 0 h 91"/>
                <a:gd name="T2" fmla="*/ 77 w 91"/>
                <a:gd name="T3" fmla="*/ 14 h 91"/>
                <a:gd name="T4" fmla="*/ 91 w 91"/>
                <a:gd name="T5" fmla="*/ 46 h 91"/>
                <a:gd name="T6" fmla="*/ 77 w 91"/>
                <a:gd name="T7" fmla="*/ 78 h 91"/>
                <a:gd name="T8" fmla="*/ 45 w 91"/>
                <a:gd name="T9" fmla="*/ 91 h 91"/>
                <a:gd name="T10" fmla="*/ 45 w 91"/>
                <a:gd name="T11" fmla="*/ 87 h 91"/>
                <a:gd name="T12" fmla="*/ 74 w 91"/>
                <a:gd name="T13" fmla="*/ 75 h 91"/>
                <a:gd name="T14" fmla="*/ 86 w 91"/>
                <a:gd name="T15" fmla="*/ 46 h 91"/>
                <a:gd name="T16" fmla="*/ 74 w 91"/>
                <a:gd name="T17" fmla="*/ 17 h 91"/>
                <a:gd name="T18" fmla="*/ 45 w 91"/>
                <a:gd name="T19" fmla="*/ 5 h 91"/>
                <a:gd name="T20" fmla="*/ 45 w 91"/>
                <a:gd name="T21" fmla="*/ 0 h 91"/>
                <a:gd name="T22" fmla="*/ 44 w 91"/>
                <a:gd name="T23" fmla="*/ 91 h 91"/>
                <a:gd name="T24" fmla="*/ 43 w 91"/>
                <a:gd name="T25" fmla="*/ 91 h 91"/>
                <a:gd name="T26" fmla="*/ 43 w 91"/>
                <a:gd name="T27" fmla="*/ 91 h 91"/>
                <a:gd name="T28" fmla="*/ 41 w 91"/>
                <a:gd name="T29" fmla="*/ 89 h 91"/>
                <a:gd name="T30" fmla="*/ 34 w 91"/>
                <a:gd name="T31" fmla="*/ 74 h 91"/>
                <a:gd name="T32" fmla="*/ 24 w 91"/>
                <a:gd name="T33" fmla="*/ 61 h 91"/>
                <a:gd name="T34" fmla="*/ 13 w 91"/>
                <a:gd name="T35" fmla="*/ 53 h 91"/>
                <a:gd name="T36" fmla="*/ 1 w 91"/>
                <a:gd name="T37" fmla="*/ 47 h 91"/>
                <a:gd name="T38" fmla="*/ 1 w 91"/>
                <a:gd name="T39" fmla="*/ 47 h 91"/>
                <a:gd name="T40" fmla="*/ 0 w 91"/>
                <a:gd name="T41" fmla="*/ 45 h 91"/>
                <a:gd name="T42" fmla="*/ 13 w 91"/>
                <a:gd name="T43" fmla="*/ 13 h 91"/>
                <a:gd name="T44" fmla="*/ 45 w 91"/>
                <a:gd name="T45" fmla="*/ 0 h 91"/>
                <a:gd name="T46" fmla="*/ 45 w 91"/>
                <a:gd name="T47" fmla="*/ 0 h 91"/>
                <a:gd name="T48" fmla="*/ 45 w 91"/>
                <a:gd name="T49" fmla="*/ 5 h 91"/>
                <a:gd name="T50" fmla="*/ 45 w 91"/>
                <a:gd name="T51" fmla="*/ 5 h 91"/>
                <a:gd name="T52" fmla="*/ 17 w 91"/>
                <a:gd name="T53" fmla="*/ 17 h 91"/>
                <a:gd name="T54" fmla="*/ 5 w 91"/>
                <a:gd name="T55" fmla="*/ 43 h 91"/>
                <a:gd name="T56" fmla="*/ 16 w 91"/>
                <a:gd name="T57" fmla="*/ 49 h 91"/>
                <a:gd name="T58" fmla="*/ 28 w 91"/>
                <a:gd name="T59" fmla="*/ 58 h 91"/>
                <a:gd name="T60" fmla="*/ 38 w 91"/>
                <a:gd name="T61" fmla="*/ 72 h 91"/>
                <a:gd name="T62" fmla="*/ 45 w 91"/>
                <a:gd name="T63" fmla="*/ 87 h 91"/>
                <a:gd name="T64" fmla="*/ 45 w 91"/>
                <a:gd name="T65" fmla="*/ 87 h 91"/>
                <a:gd name="T66" fmla="*/ 45 w 91"/>
                <a:gd name="T67" fmla="*/ 87 h 91"/>
                <a:gd name="T68" fmla="*/ 45 w 91"/>
                <a:gd name="T69" fmla="*/ 91 h 91"/>
                <a:gd name="T70" fmla="*/ 45 w 91"/>
                <a:gd name="T71" fmla="*/ 91 h 91"/>
                <a:gd name="T72" fmla="*/ 44 w 91"/>
                <a:gd name="T7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" h="91">
                  <a:moveTo>
                    <a:pt x="45" y="0"/>
                  </a:moveTo>
                  <a:cubicBezTo>
                    <a:pt x="58" y="0"/>
                    <a:pt x="69" y="5"/>
                    <a:pt x="77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7" y="78"/>
                  </a:cubicBezTo>
                  <a:cubicBezTo>
                    <a:pt x="69" y="86"/>
                    <a:pt x="58" y="91"/>
                    <a:pt x="45" y="91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56" y="86"/>
                    <a:pt x="67" y="82"/>
                    <a:pt x="74" y="75"/>
                  </a:cubicBezTo>
                  <a:cubicBezTo>
                    <a:pt x="81" y="67"/>
                    <a:pt x="86" y="57"/>
                    <a:pt x="86" y="46"/>
                  </a:cubicBezTo>
                  <a:cubicBezTo>
                    <a:pt x="86" y="35"/>
                    <a:pt x="81" y="24"/>
                    <a:pt x="74" y="17"/>
                  </a:cubicBezTo>
                  <a:cubicBezTo>
                    <a:pt x="67" y="10"/>
                    <a:pt x="56" y="5"/>
                    <a:pt x="45" y="5"/>
                  </a:cubicBezTo>
                  <a:lnTo>
                    <a:pt x="45" y="0"/>
                  </a:lnTo>
                  <a:close/>
                  <a:moveTo>
                    <a:pt x="44" y="91"/>
                  </a:move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2" y="91"/>
                    <a:pt x="41" y="90"/>
                    <a:pt x="41" y="89"/>
                  </a:cubicBezTo>
                  <a:cubicBezTo>
                    <a:pt x="39" y="84"/>
                    <a:pt x="37" y="79"/>
                    <a:pt x="34" y="74"/>
                  </a:cubicBezTo>
                  <a:cubicBezTo>
                    <a:pt x="32" y="69"/>
                    <a:pt x="28" y="65"/>
                    <a:pt x="24" y="61"/>
                  </a:cubicBezTo>
                  <a:cubicBezTo>
                    <a:pt x="21" y="58"/>
                    <a:pt x="17" y="55"/>
                    <a:pt x="13" y="53"/>
                  </a:cubicBezTo>
                  <a:cubicBezTo>
                    <a:pt x="10" y="50"/>
                    <a:pt x="6" y="48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7"/>
                    <a:pt x="0" y="46"/>
                    <a:pt x="0" y="45"/>
                  </a:cubicBezTo>
                  <a:cubicBezTo>
                    <a:pt x="0" y="32"/>
                    <a:pt x="5" y="21"/>
                    <a:pt x="13" y="13"/>
                  </a:cubicBezTo>
                  <a:cubicBezTo>
                    <a:pt x="22" y="5"/>
                    <a:pt x="33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34" y="5"/>
                    <a:pt x="24" y="9"/>
                    <a:pt x="17" y="17"/>
                  </a:cubicBezTo>
                  <a:cubicBezTo>
                    <a:pt x="10" y="23"/>
                    <a:pt x="5" y="33"/>
                    <a:pt x="5" y="43"/>
                  </a:cubicBezTo>
                  <a:cubicBezTo>
                    <a:pt x="8" y="45"/>
                    <a:pt x="12" y="46"/>
                    <a:pt x="16" y="49"/>
                  </a:cubicBezTo>
                  <a:cubicBezTo>
                    <a:pt x="20" y="51"/>
                    <a:pt x="24" y="54"/>
                    <a:pt x="28" y="58"/>
                  </a:cubicBezTo>
                  <a:cubicBezTo>
                    <a:pt x="32" y="62"/>
                    <a:pt x="36" y="67"/>
                    <a:pt x="38" y="72"/>
                  </a:cubicBezTo>
                  <a:cubicBezTo>
                    <a:pt x="41" y="76"/>
                    <a:pt x="43" y="81"/>
                    <a:pt x="45" y="87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lnTo>
                    <a:pt x="44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8" name="Freeform 86"/>
            <p:cNvSpPr>
              <a:spLocks noEditPoints="1"/>
            </p:cNvSpPr>
            <p:nvPr/>
          </p:nvSpPr>
          <p:spPr bwMode="auto">
            <a:xfrm>
              <a:off x="1112838" y="973138"/>
              <a:ext cx="87313" cy="358775"/>
            </a:xfrm>
            <a:custGeom>
              <a:avLst/>
              <a:gdLst>
                <a:gd name="T0" fmla="*/ 23 w 47"/>
                <a:gd name="T1" fmla="*/ 106 h 195"/>
                <a:gd name="T2" fmla="*/ 27 w 47"/>
                <a:gd name="T3" fmla="*/ 107 h 195"/>
                <a:gd name="T4" fmla="*/ 29 w 47"/>
                <a:gd name="T5" fmla="*/ 109 h 195"/>
                <a:gd name="T6" fmla="*/ 29 w 47"/>
                <a:gd name="T7" fmla="*/ 109 h 195"/>
                <a:gd name="T8" fmla="*/ 29 w 47"/>
                <a:gd name="T9" fmla="*/ 190 h 195"/>
                <a:gd name="T10" fmla="*/ 42 w 47"/>
                <a:gd name="T11" fmla="*/ 190 h 195"/>
                <a:gd name="T12" fmla="*/ 42 w 47"/>
                <a:gd name="T13" fmla="*/ 5 h 195"/>
                <a:gd name="T14" fmla="*/ 27 w 47"/>
                <a:gd name="T15" fmla="*/ 5 h 195"/>
                <a:gd name="T16" fmla="*/ 27 w 47"/>
                <a:gd name="T17" fmla="*/ 5 h 195"/>
                <a:gd name="T18" fmla="*/ 23 w 47"/>
                <a:gd name="T19" fmla="*/ 6 h 195"/>
                <a:gd name="T20" fmla="*/ 23 w 47"/>
                <a:gd name="T21" fmla="*/ 1 h 195"/>
                <a:gd name="T22" fmla="*/ 26 w 47"/>
                <a:gd name="T23" fmla="*/ 0 h 195"/>
                <a:gd name="T24" fmla="*/ 27 w 47"/>
                <a:gd name="T25" fmla="*/ 0 h 195"/>
                <a:gd name="T26" fmla="*/ 45 w 47"/>
                <a:gd name="T27" fmla="*/ 0 h 195"/>
                <a:gd name="T28" fmla="*/ 47 w 47"/>
                <a:gd name="T29" fmla="*/ 3 h 195"/>
                <a:gd name="T30" fmla="*/ 47 w 47"/>
                <a:gd name="T31" fmla="*/ 193 h 195"/>
                <a:gd name="T32" fmla="*/ 45 w 47"/>
                <a:gd name="T33" fmla="*/ 195 h 195"/>
                <a:gd name="T34" fmla="*/ 27 w 47"/>
                <a:gd name="T35" fmla="*/ 195 h 195"/>
                <a:gd name="T36" fmla="*/ 24 w 47"/>
                <a:gd name="T37" fmla="*/ 193 h 195"/>
                <a:gd name="T38" fmla="*/ 24 w 47"/>
                <a:gd name="T39" fmla="*/ 111 h 195"/>
                <a:gd name="T40" fmla="*/ 23 w 47"/>
                <a:gd name="T41" fmla="*/ 111 h 195"/>
                <a:gd name="T42" fmla="*/ 23 w 47"/>
                <a:gd name="T43" fmla="*/ 106 h 195"/>
                <a:gd name="T44" fmla="*/ 4 w 47"/>
                <a:gd name="T45" fmla="*/ 56 h 195"/>
                <a:gd name="T46" fmla="*/ 11 w 47"/>
                <a:gd name="T47" fmla="*/ 92 h 195"/>
                <a:gd name="T48" fmla="*/ 23 w 47"/>
                <a:gd name="T49" fmla="*/ 106 h 195"/>
                <a:gd name="T50" fmla="*/ 23 w 47"/>
                <a:gd name="T51" fmla="*/ 111 h 195"/>
                <a:gd name="T52" fmla="*/ 6 w 47"/>
                <a:gd name="T53" fmla="*/ 94 h 195"/>
                <a:gd name="T54" fmla="*/ 0 w 47"/>
                <a:gd name="T55" fmla="*/ 56 h 195"/>
                <a:gd name="T56" fmla="*/ 23 w 47"/>
                <a:gd name="T57" fmla="*/ 1 h 195"/>
                <a:gd name="T58" fmla="*/ 23 w 47"/>
                <a:gd name="T59" fmla="*/ 6 h 195"/>
                <a:gd name="T60" fmla="*/ 4 w 47"/>
                <a:gd name="T61" fmla="*/ 5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195">
                  <a:moveTo>
                    <a:pt x="23" y="106"/>
                  </a:moveTo>
                  <a:cubicBezTo>
                    <a:pt x="25" y="106"/>
                    <a:pt x="26" y="107"/>
                    <a:pt x="27" y="107"/>
                  </a:cubicBezTo>
                  <a:cubicBezTo>
                    <a:pt x="28" y="107"/>
                    <a:pt x="29" y="108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5" y="5"/>
                    <a:pt x="23" y="6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1"/>
                    <a:pt x="47" y="3"/>
                  </a:cubicBezTo>
                  <a:cubicBezTo>
                    <a:pt x="47" y="193"/>
                    <a:pt x="47" y="193"/>
                    <a:pt x="47" y="193"/>
                  </a:cubicBezTo>
                  <a:cubicBezTo>
                    <a:pt x="47" y="194"/>
                    <a:pt x="46" y="195"/>
                    <a:pt x="45" y="195"/>
                  </a:cubicBezTo>
                  <a:cubicBezTo>
                    <a:pt x="27" y="195"/>
                    <a:pt x="27" y="195"/>
                    <a:pt x="27" y="195"/>
                  </a:cubicBezTo>
                  <a:cubicBezTo>
                    <a:pt x="25" y="195"/>
                    <a:pt x="24" y="194"/>
                    <a:pt x="24" y="193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3" y="111"/>
                  </a:cubicBezTo>
                  <a:lnTo>
                    <a:pt x="23" y="106"/>
                  </a:lnTo>
                  <a:close/>
                  <a:moveTo>
                    <a:pt x="4" y="56"/>
                  </a:moveTo>
                  <a:cubicBezTo>
                    <a:pt x="4" y="73"/>
                    <a:pt x="7" y="84"/>
                    <a:pt x="11" y="92"/>
                  </a:cubicBezTo>
                  <a:cubicBezTo>
                    <a:pt x="15" y="101"/>
                    <a:pt x="20" y="104"/>
                    <a:pt x="23" y="106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19" y="109"/>
                    <a:pt x="11" y="105"/>
                    <a:pt x="6" y="94"/>
                  </a:cubicBezTo>
                  <a:cubicBezTo>
                    <a:pt x="2" y="86"/>
                    <a:pt x="0" y="74"/>
                    <a:pt x="0" y="56"/>
                  </a:cubicBezTo>
                  <a:cubicBezTo>
                    <a:pt x="0" y="12"/>
                    <a:pt x="16" y="3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17" y="8"/>
                    <a:pt x="4" y="17"/>
                    <a:pt x="4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9" name="Freeform 94"/>
            <p:cNvSpPr>
              <a:spLocks noEditPoints="1"/>
            </p:cNvSpPr>
            <p:nvPr/>
          </p:nvSpPr>
          <p:spPr bwMode="auto">
            <a:xfrm>
              <a:off x="1862138" y="1873250"/>
              <a:ext cx="271463" cy="196850"/>
            </a:xfrm>
            <a:custGeom>
              <a:avLst/>
              <a:gdLst>
                <a:gd name="T0" fmla="*/ 73 w 147"/>
                <a:gd name="T1" fmla="*/ 102 h 107"/>
                <a:gd name="T2" fmla="*/ 142 w 147"/>
                <a:gd name="T3" fmla="*/ 102 h 107"/>
                <a:gd name="T4" fmla="*/ 142 w 147"/>
                <a:gd name="T5" fmla="*/ 5 h 107"/>
                <a:gd name="T6" fmla="*/ 73 w 147"/>
                <a:gd name="T7" fmla="*/ 5 h 107"/>
                <a:gd name="T8" fmla="*/ 73 w 147"/>
                <a:gd name="T9" fmla="*/ 0 h 107"/>
                <a:gd name="T10" fmla="*/ 144 w 147"/>
                <a:gd name="T11" fmla="*/ 0 h 107"/>
                <a:gd name="T12" fmla="*/ 147 w 147"/>
                <a:gd name="T13" fmla="*/ 3 h 107"/>
                <a:gd name="T14" fmla="*/ 147 w 147"/>
                <a:gd name="T15" fmla="*/ 104 h 107"/>
                <a:gd name="T16" fmla="*/ 144 w 147"/>
                <a:gd name="T17" fmla="*/ 107 h 107"/>
                <a:gd name="T18" fmla="*/ 73 w 147"/>
                <a:gd name="T19" fmla="*/ 107 h 107"/>
                <a:gd name="T20" fmla="*/ 73 w 147"/>
                <a:gd name="T21" fmla="*/ 102 h 107"/>
                <a:gd name="T22" fmla="*/ 73 w 147"/>
                <a:gd name="T23" fmla="*/ 96 h 107"/>
                <a:gd name="T24" fmla="*/ 103 w 147"/>
                <a:gd name="T25" fmla="*/ 83 h 107"/>
                <a:gd name="T26" fmla="*/ 115 w 147"/>
                <a:gd name="T27" fmla="*/ 53 h 107"/>
                <a:gd name="T28" fmla="*/ 103 w 147"/>
                <a:gd name="T29" fmla="*/ 24 h 107"/>
                <a:gd name="T30" fmla="*/ 73 w 147"/>
                <a:gd name="T31" fmla="*/ 11 h 107"/>
                <a:gd name="T32" fmla="*/ 73 w 147"/>
                <a:gd name="T33" fmla="*/ 16 h 107"/>
                <a:gd name="T34" fmla="*/ 100 w 147"/>
                <a:gd name="T35" fmla="*/ 27 h 107"/>
                <a:gd name="T36" fmla="*/ 111 w 147"/>
                <a:gd name="T37" fmla="*/ 53 h 107"/>
                <a:gd name="T38" fmla="*/ 100 w 147"/>
                <a:gd name="T39" fmla="*/ 80 h 107"/>
                <a:gd name="T40" fmla="*/ 73 w 147"/>
                <a:gd name="T41" fmla="*/ 91 h 107"/>
                <a:gd name="T42" fmla="*/ 73 w 147"/>
                <a:gd name="T43" fmla="*/ 96 h 107"/>
                <a:gd name="T44" fmla="*/ 4 w 147"/>
                <a:gd name="T45" fmla="*/ 102 h 107"/>
                <a:gd name="T46" fmla="*/ 73 w 147"/>
                <a:gd name="T47" fmla="*/ 102 h 107"/>
                <a:gd name="T48" fmla="*/ 73 w 147"/>
                <a:gd name="T49" fmla="*/ 107 h 107"/>
                <a:gd name="T50" fmla="*/ 2 w 147"/>
                <a:gd name="T51" fmla="*/ 107 h 107"/>
                <a:gd name="T52" fmla="*/ 0 w 147"/>
                <a:gd name="T53" fmla="*/ 104 h 107"/>
                <a:gd name="T54" fmla="*/ 0 w 147"/>
                <a:gd name="T55" fmla="*/ 3 h 107"/>
                <a:gd name="T56" fmla="*/ 2 w 147"/>
                <a:gd name="T57" fmla="*/ 0 h 107"/>
                <a:gd name="T58" fmla="*/ 73 w 147"/>
                <a:gd name="T59" fmla="*/ 0 h 107"/>
                <a:gd name="T60" fmla="*/ 73 w 147"/>
                <a:gd name="T61" fmla="*/ 5 h 107"/>
                <a:gd name="T62" fmla="*/ 4 w 147"/>
                <a:gd name="T63" fmla="*/ 5 h 107"/>
                <a:gd name="T64" fmla="*/ 4 w 147"/>
                <a:gd name="T65" fmla="*/ 102 h 107"/>
                <a:gd name="T66" fmla="*/ 73 w 147"/>
                <a:gd name="T67" fmla="*/ 11 h 107"/>
                <a:gd name="T68" fmla="*/ 73 w 147"/>
                <a:gd name="T69" fmla="*/ 11 h 107"/>
                <a:gd name="T70" fmla="*/ 43 w 147"/>
                <a:gd name="T71" fmla="*/ 24 h 107"/>
                <a:gd name="T72" fmla="*/ 31 w 147"/>
                <a:gd name="T73" fmla="*/ 53 h 107"/>
                <a:gd name="T74" fmla="*/ 43 w 147"/>
                <a:gd name="T75" fmla="*/ 83 h 107"/>
                <a:gd name="T76" fmla="*/ 73 w 147"/>
                <a:gd name="T77" fmla="*/ 96 h 107"/>
                <a:gd name="T78" fmla="*/ 73 w 147"/>
                <a:gd name="T79" fmla="*/ 96 h 107"/>
                <a:gd name="T80" fmla="*/ 73 w 147"/>
                <a:gd name="T81" fmla="*/ 91 h 107"/>
                <a:gd name="T82" fmla="*/ 73 w 147"/>
                <a:gd name="T83" fmla="*/ 91 h 107"/>
                <a:gd name="T84" fmla="*/ 47 w 147"/>
                <a:gd name="T85" fmla="*/ 80 h 107"/>
                <a:gd name="T86" fmla="*/ 36 w 147"/>
                <a:gd name="T87" fmla="*/ 53 h 107"/>
                <a:gd name="T88" fmla="*/ 47 w 147"/>
                <a:gd name="T89" fmla="*/ 27 h 107"/>
                <a:gd name="T90" fmla="*/ 73 w 147"/>
                <a:gd name="T91" fmla="*/ 16 h 107"/>
                <a:gd name="T92" fmla="*/ 73 w 147"/>
                <a:gd name="T93" fmla="*/ 16 h 107"/>
                <a:gd name="T94" fmla="*/ 73 w 147"/>
                <a:gd name="T95" fmla="*/ 1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107">
                  <a:moveTo>
                    <a:pt x="73" y="102"/>
                  </a:moveTo>
                  <a:cubicBezTo>
                    <a:pt x="142" y="102"/>
                    <a:pt x="142" y="102"/>
                    <a:pt x="142" y="102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6" y="0"/>
                    <a:pt x="147" y="1"/>
                    <a:pt x="147" y="3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7" y="106"/>
                    <a:pt x="146" y="107"/>
                    <a:pt x="144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2"/>
                    <a:pt x="73" y="102"/>
                    <a:pt x="73" y="102"/>
                  </a:cubicBezTo>
                  <a:close/>
                  <a:moveTo>
                    <a:pt x="73" y="96"/>
                  </a:moveTo>
                  <a:cubicBezTo>
                    <a:pt x="85" y="96"/>
                    <a:pt x="95" y="91"/>
                    <a:pt x="103" y="83"/>
                  </a:cubicBezTo>
                  <a:cubicBezTo>
                    <a:pt x="111" y="76"/>
                    <a:pt x="115" y="65"/>
                    <a:pt x="115" y="53"/>
                  </a:cubicBezTo>
                  <a:cubicBezTo>
                    <a:pt x="115" y="42"/>
                    <a:pt x="111" y="31"/>
                    <a:pt x="103" y="24"/>
                  </a:cubicBezTo>
                  <a:cubicBezTo>
                    <a:pt x="95" y="16"/>
                    <a:pt x="85" y="11"/>
                    <a:pt x="73" y="11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83" y="16"/>
                    <a:pt x="93" y="20"/>
                    <a:pt x="100" y="27"/>
                  </a:cubicBezTo>
                  <a:cubicBezTo>
                    <a:pt x="106" y="34"/>
                    <a:pt x="111" y="43"/>
                    <a:pt x="111" y="53"/>
                  </a:cubicBezTo>
                  <a:cubicBezTo>
                    <a:pt x="111" y="64"/>
                    <a:pt x="106" y="73"/>
                    <a:pt x="100" y="80"/>
                  </a:cubicBezTo>
                  <a:cubicBezTo>
                    <a:pt x="93" y="87"/>
                    <a:pt x="83" y="91"/>
                    <a:pt x="73" y="91"/>
                  </a:cubicBezTo>
                  <a:lnTo>
                    <a:pt x="73" y="96"/>
                  </a:lnTo>
                  <a:close/>
                  <a:moveTo>
                    <a:pt x="4" y="102"/>
                  </a:moveTo>
                  <a:cubicBezTo>
                    <a:pt x="73" y="102"/>
                    <a:pt x="73" y="102"/>
                    <a:pt x="73" y="102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1" y="107"/>
                    <a:pt x="0" y="106"/>
                    <a:pt x="0" y="10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2"/>
                    <a:pt x="4" y="102"/>
                    <a:pt x="4" y="102"/>
                  </a:cubicBezTo>
                  <a:close/>
                  <a:moveTo>
                    <a:pt x="73" y="11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62" y="11"/>
                    <a:pt x="51" y="16"/>
                    <a:pt x="43" y="24"/>
                  </a:cubicBezTo>
                  <a:cubicBezTo>
                    <a:pt x="36" y="31"/>
                    <a:pt x="31" y="42"/>
                    <a:pt x="31" y="53"/>
                  </a:cubicBezTo>
                  <a:cubicBezTo>
                    <a:pt x="31" y="65"/>
                    <a:pt x="36" y="76"/>
                    <a:pt x="43" y="83"/>
                  </a:cubicBezTo>
                  <a:cubicBezTo>
                    <a:pt x="51" y="91"/>
                    <a:pt x="62" y="96"/>
                    <a:pt x="73" y="96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63" y="91"/>
                    <a:pt x="54" y="87"/>
                    <a:pt x="47" y="80"/>
                  </a:cubicBezTo>
                  <a:cubicBezTo>
                    <a:pt x="40" y="73"/>
                    <a:pt x="36" y="64"/>
                    <a:pt x="36" y="53"/>
                  </a:cubicBezTo>
                  <a:cubicBezTo>
                    <a:pt x="36" y="43"/>
                    <a:pt x="40" y="34"/>
                    <a:pt x="47" y="27"/>
                  </a:cubicBezTo>
                  <a:cubicBezTo>
                    <a:pt x="54" y="20"/>
                    <a:pt x="6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lnTo>
                    <a:pt x="73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0" name="Freeform 96"/>
            <p:cNvSpPr>
              <a:spLocks noEditPoints="1"/>
            </p:cNvSpPr>
            <p:nvPr/>
          </p:nvSpPr>
          <p:spPr bwMode="auto">
            <a:xfrm>
              <a:off x="3125788" y="111125"/>
              <a:ext cx="290513" cy="180975"/>
            </a:xfrm>
            <a:custGeom>
              <a:avLst/>
              <a:gdLst>
                <a:gd name="T0" fmla="*/ 152 w 157"/>
                <a:gd name="T1" fmla="*/ 79 h 98"/>
                <a:gd name="T2" fmla="*/ 148 w 157"/>
                <a:gd name="T3" fmla="*/ 69 h 98"/>
                <a:gd name="T4" fmla="*/ 139 w 157"/>
                <a:gd name="T5" fmla="*/ 65 h 98"/>
                <a:gd name="T6" fmla="*/ 136 w 157"/>
                <a:gd name="T7" fmla="*/ 63 h 98"/>
                <a:gd name="T8" fmla="*/ 136 w 157"/>
                <a:gd name="T9" fmla="*/ 62 h 98"/>
                <a:gd name="T10" fmla="*/ 138 w 157"/>
                <a:gd name="T11" fmla="*/ 56 h 98"/>
                <a:gd name="T12" fmla="*/ 138 w 157"/>
                <a:gd name="T13" fmla="*/ 49 h 98"/>
                <a:gd name="T14" fmla="*/ 125 w 157"/>
                <a:gd name="T15" fmla="*/ 18 h 98"/>
                <a:gd name="T16" fmla="*/ 94 w 157"/>
                <a:gd name="T17" fmla="*/ 5 h 98"/>
                <a:gd name="T18" fmla="*/ 79 w 157"/>
                <a:gd name="T19" fmla="*/ 7 h 98"/>
                <a:gd name="T20" fmla="*/ 79 w 157"/>
                <a:gd name="T21" fmla="*/ 2 h 98"/>
                <a:gd name="T22" fmla="*/ 94 w 157"/>
                <a:gd name="T23" fmla="*/ 0 h 98"/>
                <a:gd name="T24" fmla="*/ 129 w 157"/>
                <a:gd name="T25" fmla="*/ 14 h 98"/>
                <a:gd name="T26" fmla="*/ 143 w 157"/>
                <a:gd name="T27" fmla="*/ 49 h 98"/>
                <a:gd name="T28" fmla="*/ 142 w 157"/>
                <a:gd name="T29" fmla="*/ 56 h 98"/>
                <a:gd name="T30" fmla="*/ 142 w 157"/>
                <a:gd name="T31" fmla="*/ 61 h 98"/>
                <a:gd name="T32" fmla="*/ 152 w 157"/>
                <a:gd name="T33" fmla="*/ 66 h 98"/>
                <a:gd name="T34" fmla="*/ 157 w 157"/>
                <a:gd name="T35" fmla="*/ 79 h 98"/>
                <a:gd name="T36" fmla="*/ 152 w 157"/>
                <a:gd name="T37" fmla="*/ 92 h 98"/>
                <a:gd name="T38" fmla="*/ 152 w 157"/>
                <a:gd name="T39" fmla="*/ 93 h 98"/>
                <a:gd name="T40" fmla="*/ 138 w 157"/>
                <a:gd name="T41" fmla="*/ 98 h 98"/>
                <a:gd name="T42" fmla="*/ 138 w 157"/>
                <a:gd name="T43" fmla="*/ 98 h 98"/>
                <a:gd name="T44" fmla="*/ 94 w 157"/>
                <a:gd name="T45" fmla="*/ 98 h 98"/>
                <a:gd name="T46" fmla="*/ 92 w 157"/>
                <a:gd name="T47" fmla="*/ 98 h 98"/>
                <a:gd name="T48" fmla="*/ 79 w 157"/>
                <a:gd name="T49" fmla="*/ 98 h 98"/>
                <a:gd name="T50" fmla="*/ 79 w 157"/>
                <a:gd name="T51" fmla="*/ 93 h 98"/>
                <a:gd name="T52" fmla="*/ 92 w 157"/>
                <a:gd name="T53" fmla="*/ 93 h 98"/>
                <a:gd name="T54" fmla="*/ 94 w 157"/>
                <a:gd name="T55" fmla="*/ 93 h 98"/>
                <a:gd name="T56" fmla="*/ 138 w 157"/>
                <a:gd name="T57" fmla="*/ 93 h 98"/>
                <a:gd name="T58" fmla="*/ 138 w 157"/>
                <a:gd name="T59" fmla="*/ 93 h 98"/>
                <a:gd name="T60" fmla="*/ 148 w 157"/>
                <a:gd name="T61" fmla="*/ 89 h 98"/>
                <a:gd name="T62" fmla="*/ 148 w 157"/>
                <a:gd name="T63" fmla="*/ 89 h 98"/>
                <a:gd name="T64" fmla="*/ 152 w 157"/>
                <a:gd name="T65" fmla="*/ 79 h 98"/>
                <a:gd name="T66" fmla="*/ 79 w 157"/>
                <a:gd name="T67" fmla="*/ 7 h 98"/>
                <a:gd name="T68" fmla="*/ 63 w 157"/>
                <a:gd name="T69" fmla="*/ 17 h 98"/>
                <a:gd name="T70" fmla="*/ 50 w 157"/>
                <a:gd name="T71" fmla="*/ 48 h 98"/>
                <a:gd name="T72" fmla="*/ 47 w 157"/>
                <a:gd name="T73" fmla="*/ 50 h 98"/>
                <a:gd name="T74" fmla="*/ 46 w 157"/>
                <a:gd name="T75" fmla="*/ 50 h 98"/>
                <a:gd name="T76" fmla="*/ 38 w 157"/>
                <a:gd name="T77" fmla="*/ 46 h 98"/>
                <a:gd name="T78" fmla="*/ 30 w 157"/>
                <a:gd name="T79" fmla="*/ 44 h 98"/>
                <a:gd name="T80" fmla="*/ 12 w 157"/>
                <a:gd name="T81" fmla="*/ 51 h 98"/>
                <a:gd name="T82" fmla="*/ 12 w 157"/>
                <a:gd name="T83" fmla="*/ 51 h 98"/>
                <a:gd name="T84" fmla="*/ 5 w 157"/>
                <a:gd name="T85" fmla="*/ 69 h 98"/>
                <a:gd name="T86" fmla="*/ 12 w 157"/>
                <a:gd name="T87" fmla="*/ 86 h 98"/>
                <a:gd name="T88" fmla="*/ 12 w 157"/>
                <a:gd name="T89" fmla="*/ 86 h 98"/>
                <a:gd name="T90" fmla="*/ 12 w 157"/>
                <a:gd name="T91" fmla="*/ 86 h 98"/>
                <a:gd name="T92" fmla="*/ 30 w 157"/>
                <a:gd name="T93" fmla="*/ 93 h 98"/>
                <a:gd name="T94" fmla="*/ 79 w 157"/>
                <a:gd name="T95" fmla="*/ 93 h 98"/>
                <a:gd name="T96" fmla="*/ 79 w 157"/>
                <a:gd name="T97" fmla="*/ 98 h 98"/>
                <a:gd name="T98" fmla="*/ 30 w 157"/>
                <a:gd name="T99" fmla="*/ 98 h 98"/>
                <a:gd name="T100" fmla="*/ 9 w 157"/>
                <a:gd name="T101" fmla="*/ 90 h 98"/>
                <a:gd name="T102" fmla="*/ 9 w 157"/>
                <a:gd name="T103" fmla="*/ 90 h 98"/>
                <a:gd name="T104" fmla="*/ 0 w 157"/>
                <a:gd name="T105" fmla="*/ 69 h 98"/>
                <a:gd name="T106" fmla="*/ 9 w 157"/>
                <a:gd name="T107" fmla="*/ 48 h 98"/>
                <a:gd name="T108" fmla="*/ 9 w 157"/>
                <a:gd name="T109" fmla="*/ 48 h 98"/>
                <a:gd name="T110" fmla="*/ 30 w 157"/>
                <a:gd name="T111" fmla="*/ 39 h 98"/>
                <a:gd name="T112" fmla="*/ 40 w 157"/>
                <a:gd name="T113" fmla="*/ 41 h 98"/>
                <a:gd name="T114" fmla="*/ 45 w 157"/>
                <a:gd name="T115" fmla="*/ 44 h 98"/>
                <a:gd name="T116" fmla="*/ 59 w 157"/>
                <a:gd name="T117" fmla="*/ 14 h 98"/>
                <a:gd name="T118" fmla="*/ 79 w 157"/>
                <a:gd name="T119" fmla="*/ 2 h 98"/>
                <a:gd name="T120" fmla="*/ 79 w 157"/>
                <a:gd name="T121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7" h="98">
                  <a:moveTo>
                    <a:pt x="152" y="79"/>
                  </a:moveTo>
                  <a:cubicBezTo>
                    <a:pt x="152" y="75"/>
                    <a:pt x="151" y="72"/>
                    <a:pt x="148" y="69"/>
                  </a:cubicBezTo>
                  <a:cubicBezTo>
                    <a:pt x="146" y="67"/>
                    <a:pt x="142" y="65"/>
                    <a:pt x="139" y="65"/>
                  </a:cubicBezTo>
                  <a:cubicBezTo>
                    <a:pt x="137" y="65"/>
                    <a:pt x="136" y="64"/>
                    <a:pt x="136" y="63"/>
                  </a:cubicBezTo>
                  <a:cubicBezTo>
                    <a:pt x="136" y="62"/>
                    <a:pt x="136" y="62"/>
                    <a:pt x="136" y="62"/>
                  </a:cubicBezTo>
                  <a:cubicBezTo>
                    <a:pt x="137" y="60"/>
                    <a:pt x="137" y="58"/>
                    <a:pt x="138" y="56"/>
                  </a:cubicBezTo>
                  <a:cubicBezTo>
                    <a:pt x="138" y="53"/>
                    <a:pt x="138" y="51"/>
                    <a:pt x="138" y="49"/>
                  </a:cubicBezTo>
                  <a:cubicBezTo>
                    <a:pt x="138" y="37"/>
                    <a:pt x="133" y="26"/>
                    <a:pt x="125" y="18"/>
                  </a:cubicBezTo>
                  <a:cubicBezTo>
                    <a:pt x="117" y="10"/>
                    <a:pt x="106" y="5"/>
                    <a:pt x="94" y="5"/>
                  </a:cubicBezTo>
                  <a:cubicBezTo>
                    <a:pt x="89" y="5"/>
                    <a:pt x="83" y="6"/>
                    <a:pt x="79" y="7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84" y="1"/>
                    <a:pt x="89" y="0"/>
                    <a:pt x="94" y="0"/>
                  </a:cubicBezTo>
                  <a:cubicBezTo>
                    <a:pt x="107" y="0"/>
                    <a:pt x="120" y="5"/>
                    <a:pt x="129" y="14"/>
                  </a:cubicBezTo>
                  <a:cubicBezTo>
                    <a:pt x="138" y="23"/>
                    <a:pt x="143" y="35"/>
                    <a:pt x="143" y="49"/>
                  </a:cubicBezTo>
                  <a:cubicBezTo>
                    <a:pt x="143" y="51"/>
                    <a:pt x="143" y="54"/>
                    <a:pt x="142" y="56"/>
                  </a:cubicBezTo>
                  <a:cubicBezTo>
                    <a:pt x="142" y="58"/>
                    <a:pt x="142" y="59"/>
                    <a:pt x="142" y="61"/>
                  </a:cubicBezTo>
                  <a:cubicBezTo>
                    <a:pt x="146" y="61"/>
                    <a:pt x="149" y="63"/>
                    <a:pt x="152" y="66"/>
                  </a:cubicBezTo>
                  <a:cubicBezTo>
                    <a:pt x="155" y="69"/>
                    <a:pt x="157" y="74"/>
                    <a:pt x="157" y="79"/>
                  </a:cubicBezTo>
                  <a:cubicBezTo>
                    <a:pt x="157" y="84"/>
                    <a:pt x="155" y="89"/>
                    <a:pt x="152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48" y="96"/>
                    <a:pt x="143" y="98"/>
                    <a:pt x="138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42" y="93"/>
                    <a:pt x="146" y="92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51" y="87"/>
                    <a:pt x="152" y="83"/>
                    <a:pt x="152" y="79"/>
                  </a:cubicBezTo>
                  <a:close/>
                  <a:moveTo>
                    <a:pt x="79" y="7"/>
                  </a:moveTo>
                  <a:cubicBezTo>
                    <a:pt x="73" y="10"/>
                    <a:pt x="67" y="13"/>
                    <a:pt x="63" y="17"/>
                  </a:cubicBezTo>
                  <a:cubicBezTo>
                    <a:pt x="55" y="25"/>
                    <a:pt x="50" y="36"/>
                    <a:pt x="50" y="48"/>
                  </a:cubicBezTo>
                  <a:cubicBezTo>
                    <a:pt x="50" y="49"/>
                    <a:pt x="48" y="51"/>
                    <a:pt x="47" y="50"/>
                  </a:cubicBezTo>
                  <a:cubicBezTo>
                    <a:pt x="47" y="50"/>
                    <a:pt x="46" y="50"/>
                    <a:pt x="46" y="50"/>
                  </a:cubicBezTo>
                  <a:cubicBezTo>
                    <a:pt x="43" y="48"/>
                    <a:pt x="41" y="47"/>
                    <a:pt x="38" y="46"/>
                  </a:cubicBezTo>
                  <a:cubicBezTo>
                    <a:pt x="36" y="45"/>
                    <a:pt x="33" y="44"/>
                    <a:pt x="30" y="44"/>
                  </a:cubicBezTo>
                  <a:cubicBezTo>
                    <a:pt x="23" y="44"/>
                    <a:pt x="17" y="47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8" y="56"/>
                    <a:pt x="5" y="62"/>
                    <a:pt x="5" y="69"/>
                  </a:cubicBezTo>
                  <a:cubicBezTo>
                    <a:pt x="5" y="76"/>
                    <a:pt x="8" y="82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7" y="91"/>
                    <a:pt x="23" y="93"/>
                    <a:pt x="30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22" y="98"/>
                    <a:pt x="14" y="95"/>
                    <a:pt x="9" y="9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4" y="84"/>
                    <a:pt x="0" y="77"/>
                    <a:pt x="0" y="69"/>
                  </a:cubicBezTo>
                  <a:cubicBezTo>
                    <a:pt x="0" y="61"/>
                    <a:pt x="4" y="53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4" y="43"/>
                    <a:pt x="22" y="39"/>
                    <a:pt x="30" y="39"/>
                  </a:cubicBezTo>
                  <a:cubicBezTo>
                    <a:pt x="33" y="39"/>
                    <a:pt x="37" y="40"/>
                    <a:pt x="40" y="41"/>
                  </a:cubicBezTo>
                  <a:cubicBezTo>
                    <a:pt x="42" y="42"/>
                    <a:pt x="43" y="43"/>
                    <a:pt x="45" y="44"/>
                  </a:cubicBezTo>
                  <a:cubicBezTo>
                    <a:pt x="46" y="32"/>
                    <a:pt x="52" y="22"/>
                    <a:pt x="59" y="14"/>
                  </a:cubicBezTo>
                  <a:cubicBezTo>
                    <a:pt x="65" y="9"/>
                    <a:pt x="71" y="5"/>
                    <a:pt x="79" y="2"/>
                  </a:cubicBezTo>
                  <a:lnTo>
                    <a:pt x="79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1" name="Freeform 105"/>
            <p:cNvSpPr>
              <a:spLocks noEditPoints="1"/>
            </p:cNvSpPr>
            <p:nvPr/>
          </p:nvSpPr>
          <p:spPr bwMode="auto">
            <a:xfrm>
              <a:off x="2420938" y="3062288"/>
              <a:ext cx="153988" cy="338138"/>
            </a:xfrm>
            <a:custGeom>
              <a:avLst/>
              <a:gdLst>
                <a:gd name="T0" fmla="*/ 75 w 84"/>
                <a:gd name="T1" fmla="*/ 31 h 183"/>
                <a:gd name="T2" fmla="*/ 55 w 84"/>
                <a:gd name="T3" fmla="*/ 28 h 183"/>
                <a:gd name="T4" fmla="*/ 57 w 84"/>
                <a:gd name="T5" fmla="*/ 18 h 183"/>
                <a:gd name="T6" fmla="*/ 78 w 84"/>
                <a:gd name="T7" fmla="*/ 12 h 183"/>
                <a:gd name="T8" fmla="*/ 77 w 84"/>
                <a:gd name="T9" fmla="*/ 6 h 183"/>
                <a:gd name="T10" fmla="*/ 51 w 84"/>
                <a:gd name="T11" fmla="*/ 10 h 183"/>
                <a:gd name="T12" fmla="*/ 72 w 84"/>
                <a:gd name="T13" fmla="*/ 1 h 183"/>
                <a:gd name="T14" fmla="*/ 83 w 84"/>
                <a:gd name="T15" fmla="*/ 8 h 183"/>
                <a:gd name="T16" fmla="*/ 76 w 84"/>
                <a:gd name="T17" fmla="*/ 19 h 183"/>
                <a:gd name="T18" fmla="*/ 78 w 84"/>
                <a:gd name="T19" fmla="*/ 26 h 183"/>
                <a:gd name="T20" fmla="*/ 78 w 84"/>
                <a:gd name="T21" fmla="*/ 183 h 183"/>
                <a:gd name="T22" fmla="*/ 51 w 84"/>
                <a:gd name="T23" fmla="*/ 167 h 183"/>
                <a:gd name="T24" fmla="*/ 65 w 84"/>
                <a:gd name="T25" fmla="*/ 60 h 183"/>
                <a:gd name="T26" fmla="*/ 57 w 84"/>
                <a:gd name="T27" fmla="*/ 58 h 183"/>
                <a:gd name="T28" fmla="*/ 55 w 84"/>
                <a:gd name="T29" fmla="*/ 95 h 183"/>
                <a:gd name="T30" fmla="*/ 51 w 84"/>
                <a:gd name="T31" fmla="*/ 99 h 183"/>
                <a:gd name="T32" fmla="*/ 51 w 84"/>
                <a:gd name="T33" fmla="*/ 99 h 183"/>
                <a:gd name="T34" fmla="*/ 52 w 84"/>
                <a:gd name="T35" fmla="*/ 104 h 183"/>
                <a:gd name="T36" fmla="*/ 60 w 84"/>
                <a:gd name="T37" fmla="*/ 95 h 183"/>
                <a:gd name="T38" fmla="*/ 60 w 84"/>
                <a:gd name="T39" fmla="*/ 63 h 183"/>
                <a:gd name="T40" fmla="*/ 51 w 84"/>
                <a:gd name="T41" fmla="*/ 167 h 183"/>
                <a:gd name="T42" fmla="*/ 46 w 84"/>
                <a:gd name="T43" fmla="*/ 17 h 183"/>
                <a:gd name="T44" fmla="*/ 44 w 84"/>
                <a:gd name="T45" fmla="*/ 31 h 183"/>
                <a:gd name="T46" fmla="*/ 42 w 84"/>
                <a:gd name="T47" fmla="*/ 12 h 183"/>
                <a:gd name="T48" fmla="*/ 50 w 84"/>
                <a:gd name="T49" fmla="*/ 6 h 183"/>
                <a:gd name="T50" fmla="*/ 51 w 84"/>
                <a:gd name="T51" fmla="*/ 11 h 183"/>
                <a:gd name="T52" fmla="*/ 42 w 84"/>
                <a:gd name="T53" fmla="*/ 178 h 183"/>
                <a:gd name="T54" fmla="*/ 42 w 84"/>
                <a:gd name="T55" fmla="*/ 183 h 183"/>
                <a:gd name="T56" fmla="*/ 51 w 84"/>
                <a:gd name="T57" fmla="*/ 99 h 183"/>
                <a:gd name="T58" fmla="*/ 51 w 84"/>
                <a:gd name="T59" fmla="*/ 104 h 183"/>
                <a:gd name="T60" fmla="*/ 44 w 84"/>
                <a:gd name="T61" fmla="*/ 102 h 183"/>
                <a:gd name="T62" fmla="*/ 44 w 84"/>
                <a:gd name="T63" fmla="*/ 58 h 183"/>
                <a:gd name="T64" fmla="*/ 46 w 84"/>
                <a:gd name="T65" fmla="*/ 84 h 183"/>
                <a:gd name="T66" fmla="*/ 47 w 84"/>
                <a:gd name="T67" fmla="*/ 98 h 183"/>
                <a:gd name="T68" fmla="*/ 51 w 84"/>
                <a:gd name="T69" fmla="*/ 99 h 183"/>
                <a:gd name="T70" fmla="*/ 51 w 84"/>
                <a:gd name="T71" fmla="*/ 162 h 183"/>
                <a:gd name="T72" fmla="*/ 42 w 84"/>
                <a:gd name="T73" fmla="*/ 162 h 183"/>
                <a:gd name="T74" fmla="*/ 5 w 84"/>
                <a:gd name="T75" fmla="*/ 31 h 183"/>
                <a:gd name="T76" fmla="*/ 42 w 84"/>
                <a:gd name="T77" fmla="*/ 183 h 183"/>
                <a:gd name="T78" fmla="*/ 0 w 84"/>
                <a:gd name="T79" fmla="*/ 29 h 183"/>
                <a:gd name="T80" fmla="*/ 41 w 84"/>
                <a:gd name="T81" fmla="*/ 17 h 183"/>
                <a:gd name="T82" fmla="*/ 42 w 84"/>
                <a:gd name="T83" fmla="*/ 12 h 183"/>
                <a:gd name="T84" fmla="*/ 18 w 84"/>
                <a:gd name="T85" fmla="*/ 58 h 183"/>
                <a:gd name="T86" fmla="*/ 18 w 84"/>
                <a:gd name="T87" fmla="*/ 167 h 183"/>
                <a:gd name="T88" fmla="*/ 20 w 84"/>
                <a:gd name="T89" fmla="*/ 162 h 183"/>
                <a:gd name="T90" fmla="*/ 41 w 84"/>
                <a:gd name="T91" fmla="*/ 84 h 183"/>
                <a:gd name="T92" fmla="*/ 42 w 84"/>
                <a:gd name="T93" fmla="*/ 5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" h="183">
                  <a:moveTo>
                    <a:pt x="51" y="178"/>
                  </a:moveTo>
                  <a:cubicBezTo>
                    <a:pt x="75" y="178"/>
                    <a:pt x="75" y="178"/>
                    <a:pt x="75" y="178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31"/>
                    <a:pt x="55" y="30"/>
                    <a:pt x="55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0"/>
                    <a:pt x="56" y="19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4"/>
                    <a:pt x="77" y="13"/>
                    <a:pt x="78" y="12"/>
                  </a:cubicBezTo>
                  <a:cubicBezTo>
                    <a:pt x="79" y="11"/>
                    <a:pt x="79" y="10"/>
                    <a:pt x="7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7"/>
                    <a:pt x="77" y="6"/>
                  </a:cubicBezTo>
                  <a:cubicBezTo>
                    <a:pt x="76" y="5"/>
                    <a:pt x="74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5" y="0"/>
                    <a:pt x="77" y="1"/>
                    <a:pt x="79" y="2"/>
                  </a:cubicBezTo>
                  <a:cubicBezTo>
                    <a:pt x="81" y="3"/>
                    <a:pt x="83" y="5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10"/>
                    <a:pt x="83" y="13"/>
                    <a:pt x="82" y="15"/>
                  </a:cubicBezTo>
                  <a:cubicBezTo>
                    <a:pt x="81" y="17"/>
                    <a:pt x="79" y="18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9" y="26"/>
                    <a:pt x="80" y="27"/>
                    <a:pt x="80" y="29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82"/>
                    <a:pt x="79" y="183"/>
                    <a:pt x="78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78"/>
                    <a:pt x="51" y="178"/>
                    <a:pt x="51" y="178"/>
                  </a:cubicBezTo>
                  <a:close/>
                  <a:moveTo>
                    <a:pt x="51" y="167"/>
                  </a:moveTo>
                  <a:cubicBezTo>
                    <a:pt x="62" y="167"/>
                    <a:pt x="62" y="167"/>
                    <a:pt x="62" y="167"/>
                  </a:cubicBezTo>
                  <a:cubicBezTo>
                    <a:pt x="64" y="167"/>
                    <a:pt x="65" y="166"/>
                    <a:pt x="65" y="16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59"/>
                    <a:pt x="64" y="58"/>
                    <a:pt x="62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8"/>
                    <a:pt x="55" y="59"/>
                    <a:pt x="55" y="60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6"/>
                    <a:pt x="55" y="97"/>
                    <a:pt x="54" y="98"/>
                  </a:cubicBezTo>
                  <a:cubicBezTo>
                    <a:pt x="53" y="99"/>
                    <a:pt x="53" y="99"/>
                    <a:pt x="52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2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2" y="104"/>
                    <a:pt x="53" y="104"/>
                  </a:cubicBezTo>
                  <a:cubicBezTo>
                    <a:pt x="55" y="104"/>
                    <a:pt x="57" y="102"/>
                    <a:pt x="58" y="101"/>
                  </a:cubicBezTo>
                  <a:cubicBezTo>
                    <a:pt x="59" y="99"/>
                    <a:pt x="60" y="97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1" y="162"/>
                    <a:pt x="51" y="162"/>
                    <a:pt x="51" y="162"/>
                  </a:cubicBezTo>
                  <a:lnTo>
                    <a:pt x="51" y="167"/>
                  </a:lnTo>
                  <a:close/>
                  <a:moveTo>
                    <a:pt x="47" y="12"/>
                  </a:moveTo>
                  <a:cubicBezTo>
                    <a:pt x="46" y="14"/>
                    <a:pt x="46" y="15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0"/>
                    <a:pt x="45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1"/>
                    <a:pt x="43" y="10"/>
                    <a:pt x="43" y="9"/>
                  </a:cubicBezTo>
                  <a:cubicBezTo>
                    <a:pt x="44" y="8"/>
                    <a:pt x="45" y="7"/>
                    <a:pt x="46" y="7"/>
                  </a:cubicBezTo>
                  <a:cubicBezTo>
                    <a:pt x="47" y="6"/>
                    <a:pt x="49" y="6"/>
                    <a:pt x="50" y="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49" y="11"/>
                    <a:pt x="48" y="11"/>
                  </a:cubicBezTo>
                  <a:cubicBezTo>
                    <a:pt x="48" y="12"/>
                    <a:pt x="47" y="12"/>
                    <a:pt x="47" y="12"/>
                  </a:cubicBezTo>
                  <a:close/>
                  <a:moveTo>
                    <a:pt x="42" y="178"/>
                  </a:moveTo>
                  <a:cubicBezTo>
                    <a:pt x="51" y="178"/>
                    <a:pt x="51" y="178"/>
                    <a:pt x="51" y="178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42" y="183"/>
                    <a:pt x="42" y="183"/>
                    <a:pt x="42" y="183"/>
                  </a:cubicBezTo>
                  <a:cubicBezTo>
                    <a:pt x="42" y="178"/>
                    <a:pt x="42" y="178"/>
                    <a:pt x="42" y="178"/>
                  </a:cubicBezTo>
                  <a:close/>
                  <a:moveTo>
                    <a:pt x="51" y="99"/>
                  </a:move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8" y="104"/>
                    <a:pt x="46" y="103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3" y="101"/>
                    <a:pt x="42" y="100"/>
                    <a:pt x="42" y="9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58"/>
                    <a:pt x="46" y="59"/>
                    <a:pt x="46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6"/>
                    <a:pt x="46" y="97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8" y="99"/>
                    <a:pt x="49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lose/>
                  <a:moveTo>
                    <a:pt x="51" y="162"/>
                  </a:moveTo>
                  <a:cubicBezTo>
                    <a:pt x="51" y="167"/>
                    <a:pt x="51" y="167"/>
                    <a:pt x="51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42" y="162"/>
                    <a:pt x="42" y="162"/>
                    <a:pt x="42" y="162"/>
                  </a:cubicBezTo>
                  <a:lnTo>
                    <a:pt x="51" y="162"/>
                  </a:lnTo>
                  <a:close/>
                  <a:moveTo>
                    <a:pt x="42" y="31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42" y="178"/>
                    <a:pt x="42" y="178"/>
                    <a:pt x="42" y="178"/>
                  </a:cubicBezTo>
                  <a:cubicBezTo>
                    <a:pt x="42" y="183"/>
                    <a:pt x="42" y="183"/>
                    <a:pt x="42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1" y="183"/>
                    <a:pt x="0" y="182"/>
                    <a:pt x="0" y="18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5"/>
                    <a:pt x="41" y="14"/>
                    <a:pt x="42" y="12"/>
                  </a:cubicBezTo>
                  <a:cubicBezTo>
                    <a:pt x="42" y="31"/>
                    <a:pt x="42" y="31"/>
                    <a:pt x="42" y="31"/>
                  </a:cubicBezTo>
                  <a:close/>
                  <a:moveTo>
                    <a:pt x="42" y="58"/>
                  </a:move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6" y="59"/>
                    <a:pt x="16" y="60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6"/>
                    <a:pt x="17" y="167"/>
                    <a:pt x="18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20" y="162"/>
                    <a:pt x="20" y="162"/>
                    <a:pt x="20" y="16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95"/>
                    <a:pt x="41" y="95"/>
                    <a:pt x="41" y="95"/>
                  </a:cubicBezTo>
                  <a:cubicBezTo>
                    <a:pt x="41" y="96"/>
                    <a:pt x="41" y="97"/>
                    <a:pt x="42" y="98"/>
                  </a:cubicBezTo>
                  <a:lnTo>
                    <a:pt x="42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2" name="Freeform 112"/>
            <p:cNvSpPr>
              <a:spLocks noEditPoints="1"/>
            </p:cNvSpPr>
            <p:nvPr/>
          </p:nvSpPr>
          <p:spPr bwMode="auto">
            <a:xfrm>
              <a:off x="4841875" y="1030288"/>
              <a:ext cx="169863" cy="106363"/>
            </a:xfrm>
            <a:custGeom>
              <a:avLst/>
              <a:gdLst>
                <a:gd name="T0" fmla="*/ 87 w 92"/>
                <a:gd name="T1" fmla="*/ 5 h 58"/>
                <a:gd name="T2" fmla="*/ 46 w 92"/>
                <a:gd name="T3" fmla="*/ 5 h 58"/>
                <a:gd name="T4" fmla="*/ 46 w 92"/>
                <a:gd name="T5" fmla="*/ 0 h 58"/>
                <a:gd name="T6" fmla="*/ 89 w 92"/>
                <a:gd name="T7" fmla="*/ 0 h 58"/>
                <a:gd name="T8" fmla="*/ 92 w 92"/>
                <a:gd name="T9" fmla="*/ 3 h 58"/>
                <a:gd name="T10" fmla="*/ 92 w 92"/>
                <a:gd name="T11" fmla="*/ 55 h 58"/>
                <a:gd name="T12" fmla="*/ 89 w 92"/>
                <a:gd name="T13" fmla="*/ 58 h 58"/>
                <a:gd name="T14" fmla="*/ 46 w 92"/>
                <a:gd name="T15" fmla="*/ 58 h 58"/>
                <a:gd name="T16" fmla="*/ 46 w 92"/>
                <a:gd name="T17" fmla="*/ 53 h 58"/>
                <a:gd name="T18" fmla="*/ 87 w 92"/>
                <a:gd name="T19" fmla="*/ 53 h 58"/>
                <a:gd name="T20" fmla="*/ 87 w 92"/>
                <a:gd name="T21" fmla="*/ 5 h 58"/>
                <a:gd name="T22" fmla="*/ 46 w 92"/>
                <a:gd name="T23" fmla="*/ 5 h 58"/>
                <a:gd name="T24" fmla="*/ 12 w 92"/>
                <a:gd name="T25" fmla="*/ 5 h 58"/>
                <a:gd name="T26" fmla="*/ 12 w 92"/>
                <a:gd name="T27" fmla="*/ 18 h 58"/>
                <a:gd name="T28" fmla="*/ 9 w 92"/>
                <a:gd name="T29" fmla="*/ 21 h 58"/>
                <a:gd name="T30" fmla="*/ 5 w 92"/>
                <a:gd name="T31" fmla="*/ 21 h 58"/>
                <a:gd name="T32" fmla="*/ 5 w 92"/>
                <a:gd name="T33" fmla="*/ 38 h 58"/>
                <a:gd name="T34" fmla="*/ 9 w 92"/>
                <a:gd name="T35" fmla="*/ 38 h 58"/>
                <a:gd name="T36" fmla="*/ 12 w 92"/>
                <a:gd name="T37" fmla="*/ 41 h 58"/>
                <a:gd name="T38" fmla="*/ 12 w 92"/>
                <a:gd name="T39" fmla="*/ 53 h 58"/>
                <a:gd name="T40" fmla="*/ 46 w 92"/>
                <a:gd name="T41" fmla="*/ 53 h 58"/>
                <a:gd name="T42" fmla="*/ 46 w 92"/>
                <a:gd name="T43" fmla="*/ 58 h 58"/>
                <a:gd name="T44" fmla="*/ 9 w 92"/>
                <a:gd name="T45" fmla="*/ 58 h 58"/>
                <a:gd name="T46" fmla="*/ 7 w 92"/>
                <a:gd name="T47" fmla="*/ 55 h 58"/>
                <a:gd name="T48" fmla="*/ 7 w 92"/>
                <a:gd name="T49" fmla="*/ 43 h 58"/>
                <a:gd name="T50" fmla="*/ 3 w 92"/>
                <a:gd name="T51" fmla="*/ 43 h 58"/>
                <a:gd name="T52" fmla="*/ 0 w 92"/>
                <a:gd name="T53" fmla="*/ 41 h 58"/>
                <a:gd name="T54" fmla="*/ 0 w 92"/>
                <a:gd name="T55" fmla="*/ 18 h 58"/>
                <a:gd name="T56" fmla="*/ 3 w 92"/>
                <a:gd name="T57" fmla="*/ 16 h 58"/>
                <a:gd name="T58" fmla="*/ 7 w 92"/>
                <a:gd name="T59" fmla="*/ 16 h 58"/>
                <a:gd name="T60" fmla="*/ 7 w 92"/>
                <a:gd name="T61" fmla="*/ 3 h 58"/>
                <a:gd name="T62" fmla="*/ 9 w 92"/>
                <a:gd name="T63" fmla="*/ 0 h 58"/>
                <a:gd name="T64" fmla="*/ 46 w 92"/>
                <a:gd name="T65" fmla="*/ 0 h 58"/>
                <a:gd name="T66" fmla="*/ 46 w 92"/>
                <a:gd name="T67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58">
                  <a:moveTo>
                    <a:pt x="87" y="5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1" y="0"/>
                    <a:pt x="92" y="1"/>
                    <a:pt x="92" y="3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7"/>
                    <a:pt x="91" y="58"/>
                    <a:pt x="89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87" y="53"/>
                    <a:pt x="87" y="53"/>
                    <a:pt x="87" y="53"/>
                  </a:cubicBezTo>
                  <a:lnTo>
                    <a:pt x="87" y="5"/>
                  </a:lnTo>
                  <a:close/>
                  <a:moveTo>
                    <a:pt x="46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0"/>
                    <a:pt x="11" y="21"/>
                    <a:pt x="9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38"/>
                    <a:pt x="12" y="39"/>
                    <a:pt x="12" y="41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8" y="58"/>
                    <a:pt x="7" y="57"/>
                    <a:pt x="7" y="5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1" y="43"/>
                    <a:pt x="0" y="42"/>
                    <a:pt x="0" y="4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6"/>
                    <a:pt x="3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46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3" name="Freeform 116"/>
            <p:cNvSpPr>
              <a:spLocks noEditPoints="1"/>
            </p:cNvSpPr>
            <p:nvPr/>
          </p:nvSpPr>
          <p:spPr bwMode="auto">
            <a:xfrm>
              <a:off x="2325688" y="730250"/>
              <a:ext cx="109538" cy="42863"/>
            </a:xfrm>
            <a:custGeom>
              <a:avLst/>
              <a:gdLst>
                <a:gd name="T0" fmla="*/ 29 w 59"/>
                <a:gd name="T1" fmla="*/ 18 h 23"/>
                <a:gd name="T2" fmla="*/ 54 w 59"/>
                <a:gd name="T3" fmla="*/ 18 h 23"/>
                <a:gd name="T4" fmla="*/ 53 w 59"/>
                <a:gd name="T5" fmla="*/ 4 h 23"/>
                <a:gd name="T6" fmla="*/ 29 w 59"/>
                <a:gd name="T7" fmla="*/ 4 h 23"/>
                <a:gd name="T8" fmla="*/ 29 w 59"/>
                <a:gd name="T9" fmla="*/ 0 h 23"/>
                <a:gd name="T10" fmla="*/ 55 w 59"/>
                <a:gd name="T11" fmla="*/ 0 h 23"/>
                <a:gd name="T12" fmla="*/ 55 w 59"/>
                <a:gd name="T13" fmla="*/ 0 h 23"/>
                <a:gd name="T14" fmla="*/ 58 w 59"/>
                <a:gd name="T15" fmla="*/ 2 h 23"/>
                <a:gd name="T16" fmla="*/ 59 w 59"/>
                <a:gd name="T17" fmla="*/ 20 h 23"/>
                <a:gd name="T18" fmla="*/ 29 w 59"/>
                <a:gd name="T19" fmla="*/ 20 h 23"/>
                <a:gd name="T20" fmla="*/ 29 w 59"/>
                <a:gd name="T21" fmla="*/ 18 h 23"/>
                <a:gd name="T22" fmla="*/ 29 w 59"/>
                <a:gd name="T23" fmla="*/ 23 h 23"/>
                <a:gd name="T24" fmla="*/ 29 w 59"/>
                <a:gd name="T25" fmla="*/ 23 h 23"/>
                <a:gd name="T26" fmla="*/ 56 w 59"/>
                <a:gd name="T27" fmla="*/ 23 h 23"/>
                <a:gd name="T28" fmla="*/ 29 w 59"/>
                <a:gd name="T29" fmla="*/ 23 h 23"/>
                <a:gd name="T30" fmla="*/ 59 w 59"/>
                <a:gd name="T31" fmla="*/ 20 h 23"/>
                <a:gd name="T32" fmla="*/ 56 w 59"/>
                <a:gd name="T33" fmla="*/ 23 h 23"/>
                <a:gd name="T34" fmla="*/ 59 w 59"/>
                <a:gd name="T35" fmla="*/ 20 h 23"/>
                <a:gd name="T36" fmla="*/ 6 w 59"/>
                <a:gd name="T37" fmla="*/ 4 h 23"/>
                <a:gd name="T38" fmla="*/ 5 w 59"/>
                <a:gd name="T39" fmla="*/ 18 h 23"/>
                <a:gd name="T40" fmla="*/ 29 w 59"/>
                <a:gd name="T41" fmla="*/ 18 h 23"/>
                <a:gd name="T42" fmla="*/ 29 w 59"/>
                <a:gd name="T43" fmla="*/ 20 h 23"/>
                <a:gd name="T44" fmla="*/ 0 w 59"/>
                <a:gd name="T45" fmla="*/ 20 h 23"/>
                <a:gd name="T46" fmla="*/ 1 w 59"/>
                <a:gd name="T47" fmla="*/ 2 h 23"/>
                <a:gd name="T48" fmla="*/ 1 w 59"/>
                <a:gd name="T49" fmla="*/ 2 h 23"/>
                <a:gd name="T50" fmla="*/ 3 w 59"/>
                <a:gd name="T51" fmla="*/ 0 h 23"/>
                <a:gd name="T52" fmla="*/ 29 w 59"/>
                <a:gd name="T53" fmla="*/ 0 h 23"/>
                <a:gd name="T54" fmla="*/ 29 w 59"/>
                <a:gd name="T55" fmla="*/ 4 h 23"/>
                <a:gd name="T56" fmla="*/ 6 w 59"/>
                <a:gd name="T57" fmla="*/ 4 h 23"/>
                <a:gd name="T58" fmla="*/ 29 w 59"/>
                <a:gd name="T59" fmla="*/ 23 h 23"/>
                <a:gd name="T60" fmla="*/ 29 w 59"/>
                <a:gd name="T61" fmla="*/ 23 h 23"/>
                <a:gd name="T62" fmla="*/ 2 w 59"/>
                <a:gd name="T63" fmla="*/ 23 h 23"/>
                <a:gd name="T64" fmla="*/ 2 w 59"/>
                <a:gd name="T65" fmla="*/ 23 h 23"/>
                <a:gd name="T66" fmla="*/ 29 w 59"/>
                <a:gd name="T67" fmla="*/ 23 h 23"/>
                <a:gd name="T68" fmla="*/ 2 w 59"/>
                <a:gd name="T69" fmla="*/ 23 h 23"/>
                <a:gd name="T70" fmla="*/ 0 w 59"/>
                <a:gd name="T71" fmla="*/ 20 h 23"/>
                <a:gd name="T72" fmla="*/ 2 w 59"/>
                <a:gd name="T7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" h="23">
                  <a:moveTo>
                    <a:pt x="29" y="18"/>
                  </a:moveTo>
                  <a:cubicBezTo>
                    <a:pt x="54" y="18"/>
                    <a:pt x="54" y="18"/>
                    <a:pt x="54" y="1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8" y="1"/>
                    <a:pt x="58" y="2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8"/>
                    <a:pt x="29" y="18"/>
                    <a:pt x="29" y="18"/>
                  </a:cubicBezTo>
                  <a:close/>
                  <a:moveTo>
                    <a:pt x="29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29" y="23"/>
                    <a:pt x="29" y="23"/>
                    <a:pt x="29" y="23"/>
                  </a:cubicBezTo>
                  <a:close/>
                  <a:moveTo>
                    <a:pt x="59" y="20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7" y="23"/>
                    <a:pt x="59" y="22"/>
                    <a:pt x="59" y="20"/>
                  </a:cubicBezTo>
                  <a:close/>
                  <a:moveTo>
                    <a:pt x="6" y="4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29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9" y="23"/>
                    <a:pt x="29" y="23"/>
                    <a:pt x="29" y="23"/>
                  </a:cubicBezTo>
                  <a:close/>
                  <a:moveTo>
                    <a:pt x="2" y="2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3"/>
                    <a:pt x="2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4" name="Freeform 130"/>
            <p:cNvSpPr>
              <a:spLocks noEditPoints="1"/>
            </p:cNvSpPr>
            <p:nvPr/>
          </p:nvSpPr>
          <p:spPr bwMode="auto">
            <a:xfrm>
              <a:off x="2466975" y="171450"/>
              <a:ext cx="50800" cy="290513"/>
            </a:xfrm>
            <a:custGeom>
              <a:avLst/>
              <a:gdLst>
                <a:gd name="T0" fmla="*/ 23 w 28"/>
                <a:gd name="T1" fmla="*/ 5 h 157"/>
                <a:gd name="T2" fmla="*/ 14 w 28"/>
                <a:gd name="T3" fmla="*/ 5 h 157"/>
                <a:gd name="T4" fmla="*/ 14 w 28"/>
                <a:gd name="T5" fmla="*/ 0 h 157"/>
                <a:gd name="T6" fmla="*/ 25 w 28"/>
                <a:gd name="T7" fmla="*/ 0 h 157"/>
                <a:gd name="T8" fmla="*/ 28 w 28"/>
                <a:gd name="T9" fmla="*/ 3 h 157"/>
                <a:gd name="T10" fmla="*/ 28 w 28"/>
                <a:gd name="T11" fmla="*/ 154 h 157"/>
                <a:gd name="T12" fmla="*/ 25 w 28"/>
                <a:gd name="T13" fmla="*/ 157 h 157"/>
                <a:gd name="T14" fmla="*/ 14 w 28"/>
                <a:gd name="T15" fmla="*/ 157 h 157"/>
                <a:gd name="T16" fmla="*/ 14 w 28"/>
                <a:gd name="T17" fmla="*/ 152 h 157"/>
                <a:gd name="T18" fmla="*/ 23 w 28"/>
                <a:gd name="T19" fmla="*/ 152 h 157"/>
                <a:gd name="T20" fmla="*/ 23 w 28"/>
                <a:gd name="T21" fmla="*/ 5 h 157"/>
                <a:gd name="T22" fmla="*/ 14 w 28"/>
                <a:gd name="T23" fmla="*/ 5 h 157"/>
                <a:gd name="T24" fmla="*/ 5 w 28"/>
                <a:gd name="T25" fmla="*/ 5 h 157"/>
                <a:gd name="T26" fmla="*/ 5 w 28"/>
                <a:gd name="T27" fmla="*/ 152 h 157"/>
                <a:gd name="T28" fmla="*/ 14 w 28"/>
                <a:gd name="T29" fmla="*/ 152 h 157"/>
                <a:gd name="T30" fmla="*/ 14 w 28"/>
                <a:gd name="T31" fmla="*/ 157 h 157"/>
                <a:gd name="T32" fmla="*/ 3 w 28"/>
                <a:gd name="T33" fmla="*/ 157 h 157"/>
                <a:gd name="T34" fmla="*/ 0 w 28"/>
                <a:gd name="T35" fmla="*/ 154 h 157"/>
                <a:gd name="T36" fmla="*/ 0 w 28"/>
                <a:gd name="T37" fmla="*/ 3 h 157"/>
                <a:gd name="T38" fmla="*/ 3 w 28"/>
                <a:gd name="T39" fmla="*/ 0 h 157"/>
                <a:gd name="T40" fmla="*/ 14 w 28"/>
                <a:gd name="T41" fmla="*/ 0 h 157"/>
                <a:gd name="T42" fmla="*/ 14 w 28"/>
                <a:gd name="T43" fmla="*/ 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157">
                  <a:moveTo>
                    <a:pt x="23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8" y="1"/>
                    <a:pt x="28" y="3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6"/>
                    <a:pt x="27" y="157"/>
                    <a:pt x="25" y="157"/>
                  </a:cubicBezTo>
                  <a:cubicBezTo>
                    <a:pt x="14" y="157"/>
                    <a:pt x="14" y="157"/>
                    <a:pt x="14" y="157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23" y="152"/>
                    <a:pt x="23" y="152"/>
                    <a:pt x="23" y="152"/>
                  </a:cubicBezTo>
                  <a:lnTo>
                    <a:pt x="23" y="5"/>
                  </a:lnTo>
                  <a:close/>
                  <a:moveTo>
                    <a:pt x="1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7"/>
                    <a:pt x="14" y="157"/>
                    <a:pt x="14" y="157"/>
                  </a:cubicBezTo>
                  <a:cubicBezTo>
                    <a:pt x="3" y="157"/>
                    <a:pt x="3" y="157"/>
                    <a:pt x="3" y="157"/>
                  </a:cubicBezTo>
                  <a:cubicBezTo>
                    <a:pt x="1" y="157"/>
                    <a:pt x="0" y="156"/>
                    <a:pt x="0" y="1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5" name="Freeform 131"/>
            <p:cNvSpPr>
              <a:spLocks noEditPoints="1"/>
            </p:cNvSpPr>
            <p:nvPr/>
          </p:nvSpPr>
          <p:spPr bwMode="auto">
            <a:xfrm>
              <a:off x="2405063" y="325438"/>
              <a:ext cx="50800" cy="136525"/>
            </a:xfrm>
            <a:custGeom>
              <a:avLst/>
              <a:gdLst>
                <a:gd name="T0" fmla="*/ 23 w 27"/>
                <a:gd name="T1" fmla="*/ 5 h 74"/>
                <a:gd name="T2" fmla="*/ 14 w 27"/>
                <a:gd name="T3" fmla="*/ 5 h 74"/>
                <a:gd name="T4" fmla="*/ 14 w 27"/>
                <a:gd name="T5" fmla="*/ 0 h 74"/>
                <a:gd name="T6" fmla="*/ 25 w 27"/>
                <a:gd name="T7" fmla="*/ 0 h 74"/>
                <a:gd name="T8" fmla="*/ 27 w 27"/>
                <a:gd name="T9" fmla="*/ 3 h 74"/>
                <a:gd name="T10" fmla="*/ 27 w 27"/>
                <a:gd name="T11" fmla="*/ 71 h 74"/>
                <a:gd name="T12" fmla="*/ 25 w 27"/>
                <a:gd name="T13" fmla="*/ 74 h 74"/>
                <a:gd name="T14" fmla="*/ 14 w 27"/>
                <a:gd name="T15" fmla="*/ 74 h 74"/>
                <a:gd name="T16" fmla="*/ 14 w 27"/>
                <a:gd name="T17" fmla="*/ 69 h 74"/>
                <a:gd name="T18" fmla="*/ 23 w 27"/>
                <a:gd name="T19" fmla="*/ 69 h 74"/>
                <a:gd name="T20" fmla="*/ 23 w 27"/>
                <a:gd name="T21" fmla="*/ 5 h 74"/>
                <a:gd name="T22" fmla="*/ 14 w 27"/>
                <a:gd name="T23" fmla="*/ 5 h 74"/>
                <a:gd name="T24" fmla="*/ 5 w 27"/>
                <a:gd name="T25" fmla="*/ 5 h 74"/>
                <a:gd name="T26" fmla="*/ 5 w 27"/>
                <a:gd name="T27" fmla="*/ 69 h 74"/>
                <a:gd name="T28" fmla="*/ 14 w 27"/>
                <a:gd name="T29" fmla="*/ 69 h 74"/>
                <a:gd name="T30" fmla="*/ 14 w 27"/>
                <a:gd name="T31" fmla="*/ 74 h 74"/>
                <a:gd name="T32" fmla="*/ 2 w 27"/>
                <a:gd name="T33" fmla="*/ 74 h 74"/>
                <a:gd name="T34" fmla="*/ 0 w 27"/>
                <a:gd name="T35" fmla="*/ 71 h 74"/>
                <a:gd name="T36" fmla="*/ 0 w 27"/>
                <a:gd name="T37" fmla="*/ 3 h 74"/>
                <a:gd name="T38" fmla="*/ 2 w 27"/>
                <a:gd name="T39" fmla="*/ 0 h 74"/>
                <a:gd name="T40" fmla="*/ 14 w 27"/>
                <a:gd name="T41" fmla="*/ 0 h 74"/>
                <a:gd name="T42" fmla="*/ 14 w 27"/>
                <a:gd name="T43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74">
                  <a:moveTo>
                    <a:pt x="23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3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7" y="73"/>
                    <a:pt x="26" y="74"/>
                    <a:pt x="25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5"/>
                  </a:lnTo>
                  <a:close/>
                  <a:moveTo>
                    <a:pt x="1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0" y="73"/>
                    <a:pt x="0" y="7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6" name="Freeform 150"/>
            <p:cNvSpPr>
              <a:spLocks noEditPoints="1"/>
            </p:cNvSpPr>
            <p:nvPr/>
          </p:nvSpPr>
          <p:spPr bwMode="auto">
            <a:xfrm>
              <a:off x="1433513" y="2387600"/>
              <a:ext cx="268288" cy="71438"/>
            </a:xfrm>
            <a:custGeom>
              <a:avLst/>
              <a:gdLst>
                <a:gd name="T0" fmla="*/ 130 w 145"/>
                <a:gd name="T1" fmla="*/ 25 h 38"/>
                <a:gd name="T2" fmla="*/ 73 w 145"/>
                <a:gd name="T3" fmla="*/ 25 h 38"/>
                <a:gd name="T4" fmla="*/ 73 w 145"/>
                <a:gd name="T5" fmla="*/ 20 h 38"/>
                <a:gd name="T6" fmla="*/ 128 w 145"/>
                <a:gd name="T7" fmla="*/ 20 h 38"/>
                <a:gd name="T8" fmla="*/ 128 w 145"/>
                <a:gd name="T9" fmla="*/ 2 h 38"/>
                <a:gd name="T10" fmla="*/ 130 w 145"/>
                <a:gd name="T11" fmla="*/ 0 h 38"/>
                <a:gd name="T12" fmla="*/ 143 w 145"/>
                <a:gd name="T13" fmla="*/ 0 h 38"/>
                <a:gd name="T14" fmla="*/ 145 w 145"/>
                <a:gd name="T15" fmla="*/ 2 h 38"/>
                <a:gd name="T16" fmla="*/ 145 w 145"/>
                <a:gd name="T17" fmla="*/ 36 h 38"/>
                <a:gd name="T18" fmla="*/ 143 w 145"/>
                <a:gd name="T19" fmla="*/ 38 h 38"/>
                <a:gd name="T20" fmla="*/ 73 w 145"/>
                <a:gd name="T21" fmla="*/ 38 h 38"/>
                <a:gd name="T22" fmla="*/ 73 w 145"/>
                <a:gd name="T23" fmla="*/ 33 h 38"/>
                <a:gd name="T24" fmla="*/ 141 w 145"/>
                <a:gd name="T25" fmla="*/ 33 h 38"/>
                <a:gd name="T26" fmla="*/ 141 w 145"/>
                <a:gd name="T27" fmla="*/ 4 h 38"/>
                <a:gd name="T28" fmla="*/ 132 w 145"/>
                <a:gd name="T29" fmla="*/ 4 h 38"/>
                <a:gd name="T30" fmla="*/ 132 w 145"/>
                <a:gd name="T31" fmla="*/ 23 h 38"/>
                <a:gd name="T32" fmla="*/ 130 w 145"/>
                <a:gd name="T33" fmla="*/ 25 h 38"/>
                <a:gd name="T34" fmla="*/ 73 w 145"/>
                <a:gd name="T35" fmla="*/ 25 h 38"/>
                <a:gd name="T36" fmla="*/ 15 w 145"/>
                <a:gd name="T37" fmla="*/ 25 h 38"/>
                <a:gd name="T38" fmla="*/ 13 w 145"/>
                <a:gd name="T39" fmla="*/ 23 h 38"/>
                <a:gd name="T40" fmla="*/ 13 w 145"/>
                <a:gd name="T41" fmla="*/ 5 h 38"/>
                <a:gd name="T42" fmla="*/ 4 w 145"/>
                <a:gd name="T43" fmla="*/ 5 h 38"/>
                <a:gd name="T44" fmla="*/ 4 w 145"/>
                <a:gd name="T45" fmla="*/ 33 h 38"/>
                <a:gd name="T46" fmla="*/ 73 w 145"/>
                <a:gd name="T47" fmla="*/ 33 h 38"/>
                <a:gd name="T48" fmla="*/ 73 w 145"/>
                <a:gd name="T49" fmla="*/ 38 h 38"/>
                <a:gd name="T50" fmla="*/ 2 w 145"/>
                <a:gd name="T51" fmla="*/ 38 h 38"/>
                <a:gd name="T52" fmla="*/ 0 w 145"/>
                <a:gd name="T53" fmla="*/ 36 h 38"/>
                <a:gd name="T54" fmla="*/ 0 w 145"/>
                <a:gd name="T55" fmla="*/ 2 h 38"/>
                <a:gd name="T56" fmla="*/ 2 w 145"/>
                <a:gd name="T57" fmla="*/ 0 h 38"/>
                <a:gd name="T58" fmla="*/ 15 w 145"/>
                <a:gd name="T59" fmla="*/ 0 h 38"/>
                <a:gd name="T60" fmla="*/ 17 w 145"/>
                <a:gd name="T61" fmla="*/ 2 h 38"/>
                <a:gd name="T62" fmla="*/ 17 w 145"/>
                <a:gd name="T63" fmla="*/ 20 h 38"/>
                <a:gd name="T64" fmla="*/ 73 w 145"/>
                <a:gd name="T65" fmla="*/ 20 h 38"/>
                <a:gd name="T66" fmla="*/ 73 w 145"/>
                <a:gd name="T67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5" h="38">
                  <a:moveTo>
                    <a:pt x="130" y="25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8" y="1"/>
                    <a:pt x="129" y="0"/>
                    <a:pt x="130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4" y="0"/>
                    <a:pt x="145" y="1"/>
                    <a:pt x="145" y="2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5" y="37"/>
                    <a:pt x="144" y="38"/>
                    <a:pt x="143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2" y="24"/>
                    <a:pt x="131" y="25"/>
                    <a:pt x="130" y="25"/>
                  </a:cubicBezTo>
                  <a:close/>
                  <a:moveTo>
                    <a:pt x="73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4"/>
                    <a:pt x="13" y="2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3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" name="Freeform 151"/>
            <p:cNvSpPr>
              <a:spLocks noEditPoints="1"/>
            </p:cNvSpPr>
            <p:nvPr/>
          </p:nvSpPr>
          <p:spPr bwMode="auto">
            <a:xfrm>
              <a:off x="1468438" y="2203450"/>
              <a:ext cx="201613" cy="214313"/>
            </a:xfrm>
            <a:custGeom>
              <a:avLst/>
              <a:gdLst>
                <a:gd name="T0" fmla="*/ 55 w 109"/>
                <a:gd name="T1" fmla="*/ 111 h 116"/>
                <a:gd name="T2" fmla="*/ 86 w 109"/>
                <a:gd name="T3" fmla="*/ 111 h 116"/>
                <a:gd name="T4" fmla="*/ 86 w 109"/>
                <a:gd name="T5" fmla="*/ 67 h 116"/>
                <a:gd name="T6" fmla="*/ 89 w 109"/>
                <a:gd name="T7" fmla="*/ 64 h 116"/>
                <a:gd name="T8" fmla="*/ 102 w 109"/>
                <a:gd name="T9" fmla="*/ 64 h 116"/>
                <a:gd name="T10" fmla="*/ 55 w 109"/>
                <a:gd name="T11" fmla="*/ 6 h 116"/>
                <a:gd name="T12" fmla="*/ 55 w 109"/>
                <a:gd name="T13" fmla="*/ 6 h 116"/>
                <a:gd name="T14" fmla="*/ 55 w 109"/>
                <a:gd name="T15" fmla="*/ 0 h 116"/>
                <a:gd name="T16" fmla="*/ 57 w 109"/>
                <a:gd name="T17" fmla="*/ 1 h 116"/>
                <a:gd name="T18" fmla="*/ 109 w 109"/>
                <a:gd name="T19" fmla="*/ 65 h 116"/>
                <a:gd name="T20" fmla="*/ 109 w 109"/>
                <a:gd name="T21" fmla="*/ 67 h 116"/>
                <a:gd name="T22" fmla="*/ 107 w 109"/>
                <a:gd name="T23" fmla="*/ 69 h 116"/>
                <a:gd name="T24" fmla="*/ 91 w 109"/>
                <a:gd name="T25" fmla="*/ 69 h 116"/>
                <a:gd name="T26" fmla="*/ 91 w 109"/>
                <a:gd name="T27" fmla="*/ 113 h 116"/>
                <a:gd name="T28" fmla="*/ 89 w 109"/>
                <a:gd name="T29" fmla="*/ 116 h 116"/>
                <a:gd name="T30" fmla="*/ 55 w 109"/>
                <a:gd name="T31" fmla="*/ 116 h 116"/>
                <a:gd name="T32" fmla="*/ 55 w 109"/>
                <a:gd name="T33" fmla="*/ 111 h 116"/>
                <a:gd name="T34" fmla="*/ 23 w 109"/>
                <a:gd name="T35" fmla="*/ 67 h 116"/>
                <a:gd name="T36" fmla="*/ 23 w 109"/>
                <a:gd name="T37" fmla="*/ 111 h 116"/>
                <a:gd name="T38" fmla="*/ 55 w 109"/>
                <a:gd name="T39" fmla="*/ 111 h 116"/>
                <a:gd name="T40" fmla="*/ 55 w 109"/>
                <a:gd name="T41" fmla="*/ 116 h 116"/>
                <a:gd name="T42" fmla="*/ 21 w 109"/>
                <a:gd name="T43" fmla="*/ 116 h 116"/>
                <a:gd name="T44" fmla="*/ 19 w 109"/>
                <a:gd name="T45" fmla="*/ 113 h 116"/>
                <a:gd name="T46" fmla="*/ 19 w 109"/>
                <a:gd name="T47" fmla="*/ 69 h 116"/>
                <a:gd name="T48" fmla="*/ 3 w 109"/>
                <a:gd name="T49" fmla="*/ 69 h 116"/>
                <a:gd name="T50" fmla="*/ 3 w 109"/>
                <a:gd name="T51" fmla="*/ 69 h 116"/>
                <a:gd name="T52" fmla="*/ 1 w 109"/>
                <a:gd name="T53" fmla="*/ 69 h 116"/>
                <a:gd name="T54" fmla="*/ 1 w 109"/>
                <a:gd name="T55" fmla="*/ 65 h 116"/>
                <a:gd name="T56" fmla="*/ 53 w 109"/>
                <a:gd name="T57" fmla="*/ 1 h 116"/>
                <a:gd name="T58" fmla="*/ 53 w 109"/>
                <a:gd name="T59" fmla="*/ 0 h 116"/>
                <a:gd name="T60" fmla="*/ 55 w 109"/>
                <a:gd name="T61" fmla="*/ 0 h 116"/>
                <a:gd name="T62" fmla="*/ 55 w 109"/>
                <a:gd name="T63" fmla="*/ 6 h 116"/>
                <a:gd name="T64" fmla="*/ 8 w 109"/>
                <a:gd name="T65" fmla="*/ 64 h 116"/>
                <a:gd name="T66" fmla="*/ 21 w 109"/>
                <a:gd name="T67" fmla="*/ 64 h 116"/>
                <a:gd name="T68" fmla="*/ 23 w 109"/>
                <a:gd name="T69" fmla="*/ 6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" h="116">
                  <a:moveTo>
                    <a:pt x="55" y="111"/>
                  </a:moveTo>
                  <a:cubicBezTo>
                    <a:pt x="86" y="111"/>
                    <a:pt x="86" y="111"/>
                    <a:pt x="86" y="111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6" y="65"/>
                    <a:pt x="88" y="64"/>
                    <a:pt x="89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6" y="0"/>
                    <a:pt x="56" y="0"/>
                    <a:pt x="57" y="1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109" y="65"/>
                    <a:pt x="109" y="66"/>
                    <a:pt x="109" y="67"/>
                  </a:cubicBezTo>
                  <a:cubicBezTo>
                    <a:pt x="109" y="68"/>
                    <a:pt x="108" y="69"/>
                    <a:pt x="107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5"/>
                    <a:pt x="90" y="116"/>
                    <a:pt x="89" y="116"/>
                  </a:cubicBezTo>
                  <a:cubicBezTo>
                    <a:pt x="55" y="116"/>
                    <a:pt x="55" y="116"/>
                    <a:pt x="55" y="116"/>
                  </a:cubicBezTo>
                  <a:lnTo>
                    <a:pt x="55" y="111"/>
                  </a:lnTo>
                  <a:close/>
                  <a:moveTo>
                    <a:pt x="23" y="67"/>
                  </a:moveTo>
                  <a:cubicBezTo>
                    <a:pt x="23" y="111"/>
                    <a:pt x="23" y="111"/>
                    <a:pt x="23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0" y="116"/>
                    <a:pt x="19" y="115"/>
                    <a:pt x="19" y="113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1" y="69"/>
                  </a:cubicBezTo>
                  <a:cubicBezTo>
                    <a:pt x="0" y="68"/>
                    <a:pt x="0" y="66"/>
                    <a:pt x="1" y="65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4" y="0"/>
                    <a:pt x="54" y="0"/>
                    <a:pt x="55" y="0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3" y="65"/>
                    <a:pt x="23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8" name="Freeform 162"/>
            <p:cNvSpPr>
              <a:spLocks noEditPoints="1"/>
            </p:cNvSpPr>
            <p:nvPr/>
          </p:nvSpPr>
          <p:spPr bwMode="auto">
            <a:xfrm>
              <a:off x="2117725" y="2101850"/>
              <a:ext cx="173038" cy="488950"/>
            </a:xfrm>
            <a:custGeom>
              <a:avLst/>
              <a:gdLst>
                <a:gd name="T0" fmla="*/ 57 w 94"/>
                <a:gd name="T1" fmla="*/ 260 h 264"/>
                <a:gd name="T2" fmla="*/ 58 w 94"/>
                <a:gd name="T3" fmla="*/ 119 h 264"/>
                <a:gd name="T4" fmla="*/ 82 w 94"/>
                <a:gd name="T5" fmla="*/ 91 h 264"/>
                <a:gd name="T6" fmla="*/ 88 w 94"/>
                <a:gd name="T7" fmla="*/ 79 h 264"/>
                <a:gd name="T8" fmla="*/ 81 w 94"/>
                <a:gd name="T9" fmla="*/ 38 h 264"/>
                <a:gd name="T10" fmla="*/ 78 w 94"/>
                <a:gd name="T11" fmla="*/ 31 h 264"/>
                <a:gd name="T12" fmla="*/ 71 w 94"/>
                <a:gd name="T13" fmla="*/ 63 h 264"/>
                <a:gd name="T14" fmla="*/ 68 w 94"/>
                <a:gd name="T15" fmla="*/ 66 h 264"/>
                <a:gd name="T16" fmla="*/ 60 w 94"/>
                <a:gd name="T17" fmla="*/ 66 h 264"/>
                <a:gd name="T18" fmla="*/ 51 w 94"/>
                <a:gd name="T19" fmla="*/ 5 h 264"/>
                <a:gd name="T20" fmla="*/ 47 w 94"/>
                <a:gd name="T21" fmla="*/ 0 h 264"/>
                <a:gd name="T22" fmla="*/ 53 w 94"/>
                <a:gd name="T23" fmla="*/ 0 h 264"/>
                <a:gd name="T24" fmla="*/ 62 w 94"/>
                <a:gd name="T25" fmla="*/ 61 h 264"/>
                <a:gd name="T26" fmla="*/ 59 w 94"/>
                <a:gd name="T27" fmla="*/ 3 h 264"/>
                <a:gd name="T28" fmla="*/ 62 w 94"/>
                <a:gd name="T29" fmla="*/ 0 h 264"/>
                <a:gd name="T30" fmla="*/ 84 w 94"/>
                <a:gd name="T31" fmla="*/ 32 h 264"/>
                <a:gd name="T32" fmla="*/ 93 w 94"/>
                <a:gd name="T33" fmla="*/ 65 h 264"/>
                <a:gd name="T34" fmla="*/ 87 w 94"/>
                <a:gd name="T35" fmla="*/ 94 h 264"/>
                <a:gd name="T36" fmla="*/ 74 w 94"/>
                <a:gd name="T37" fmla="*/ 112 h 264"/>
                <a:gd name="T38" fmla="*/ 62 w 94"/>
                <a:gd name="T39" fmla="*/ 262 h 264"/>
                <a:gd name="T40" fmla="*/ 47 w 94"/>
                <a:gd name="T41" fmla="*/ 264 h 264"/>
                <a:gd name="T42" fmla="*/ 15 w 94"/>
                <a:gd name="T43" fmla="*/ 34 h 264"/>
                <a:gd name="T44" fmla="*/ 6 w 94"/>
                <a:gd name="T45" fmla="*/ 66 h 264"/>
                <a:gd name="T46" fmla="*/ 12 w 94"/>
                <a:gd name="T47" fmla="*/ 91 h 264"/>
                <a:gd name="T48" fmla="*/ 36 w 94"/>
                <a:gd name="T49" fmla="*/ 119 h 264"/>
                <a:gd name="T50" fmla="*/ 37 w 94"/>
                <a:gd name="T51" fmla="*/ 121 h 264"/>
                <a:gd name="T52" fmla="*/ 47 w 94"/>
                <a:gd name="T53" fmla="*/ 260 h 264"/>
                <a:gd name="T54" fmla="*/ 35 w 94"/>
                <a:gd name="T55" fmla="*/ 264 h 264"/>
                <a:gd name="T56" fmla="*/ 32 w 94"/>
                <a:gd name="T57" fmla="*/ 122 h 264"/>
                <a:gd name="T58" fmla="*/ 7 w 94"/>
                <a:gd name="T59" fmla="*/ 94 h 264"/>
                <a:gd name="T60" fmla="*/ 1 w 94"/>
                <a:gd name="T61" fmla="*/ 65 h 264"/>
                <a:gd name="T62" fmla="*/ 10 w 94"/>
                <a:gd name="T63" fmla="*/ 32 h 264"/>
                <a:gd name="T64" fmla="*/ 32 w 94"/>
                <a:gd name="T65" fmla="*/ 0 h 264"/>
                <a:gd name="T66" fmla="*/ 33 w 94"/>
                <a:gd name="T67" fmla="*/ 0 h 264"/>
                <a:gd name="T68" fmla="*/ 29 w 94"/>
                <a:gd name="T69" fmla="*/ 61 h 264"/>
                <a:gd name="T70" fmla="*/ 38 w 94"/>
                <a:gd name="T71" fmla="*/ 2 h 264"/>
                <a:gd name="T72" fmla="*/ 47 w 94"/>
                <a:gd name="T73" fmla="*/ 0 h 264"/>
                <a:gd name="T74" fmla="*/ 47 w 94"/>
                <a:gd name="T75" fmla="*/ 5 h 264"/>
                <a:gd name="T76" fmla="*/ 43 w 94"/>
                <a:gd name="T77" fmla="*/ 5 h 264"/>
                <a:gd name="T78" fmla="*/ 34 w 94"/>
                <a:gd name="T79" fmla="*/ 66 h 264"/>
                <a:gd name="T80" fmla="*/ 26 w 94"/>
                <a:gd name="T81" fmla="*/ 66 h 264"/>
                <a:gd name="T82" fmla="*/ 24 w 94"/>
                <a:gd name="T83" fmla="*/ 63 h 264"/>
                <a:gd name="T84" fmla="*/ 16 w 94"/>
                <a:gd name="T85" fmla="*/ 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" h="264">
                  <a:moveTo>
                    <a:pt x="47" y="260"/>
                  </a:moveTo>
                  <a:cubicBezTo>
                    <a:pt x="57" y="260"/>
                    <a:pt x="57" y="260"/>
                    <a:pt x="57" y="260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120"/>
                    <a:pt x="57" y="119"/>
                    <a:pt x="58" y="119"/>
                  </a:cubicBezTo>
                  <a:cubicBezTo>
                    <a:pt x="62" y="116"/>
                    <a:pt x="67" y="113"/>
                    <a:pt x="70" y="109"/>
                  </a:cubicBezTo>
                  <a:cubicBezTo>
                    <a:pt x="75" y="103"/>
                    <a:pt x="79" y="96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5" y="87"/>
                    <a:pt x="87" y="83"/>
                    <a:pt x="88" y="79"/>
                  </a:cubicBezTo>
                  <a:cubicBezTo>
                    <a:pt x="89" y="75"/>
                    <a:pt x="89" y="71"/>
                    <a:pt x="88" y="66"/>
                  </a:cubicBezTo>
                  <a:cubicBezTo>
                    <a:pt x="87" y="56"/>
                    <a:pt x="84" y="47"/>
                    <a:pt x="81" y="38"/>
                  </a:cubicBezTo>
                  <a:cubicBezTo>
                    <a:pt x="80" y="37"/>
                    <a:pt x="80" y="36"/>
                    <a:pt x="79" y="34"/>
                  </a:cubicBezTo>
                  <a:cubicBezTo>
                    <a:pt x="79" y="32"/>
                    <a:pt x="78" y="32"/>
                    <a:pt x="78" y="31"/>
                  </a:cubicBezTo>
                  <a:cubicBezTo>
                    <a:pt x="76" y="23"/>
                    <a:pt x="71" y="10"/>
                    <a:pt x="64" y="6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64"/>
                    <a:pt x="70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8" y="65"/>
                    <a:pt x="58" y="63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1"/>
                    <a:pt x="61" y="0"/>
                    <a:pt x="62" y="0"/>
                  </a:cubicBezTo>
                  <a:cubicBezTo>
                    <a:pt x="73" y="2"/>
                    <a:pt x="79" y="20"/>
                    <a:pt x="83" y="29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9" y="45"/>
                    <a:pt x="92" y="55"/>
                    <a:pt x="93" y="65"/>
                  </a:cubicBezTo>
                  <a:cubicBezTo>
                    <a:pt x="94" y="71"/>
                    <a:pt x="94" y="75"/>
                    <a:pt x="92" y="80"/>
                  </a:cubicBezTo>
                  <a:cubicBezTo>
                    <a:pt x="91" y="85"/>
                    <a:pt x="89" y="89"/>
                    <a:pt x="87" y="94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4" y="99"/>
                    <a:pt x="79" y="106"/>
                    <a:pt x="74" y="112"/>
                  </a:cubicBezTo>
                  <a:cubicBezTo>
                    <a:pt x="70" y="116"/>
                    <a:pt x="66" y="120"/>
                    <a:pt x="62" y="122"/>
                  </a:cubicBezTo>
                  <a:cubicBezTo>
                    <a:pt x="62" y="262"/>
                    <a:pt x="62" y="262"/>
                    <a:pt x="62" y="262"/>
                  </a:cubicBezTo>
                  <a:cubicBezTo>
                    <a:pt x="62" y="263"/>
                    <a:pt x="60" y="264"/>
                    <a:pt x="59" y="264"/>
                  </a:cubicBezTo>
                  <a:cubicBezTo>
                    <a:pt x="47" y="264"/>
                    <a:pt x="47" y="264"/>
                    <a:pt x="47" y="264"/>
                  </a:cubicBezTo>
                  <a:lnTo>
                    <a:pt x="47" y="260"/>
                  </a:lnTo>
                  <a:close/>
                  <a:moveTo>
                    <a:pt x="15" y="34"/>
                  </a:moveTo>
                  <a:cubicBezTo>
                    <a:pt x="14" y="36"/>
                    <a:pt x="14" y="37"/>
                    <a:pt x="13" y="38"/>
                  </a:cubicBezTo>
                  <a:cubicBezTo>
                    <a:pt x="10" y="47"/>
                    <a:pt x="7" y="56"/>
                    <a:pt x="6" y="66"/>
                  </a:cubicBezTo>
                  <a:cubicBezTo>
                    <a:pt x="5" y="71"/>
                    <a:pt x="5" y="75"/>
                    <a:pt x="6" y="79"/>
                  </a:cubicBezTo>
                  <a:cubicBezTo>
                    <a:pt x="7" y="83"/>
                    <a:pt x="9" y="87"/>
                    <a:pt x="12" y="91"/>
                  </a:cubicBezTo>
                  <a:cubicBezTo>
                    <a:pt x="15" y="96"/>
                    <a:pt x="19" y="103"/>
                    <a:pt x="24" y="108"/>
                  </a:cubicBezTo>
                  <a:cubicBezTo>
                    <a:pt x="27" y="113"/>
                    <a:pt x="31" y="116"/>
                    <a:pt x="36" y="119"/>
                  </a:cubicBezTo>
                  <a:cubicBezTo>
                    <a:pt x="37" y="119"/>
                    <a:pt x="37" y="120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260"/>
                    <a:pt x="37" y="260"/>
                    <a:pt x="37" y="260"/>
                  </a:cubicBezTo>
                  <a:cubicBezTo>
                    <a:pt x="47" y="260"/>
                    <a:pt x="47" y="260"/>
                    <a:pt x="47" y="260"/>
                  </a:cubicBezTo>
                  <a:cubicBezTo>
                    <a:pt x="47" y="264"/>
                    <a:pt x="47" y="264"/>
                    <a:pt x="47" y="264"/>
                  </a:cubicBezTo>
                  <a:cubicBezTo>
                    <a:pt x="35" y="264"/>
                    <a:pt x="35" y="264"/>
                    <a:pt x="35" y="264"/>
                  </a:cubicBezTo>
                  <a:cubicBezTo>
                    <a:pt x="33" y="264"/>
                    <a:pt x="32" y="263"/>
                    <a:pt x="32" y="262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28" y="119"/>
                    <a:pt x="24" y="116"/>
                    <a:pt x="20" y="112"/>
                  </a:cubicBezTo>
                  <a:cubicBezTo>
                    <a:pt x="15" y="106"/>
                    <a:pt x="10" y="99"/>
                    <a:pt x="7" y="94"/>
                  </a:cubicBezTo>
                  <a:cubicBezTo>
                    <a:pt x="5" y="89"/>
                    <a:pt x="3" y="85"/>
                    <a:pt x="2" y="80"/>
                  </a:cubicBezTo>
                  <a:cubicBezTo>
                    <a:pt x="0" y="75"/>
                    <a:pt x="0" y="71"/>
                    <a:pt x="1" y="65"/>
                  </a:cubicBezTo>
                  <a:cubicBezTo>
                    <a:pt x="2" y="55"/>
                    <a:pt x="5" y="45"/>
                    <a:pt x="9" y="36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5" y="20"/>
                    <a:pt x="21" y="2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4" y="1"/>
                    <a:pt x="35" y="2"/>
                    <a:pt x="35" y="3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5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6"/>
                    <a:pt x="23" y="65"/>
                    <a:pt x="23" y="63"/>
                  </a:cubicBezTo>
                  <a:cubicBezTo>
                    <a:pt x="23" y="63"/>
                    <a:pt x="23" y="63"/>
                    <a:pt x="24" y="6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10"/>
                    <a:pt x="18" y="23"/>
                    <a:pt x="16" y="31"/>
                  </a:cubicBezTo>
                  <a:cubicBezTo>
                    <a:pt x="16" y="32"/>
                    <a:pt x="15" y="32"/>
                    <a:pt x="15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9" name="Freeform 171"/>
            <p:cNvSpPr>
              <a:spLocks noEditPoints="1"/>
            </p:cNvSpPr>
            <p:nvPr/>
          </p:nvSpPr>
          <p:spPr bwMode="auto">
            <a:xfrm>
              <a:off x="4124325" y="1563688"/>
              <a:ext cx="314325" cy="322263"/>
            </a:xfrm>
            <a:custGeom>
              <a:avLst/>
              <a:gdLst>
                <a:gd name="T0" fmla="*/ 140 w 170"/>
                <a:gd name="T1" fmla="*/ 0 h 174"/>
                <a:gd name="T2" fmla="*/ 170 w 170"/>
                <a:gd name="T3" fmla="*/ 2 h 174"/>
                <a:gd name="T4" fmla="*/ 140 w 170"/>
                <a:gd name="T5" fmla="*/ 174 h 174"/>
                <a:gd name="T6" fmla="*/ 165 w 170"/>
                <a:gd name="T7" fmla="*/ 4 h 174"/>
                <a:gd name="T8" fmla="*/ 157 w 170"/>
                <a:gd name="T9" fmla="*/ 152 h 174"/>
                <a:gd name="T10" fmla="*/ 140 w 170"/>
                <a:gd name="T11" fmla="*/ 134 h 174"/>
                <a:gd name="T12" fmla="*/ 152 w 170"/>
                <a:gd name="T13" fmla="*/ 149 h 174"/>
                <a:gd name="T14" fmla="*/ 140 w 170"/>
                <a:gd name="T15" fmla="*/ 123 h 174"/>
                <a:gd name="T16" fmla="*/ 157 w 170"/>
                <a:gd name="T17" fmla="*/ 37 h 174"/>
                <a:gd name="T18" fmla="*/ 140 w 170"/>
                <a:gd name="T19" fmla="*/ 40 h 174"/>
                <a:gd name="T20" fmla="*/ 140 w 170"/>
                <a:gd name="T21" fmla="*/ 118 h 174"/>
                <a:gd name="T22" fmla="*/ 85 w 170"/>
                <a:gd name="T23" fmla="*/ 4 h 174"/>
                <a:gd name="T24" fmla="*/ 140 w 170"/>
                <a:gd name="T25" fmla="*/ 4 h 174"/>
                <a:gd name="T26" fmla="*/ 140 w 170"/>
                <a:gd name="T27" fmla="*/ 174 h 174"/>
                <a:gd name="T28" fmla="*/ 140 w 170"/>
                <a:gd name="T29" fmla="*/ 35 h 174"/>
                <a:gd name="T30" fmla="*/ 85 w 170"/>
                <a:gd name="T31" fmla="*/ 35 h 174"/>
                <a:gd name="T32" fmla="*/ 140 w 170"/>
                <a:gd name="T33" fmla="*/ 123 h 174"/>
                <a:gd name="T34" fmla="*/ 140 w 170"/>
                <a:gd name="T35" fmla="*/ 118 h 174"/>
                <a:gd name="T36" fmla="*/ 128 w 170"/>
                <a:gd name="T37" fmla="*/ 139 h 174"/>
                <a:gd name="T38" fmla="*/ 140 w 170"/>
                <a:gd name="T39" fmla="*/ 154 h 174"/>
                <a:gd name="T40" fmla="*/ 123 w 170"/>
                <a:gd name="T41" fmla="*/ 136 h 174"/>
                <a:gd name="T42" fmla="*/ 85 w 170"/>
                <a:gd name="T43" fmla="*/ 26 h 174"/>
                <a:gd name="T44" fmla="*/ 131 w 170"/>
                <a:gd name="T45" fmla="*/ 16 h 174"/>
                <a:gd name="T46" fmla="*/ 133 w 170"/>
                <a:gd name="T47" fmla="*/ 11 h 174"/>
                <a:gd name="T48" fmla="*/ 133 w 170"/>
                <a:gd name="T49" fmla="*/ 26 h 174"/>
                <a:gd name="T50" fmla="*/ 30 w 170"/>
                <a:gd name="T51" fmla="*/ 4 h 174"/>
                <a:gd name="T52" fmla="*/ 85 w 170"/>
                <a:gd name="T53" fmla="*/ 4 h 174"/>
                <a:gd name="T54" fmla="*/ 85 w 170"/>
                <a:gd name="T55" fmla="*/ 174 h 174"/>
                <a:gd name="T56" fmla="*/ 85 w 170"/>
                <a:gd name="T57" fmla="*/ 11 h 174"/>
                <a:gd name="T58" fmla="*/ 40 w 170"/>
                <a:gd name="T59" fmla="*/ 22 h 174"/>
                <a:gd name="T60" fmla="*/ 37 w 170"/>
                <a:gd name="T61" fmla="*/ 26 h 174"/>
                <a:gd name="T62" fmla="*/ 37 w 170"/>
                <a:gd name="T63" fmla="*/ 11 h 174"/>
                <a:gd name="T64" fmla="*/ 85 w 170"/>
                <a:gd name="T65" fmla="*/ 40 h 174"/>
                <a:gd name="T66" fmla="*/ 85 w 170"/>
                <a:gd name="T67" fmla="*/ 35 h 174"/>
                <a:gd name="T68" fmla="*/ 30 w 170"/>
                <a:gd name="T69" fmla="*/ 123 h 174"/>
                <a:gd name="T70" fmla="*/ 30 w 170"/>
                <a:gd name="T71" fmla="*/ 154 h 174"/>
                <a:gd name="T72" fmla="*/ 42 w 170"/>
                <a:gd name="T73" fmla="*/ 139 h 174"/>
                <a:gd name="T74" fmla="*/ 45 w 170"/>
                <a:gd name="T75" fmla="*/ 134 h 174"/>
                <a:gd name="T76" fmla="*/ 45 w 170"/>
                <a:gd name="T77" fmla="*/ 154 h 174"/>
                <a:gd name="T78" fmla="*/ 5 w 170"/>
                <a:gd name="T79" fmla="*/ 4 h 174"/>
                <a:gd name="T80" fmla="*/ 30 w 170"/>
                <a:gd name="T81" fmla="*/ 174 h 174"/>
                <a:gd name="T82" fmla="*/ 0 w 170"/>
                <a:gd name="T83" fmla="*/ 2 h 174"/>
                <a:gd name="T84" fmla="*/ 30 w 170"/>
                <a:gd name="T85" fmla="*/ 4 h 174"/>
                <a:gd name="T86" fmla="*/ 13 w 170"/>
                <a:gd name="T87" fmla="*/ 37 h 174"/>
                <a:gd name="T88" fmla="*/ 30 w 170"/>
                <a:gd name="T89" fmla="*/ 123 h 174"/>
                <a:gd name="T90" fmla="*/ 18 w 170"/>
                <a:gd name="T91" fmla="*/ 40 h 174"/>
                <a:gd name="T92" fmla="*/ 30 w 170"/>
                <a:gd name="T93" fmla="*/ 134 h 174"/>
                <a:gd name="T94" fmla="*/ 13 w 170"/>
                <a:gd name="T95" fmla="*/ 152 h 174"/>
                <a:gd name="T96" fmla="*/ 30 w 170"/>
                <a:gd name="T97" fmla="*/ 149 h 174"/>
                <a:gd name="T98" fmla="*/ 30 w 170"/>
                <a:gd name="T99" fmla="*/ 13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0" h="174">
                  <a:moveTo>
                    <a:pt x="165" y="4"/>
                  </a:moveTo>
                  <a:cubicBezTo>
                    <a:pt x="140" y="4"/>
                    <a:pt x="140" y="4"/>
                    <a:pt x="140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9" y="0"/>
                    <a:pt x="170" y="1"/>
                    <a:pt x="170" y="2"/>
                  </a:cubicBezTo>
                  <a:cubicBezTo>
                    <a:pt x="170" y="171"/>
                    <a:pt x="170" y="171"/>
                    <a:pt x="170" y="171"/>
                  </a:cubicBezTo>
                  <a:cubicBezTo>
                    <a:pt x="170" y="172"/>
                    <a:pt x="169" y="174"/>
                    <a:pt x="168" y="174"/>
                  </a:cubicBezTo>
                  <a:cubicBezTo>
                    <a:pt x="140" y="174"/>
                    <a:pt x="140" y="174"/>
                    <a:pt x="140" y="174"/>
                  </a:cubicBezTo>
                  <a:cubicBezTo>
                    <a:pt x="140" y="169"/>
                    <a:pt x="140" y="169"/>
                    <a:pt x="140" y="169"/>
                  </a:cubicBezTo>
                  <a:cubicBezTo>
                    <a:pt x="165" y="169"/>
                    <a:pt x="165" y="169"/>
                    <a:pt x="165" y="169"/>
                  </a:cubicBezTo>
                  <a:cubicBezTo>
                    <a:pt x="165" y="4"/>
                    <a:pt x="165" y="4"/>
                    <a:pt x="165" y="4"/>
                  </a:cubicBezTo>
                  <a:close/>
                  <a:moveTo>
                    <a:pt x="140" y="154"/>
                  </a:moveTo>
                  <a:cubicBezTo>
                    <a:pt x="155" y="154"/>
                    <a:pt x="155" y="154"/>
                    <a:pt x="155" y="154"/>
                  </a:cubicBezTo>
                  <a:cubicBezTo>
                    <a:pt x="156" y="154"/>
                    <a:pt x="157" y="153"/>
                    <a:pt x="157" y="152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6" y="134"/>
                    <a:pt x="155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9"/>
                    <a:pt x="140" y="139"/>
                    <a:pt x="140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0" y="154"/>
                    <a:pt x="140" y="154"/>
                    <a:pt x="140" y="154"/>
                  </a:cubicBezTo>
                  <a:close/>
                  <a:moveTo>
                    <a:pt x="140" y="123"/>
                  </a:moveTo>
                  <a:cubicBezTo>
                    <a:pt x="155" y="123"/>
                    <a:pt x="155" y="123"/>
                    <a:pt x="155" y="123"/>
                  </a:cubicBezTo>
                  <a:cubicBezTo>
                    <a:pt x="156" y="123"/>
                    <a:pt x="157" y="122"/>
                    <a:pt x="157" y="120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7" y="36"/>
                    <a:pt x="156" y="35"/>
                    <a:pt x="155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40" y="118"/>
                    <a:pt x="140" y="118"/>
                    <a:pt x="140" y="118"/>
                  </a:cubicBezTo>
                  <a:lnTo>
                    <a:pt x="140" y="123"/>
                  </a:lnTo>
                  <a:close/>
                  <a:moveTo>
                    <a:pt x="140" y="4"/>
                  </a:moveTo>
                  <a:cubicBezTo>
                    <a:pt x="85" y="4"/>
                    <a:pt x="85" y="4"/>
                    <a:pt x="85" y="4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4"/>
                    <a:pt x="140" y="4"/>
                    <a:pt x="140" y="4"/>
                  </a:cubicBezTo>
                  <a:close/>
                  <a:moveTo>
                    <a:pt x="85" y="169"/>
                  </a:moveTo>
                  <a:cubicBezTo>
                    <a:pt x="140" y="169"/>
                    <a:pt x="140" y="169"/>
                    <a:pt x="140" y="169"/>
                  </a:cubicBezTo>
                  <a:cubicBezTo>
                    <a:pt x="140" y="174"/>
                    <a:pt x="140" y="174"/>
                    <a:pt x="140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69"/>
                    <a:pt x="85" y="169"/>
                    <a:pt x="85" y="169"/>
                  </a:cubicBezTo>
                  <a:close/>
                  <a:moveTo>
                    <a:pt x="140" y="35"/>
                  </a:moveTo>
                  <a:cubicBezTo>
                    <a:pt x="140" y="40"/>
                    <a:pt x="140" y="40"/>
                    <a:pt x="140" y="4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140" y="35"/>
                    <a:pt x="140" y="35"/>
                    <a:pt x="140" y="35"/>
                  </a:cubicBezTo>
                  <a:close/>
                  <a:moveTo>
                    <a:pt x="140" y="118"/>
                  </a:moveTo>
                  <a:cubicBezTo>
                    <a:pt x="140" y="123"/>
                    <a:pt x="140" y="123"/>
                    <a:pt x="140" y="123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140" y="118"/>
                    <a:pt x="140" y="118"/>
                    <a:pt x="140" y="118"/>
                  </a:cubicBezTo>
                  <a:close/>
                  <a:moveTo>
                    <a:pt x="140" y="134"/>
                  </a:moveTo>
                  <a:cubicBezTo>
                    <a:pt x="140" y="139"/>
                    <a:pt x="140" y="139"/>
                    <a:pt x="140" y="139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0" y="154"/>
                    <a:pt x="140" y="154"/>
                    <a:pt x="140" y="154"/>
                  </a:cubicBezTo>
                  <a:cubicBezTo>
                    <a:pt x="126" y="154"/>
                    <a:pt x="126" y="154"/>
                    <a:pt x="126" y="154"/>
                  </a:cubicBezTo>
                  <a:cubicBezTo>
                    <a:pt x="124" y="154"/>
                    <a:pt x="123" y="153"/>
                    <a:pt x="123" y="152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5"/>
                    <a:pt x="124" y="134"/>
                    <a:pt x="126" y="134"/>
                  </a:cubicBezTo>
                  <a:cubicBezTo>
                    <a:pt x="140" y="134"/>
                    <a:pt x="140" y="134"/>
                    <a:pt x="140" y="134"/>
                  </a:cubicBezTo>
                  <a:close/>
                  <a:moveTo>
                    <a:pt x="85" y="26"/>
                  </a:moveTo>
                  <a:cubicBezTo>
                    <a:pt x="85" y="22"/>
                    <a:pt x="85" y="22"/>
                    <a:pt x="85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5" y="11"/>
                    <a:pt x="136" y="12"/>
                    <a:pt x="136" y="13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5"/>
                    <a:pt x="135" y="26"/>
                    <a:pt x="133" y="26"/>
                  </a:cubicBezTo>
                  <a:lnTo>
                    <a:pt x="85" y="26"/>
                  </a:lnTo>
                  <a:close/>
                  <a:moveTo>
                    <a:pt x="85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4"/>
                    <a:pt x="85" y="4"/>
                    <a:pt x="85" y="4"/>
                  </a:cubicBezTo>
                  <a:close/>
                  <a:moveTo>
                    <a:pt x="30" y="169"/>
                  </a:moveTo>
                  <a:cubicBezTo>
                    <a:pt x="85" y="169"/>
                    <a:pt x="85" y="169"/>
                    <a:pt x="85" y="169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69"/>
                    <a:pt x="30" y="169"/>
                    <a:pt x="30" y="169"/>
                  </a:cubicBezTo>
                  <a:close/>
                  <a:moveTo>
                    <a:pt x="85" y="11"/>
                  </a:moveTo>
                  <a:cubicBezTo>
                    <a:pt x="85" y="16"/>
                    <a:pt x="85" y="16"/>
                    <a:pt x="85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5" y="25"/>
                    <a:pt x="35" y="2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6" y="11"/>
                    <a:pt x="37" y="11"/>
                  </a:cubicBezTo>
                  <a:cubicBezTo>
                    <a:pt x="85" y="11"/>
                    <a:pt x="85" y="11"/>
                    <a:pt x="85" y="11"/>
                  </a:cubicBezTo>
                  <a:close/>
                  <a:moveTo>
                    <a:pt x="85" y="35"/>
                  </a:moveTo>
                  <a:cubicBezTo>
                    <a:pt x="85" y="40"/>
                    <a:pt x="85" y="40"/>
                    <a:pt x="85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85" y="35"/>
                    <a:pt x="85" y="35"/>
                    <a:pt x="85" y="35"/>
                  </a:cubicBezTo>
                  <a:close/>
                  <a:moveTo>
                    <a:pt x="85" y="118"/>
                  </a:moveTo>
                  <a:cubicBezTo>
                    <a:pt x="85" y="123"/>
                    <a:pt x="85" y="123"/>
                    <a:pt x="85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85" y="118"/>
                    <a:pt x="85" y="118"/>
                    <a:pt x="85" y="118"/>
                  </a:cubicBezTo>
                  <a:close/>
                  <a:moveTo>
                    <a:pt x="30" y="154"/>
                  </a:moveTo>
                  <a:cubicBezTo>
                    <a:pt x="30" y="149"/>
                    <a:pt x="30" y="149"/>
                    <a:pt x="30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6" y="134"/>
                    <a:pt x="47" y="135"/>
                    <a:pt x="47" y="136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7" y="153"/>
                    <a:pt x="46" y="154"/>
                    <a:pt x="45" y="154"/>
                  </a:cubicBezTo>
                  <a:lnTo>
                    <a:pt x="30" y="154"/>
                  </a:lnTo>
                  <a:close/>
                  <a:moveTo>
                    <a:pt x="30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1" y="174"/>
                    <a:pt x="0" y="172"/>
                    <a:pt x="0" y="17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4"/>
                    <a:pt x="30" y="4"/>
                    <a:pt x="30" y="4"/>
                  </a:cubicBezTo>
                  <a:close/>
                  <a:moveTo>
                    <a:pt x="30" y="3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14" y="35"/>
                    <a:pt x="13" y="36"/>
                    <a:pt x="13" y="37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2"/>
                    <a:pt x="14" y="123"/>
                    <a:pt x="16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35"/>
                    <a:pt x="30" y="35"/>
                    <a:pt x="30" y="35"/>
                  </a:cubicBezTo>
                  <a:close/>
                  <a:moveTo>
                    <a:pt x="30" y="134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4" y="134"/>
                    <a:pt x="13" y="135"/>
                    <a:pt x="13" y="136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3"/>
                    <a:pt x="14" y="154"/>
                    <a:pt x="16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30" y="139"/>
                    <a:pt x="30" y="139"/>
                    <a:pt x="30" y="139"/>
                  </a:cubicBezTo>
                  <a:lnTo>
                    <a:pt x="30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0" name="Freeform 181"/>
            <p:cNvSpPr>
              <a:spLocks noEditPoints="1"/>
            </p:cNvSpPr>
            <p:nvPr/>
          </p:nvSpPr>
          <p:spPr bwMode="auto">
            <a:xfrm>
              <a:off x="3335338" y="912813"/>
              <a:ext cx="295275" cy="125413"/>
            </a:xfrm>
            <a:custGeom>
              <a:avLst/>
              <a:gdLst>
                <a:gd name="T0" fmla="*/ 134 w 160"/>
                <a:gd name="T1" fmla="*/ 63 h 68"/>
                <a:gd name="T2" fmla="*/ 155 w 160"/>
                <a:gd name="T3" fmla="*/ 63 h 68"/>
                <a:gd name="T4" fmla="*/ 155 w 160"/>
                <a:gd name="T5" fmla="*/ 5 h 68"/>
                <a:gd name="T6" fmla="*/ 134 w 160"/>
                <a:gd name="T7" fmla="*/ 5 h 68"/>
                <a:gd name="T8" fmla="*/ 134 w 160"/>
                <a:gd name="T9" fmla="*/ 0 h 68"/>
                <a:gd name="T10" fmla="*/ 158 w 160"/>
                <a:gd name="T11" fmla="*/ 0 h 68"/>
                <a:gd name="T12" fmla="*/ 160 w 160"/>
                <a:gd name="T13" fmla="*/ 2 h 68"/>
                <a:gd name="T14" fmla="*/ 160 w 160"/>
                <a:gd name="T15" fmla="*/ 66 h 68"/>
                <a:gd name="T16" fmla="*/ 158 w 160"/>
                <a:gd name="T17" fmla="*/ 68 h 68"/>
                <a:gd name="T18" fmla="*/ 134 w 160"/>
                <a:gd name="T19" fmla="*/ 68 h 68"/>
                <a:gd name="T20" fmla="*/ 134 w 160"/>
                <a:gd name="T21" fmla="*/ 63 h 68"/>
                <a:gd name="T22" fmla="*/ 134 w 160"/>
                <a:gd name="T23" fmla="*/ 59 h 68"/>
                <a:gd name="T24" fmla="*/ 136 w 160"/>
                <a:gd name="T25" fmla="*/ 58 h 68"/>
                <a:gd name="T26" fmla="*/ 148 w 160"/>
                <a:gd name="T27" fmla="*/ 46 h 68"/>
                <a:gd name="T28" fmla="*/ 148 w 160"/>
                <a:gd name="T29" fmla="*/ 43 h 68"/>
                <a:gd name="T30" fmla="*/ 136 w 160"/>
                <a:gd name="T31" fmla="*/ 32 h 68"/>
                <a:gd name="T32" fmla="*/ 134 w 160"/>
                <a:gd name="T33" fmla="*/ 31 h 68"/>
                <a:gd name="T34" fmla="*/ 134 w 160"/>
                <a:gd name="T35" fmla="*/ 37 h 68"/>
                <a:gd name="T36" fmla="*/ 134 w 160"/>
                <a:gd name="T37" fmla="*/ 37 h 68"/>
                <a:gd name="T38" fmla="*/ 143 w 160"/>
                <a:gd name="T39" fmla="*/ 45 h 68"/>
                <a:gd name="T40" fmla="*/ 134 w 160"/>
                <a:gd name="T41" fmla="*/ 53 h 68"/>
                <a:gd name="T42" fmla="*/ 134 w 160"/>
                <a:gd name="T43" fmla="*/ 53 h 68"/>
                <a:gd name="T44" fmla="*/ 134 w 160"/>
                <a:gd name="T45" fmla="*/ 59 h 68"/>
                <a:gd name="T46" fmla="*/ 80 w 160"/>
                <a:gd name="T47" fmla="*/ 63 h 68"/>
                <a:gd name="T48" fmla="*/ 134 w 160"/>
                <a:gd name="T49" fmla="*/ 63 h 68"/>
                <a:gd name="T50" fmla="*/ 134 w 160"/>
                <a:gd name="T51" fmla="*/ 68 h 68"/>
                <a:gd name="T52" fmla="*/ 80 w 160"/>
                <a:gd name="T53" fmla="*/ 68 h 68"/>
                <a:gd name="T54" fmla="*/ 80 w 160"/>
                <a:gd name="T55" fmla="*/ 63 h 68"/>
                <a:gd name="T56" fmla="*/ 134 w 160"/>
                <a:gd name="T57" fmla="*/ 5 h 68"/>
                <a:gd name="T58" fmla="*/ 80 w 160"/>
                <a:gd name="T59" fmla="*/ 5 h 68"/>
                <a:gd name="T60" fmla="*/ 80 w 160"/>
                <a:gd name="T61" fmla="*/ 0 h 68"/>
                <a:gd name="T62" fmla="*/ 134 w 160"/>
                <a:gd name="T63" fmla="*/ 0 h 68"/>
                <a:gd name="T64" fmla="*/ 134 w 160"/>
                <a:gd name="T65" fmla="*/ 5 h 68"/>
                <a:gd name="T66" fmla="*/ 134 w 160"/>
                <a:gd name="T67" fmla="*/ 31 h 68"/>
                <a:gd name="T68" fmla="*/ 134 w 160"/>
                <a:gd name="T69" fmla="*/ 37 h 68"/>
                <a:gd name="T70" fmla="*/ 126 w 160"/>
                <a:gd name="T71" fmla="*/ 45 h 68"/>
                <a:gd name="T72" fmla="*/ 134 w 160"/>
                <a:gd name="T73" fmla="*/ 53 h 68"/>
                <a:gd name="T74" fmla="*/ 134 w 160"/>
                <a:gd name="T75" fmla="*/ 59 h 68"/>
                <a:gd name="T76" fmla="*/ 133 w 160"/>
                <a:gd name="T77" fmla="*/ 58 h 68"/>
                <a:gd name="T78" fmla="*/ 133 w 160"/>
                <a:gd name="T79" fmla="*/ 58 h 68"/>
                <a:gd name="T80" fmla="*/ 133 w 160"/>
                <a:gd name="T81" fmla="*/ 58 h 68"/>
                <a:gd name="T82" fmla="*/ 121 w 160"/>
                <a:gd name="T83" fmla="*/ 46 h 68"/>
                <a:gd name="T84" fmla="*/ 121 w 160"/>
                <a:gd name="T85" fmla="*/ 43 h 68"/>
                <a:gd name="T86" fmla="*/ 121 w 160"/>
                <a:gd name="T87" fmla="*/ 43 h 68"/>
                <a:gd name="T88" fmla="*/ 133 w 160"/>
                <a:gd name="T89" fmla="*/ 32 h 68"/>
                <a:gd name="T90" fmla="*/ 134 w 160"/>
                <a:gd name="T91" fmla="*/ 31 h 68"/>
                <a:gd name="T92" fmla="*/ 5 w 160"/>
                <a:gd name="T93" fmla="*/ 63 h 68"/>
                <a:gd name="T94" fmla="*/ 80 w 160"/>
                <a:gd name="T95" fmla="*/ 63 h 68"/>
                <a:gd name="T96" fmla="*/ 80 w 160"/>
                <a:gd name="T97" fmla="*/ 68 h 68"/>
                <a:gd name="T98" fmla="*/ 3 w 160"/>
                <a:gd name="T99" fmla="*/ 68 h 68"/>
                <a:gd name="T100" fmla="*/ 0 w 160"/>
                <a:gd name="T101" fmla="*/ 66 h 68"/>
                <a:gd name="T102" fmla="*/ 0 w 160"/>
                <a:gd name="T103" fmla="*/ 2 h 68"/>
                <a:gd name="T104" fmla="*/ 3 w 160"/>
                <a:gd name="T105" fmla="*/ 0 h 68"/>
                <a:gd name="T106" fmla="*/ 80 w 160"/>
                <a:gd name="T107" fmla="*/ 0 h 68"/>
                <a:gd name="T108" fmla="*/ 80 w 160"/>
                <a:gd name="T109" fmla="*/ 5 h 68"/>
                <a:gd name="T110" fmla="*/ 5 w 160"/>
                <a:gd name="T111" fmla="*/ 5 h 68"/>
                <a:gd name="T112" fmla="*/ 5 w 160"/>
                <a:gd name="T113" fmla="*/ 6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" h="68">
                  <a:moveTo>
                    <a:pt x="134" y="63"/>
                  </a:moveTo>
                  <a:cubicBezTo>
                    <a:pt x="155" y="63"/>
                    <a:pt x="155" y="63"/>
                    <a:pt x="155" y="63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0" y="1"/>
                    <a:pt x="160" y="2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60" y="67"/>
                    <a:pt x="159" y="68"/>
                    <a:pt x="158" y="68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4" y="63"/>
                    <a:pt x="134" y="63"/>
                    <a:pt x="134" y="63"/>
                  </a:cubicBezTo>
                  <a:close/>
                  <a:moveTo>
                    <a:pt x="134" y="59"/>
                  </a:moveTo>
                  <a:cubicBezTo>
                    <a:pt x="135" y="59"/>
                    <a:pt x="136" y="58"/>
                    <a:pt x="136" y="58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6"/>
                    <a:pt x="149" y="44"/>
                    <a:pt x="148" y="43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6" y="31"/>
                    <a:pt x="135" y="31"/>
                    <a:pt x="134" y="31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4" y="53"/>
                    <a:pt x="134" y="53"/>
                    <a:pt x="134" y="53"/>
                  </a:cubicBezTo>
                  <a:lnTo>
                    <a:pt x="134" y="59"/>
                  </a:lnTo>
                  <a:close/>
                  <a:moveTo>
                    <a:pt x="80" y="63"/>
                  </a:moveTo>
                  <a:cubicBezTo>
                    <a:pt x="134" y="63"/>
                    <a:pt x="134" y="63"/>
                    <a:pt x="134" y="63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0" y="63"/>
                    <a:pt x="80" y="63"/>
                    <a:pt x="80" y="63"/>
                  </a:cubicBezTo>
                  <a:close/>
                  <a:moveTo>
                    <a:pt x="134" y="5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5"/>
                    <a:pt x="134" y="5"/>
                    <a:pt x="134" y="5"/>
                  </a:cubicBezTo>
                  <a:close/>
                  <a:moveTo>
                    <a:pt x="134" y="31"/>
                  </a:moveTo>
                  <a:cubicBezTo>
                    <a:pt x="134" y="37"/>
                    <a:pt x="134" y="37"/>
                    <a:pt x="134" y="37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4" y="59"/>
                    <a:pt x="133" y="58"/>
                    <a:pt x="133" y="58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0" y="46"/>
                    <a:pt x="120" y="44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1"/>
                    <a:pt x="134" y="31"/>
                    <a:pt x="134" y="31"/>
                  </a:cubicBezTo>
                  <a:close/>
                  <a:moveTo>
                    <a:pt x="5" y="63"/>
                  </a:moveTo>
                  <a:cubicBezTo>
                    <a:pt x="80" y="63"/>
                    <a:pt x="80" y="63"/>
                    <a:pt x="80" y="63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1" name="Freeform 186"/>
            <p:cNvSpPr>
              <a:spLocks noEditPoints="1"/>
            </p:cNvSpPr>
            <p:nvPr/>
          </p:nvSpPr>
          <p:spPr bwMode="auto">
            <a:xfrm>
              <a:off x="2274888" y="1139825"/>
              <a:ext cx="277813" cy="176213"/>
            </a:xfrm>
            <a:custGeom>
              <a:avLst/>
              <a:gdLst>
                <a:gd name="T0" fmla="*/ 145 w 150"/>
                <a:gd name="T1" fmla="*/ 90 h 95"/>
                <a:gd name="T2" fmla="*/ 130 w 150"/>
                <a:gd name="T3" fmla="*/ 55 h 95"/>
                <a:gd name="T4" fmla="*/ 128 w 150"/>
                <a:gd name="T5" fmla="*/ 5 h 95"/>
                <a:gd name="T6" fmla="*/ 117 w 150"/>
                <a:gd name="T7" fmla="*/ 0 h 95"/>
                <a:gd name="T8" fmla="*/ 133 w 150"/>
                <a:gd name="T9" fmla="*/ 3 h 95"/>
                <a:gd name="T10" fmla="*/ 148 w 150"/>
                <a:gd name="T11" fmla="*/ 50 h 95"/>
                <a:gd name="T12" fmla="*/ 150 w 150"/>
                <a:gd name="T13" fmla="*/ 93 h 95"/>
                <a:gd name="T14" fmla="*/ 117 w 150"/>
                <a:gd name="T15" fmla="*/ 95 h 95"/>
                <a:gd name="T16" fmla="*/ 117 w 150"/>
                <a:gd name="T17" fmla="*/ 86 h 95"/>
                <a:gd name="T18" fmla="*/ 132 w 150"/>
                <a:gd name="T19" fmla="*/ 83 h 95"/>
                <a:gd name="T20" fmla="*/ 129 w 150"/>
                <a:gd name="T21" fmla="*/ 63 h 95"/>
                <a:gd name="T22" fmla="*/ 117 w 150"/>
                <a:gd name="T23" fmla="*/ 68 h 95"/>
                <a:gd name="T24" fmla="*/ 127 w 150"/>
                <a:gd name="T25" fmla="*/ 81 h 95"/>
                <a:gd name="T26" fmla="*/ 117 w 150"/>
                <a:gd name="T27" fmla="*/ 86 h 95"/>
                <a:gd name="T28" fmla="*/ 99 w 150"/>
                <a:gd name="T29" fmla="*/ 53 h 95"/>
                <a:gd name="T30" fmla="*/ 75 w 150"/>
                <a:gd name="T31" fmla="*/ 55 h 95"/>
                <a:gd name="T32" fmla="*/ 94 w 150"/>
                <a:gd name="T33" fmla="*/ 50 h 95"/>
                <a:gd name="T34" fmla="*/ 97 w 150"/>
                <a:gd name="T35" fmla="*/ 0 h 95"/>
                <a:gd name="T36" fmla="*/ 117 w 150"/>
                <a:gd name="T37" fmla="*/ 5 h 95"/>
                <a:gd name="T38" fmla="*/ 75 w 150"/>
                <a:gd name="T39" fmla="*/ 90 h 95"/>
                <a:gd name="T40" fmla="*/ 117 w 150"/>
                <a:gd name="T41" fmla="*/ 95 h 95"/>
                <a:gd name="T42" fmla="*/ 75 w 150"/>
                <a:gd name="T43" fmla="*/ 90 h 95"/>
                <a:gd name="T44" fmla="*/ 117 w 150"/>
                <a:gd name="T45" fmla="*/ 68 h 95"/>
                <a:gd name="T46" fmla="*/ 106 w 150"/>
                <a:gd name="T47" fmla="*/ 81 h 95"/>
                <a:gd name="T48" fmla="*/ 117 w 150"/>
                <a:gd name="T49" fmla="*/ 86 h 95"/>
                <a:gd name="T50" fmla="*/ 102 w 150"/>
                <a:gd name="T51" fmla="*/ 83 h 95"/>
                <a:gd name="T52" fmla="*/ 104 w 150"/>
                <a:gd name="T53" fmla="*/ 63 h 95"/>
                <a:gd name="T54" fmla="*/ 75 w 150"/>
                <a:gd name="T55" fmla="*/ 86 h 95"/>
                <a:gd name="T56" fmla="*/ 85 w 150"/>
                <a:gd name="T57" fmla="*/ 81 h 95"/>
                <a:gd name="T58" fmla="*/ 75 w 150"/>
                <a:gd name="T59" fmla="*/ 68 h 95"/>
                <a:gd name="T60" fmla="*/ 87 w 150"/>
                <a:gd name="T61" fmla="*/ 63 h 95"/>
                <a:gd name="T62" fmla="*/ 90 w 150"/>
                <a:gd name="T63" fmla="*/ 83 h 95"/>
                <a:gd name="T64" fmla="*/ 75 w 150"/>
                <a:gd name="T65" fmla="*/ 86 h 95"/>
                <a:gd name="T66" fmla="*/ 33 w 150"/>
                <a:gd name="T67" fmla="*/ 55 h 95"/>
                <a:gd name="T68" fmla="*/ 75 w 150"/>
                <a:gd name="T69" fmla="*/ 50 h 95"/>
                <a:gd name="T70" fmla="*/ 33 w 150"/>
                <a:gd name="T71" fmla="*/ 90 h 95"/>
                <a:gd name="T72" fmla="*/ 75 w 150"/>
                <a:gd name="T73" fmla="*/ 95 h 95"/>
                <a:gd name="T74" fmla="*/ 33 w 150"/>
                <a:gd name="T75" fmla="*/ 90 h 95"/>
                <a:gd name="T76" fmla="*/ 75 w 150"/>
                <a:gd name="T77" fmla="*/ 68 h 95"/>
                <a:gd name="T78" fmla="*/ 65 w 150"/>
                <a:gd name="T79" fmla="*/ 81 h 95"/>
                <a:gd name="T80" fmla="*/ 75 w 150"/>
                <a:gd name="T81" fmla="*/ 86 h 95"/>
                <a:gd name="T82" fmla="*/ 60 w 150"/>
                <a:gd name="T83" fmla="*/ 83 h 95"/>
                <a:gd name="T84" fmla="*/ 62 w 150"/>
                <a:gd name="T85" fmla="*/ 63 h 95"/>
                <a:gd name="T86" fmla="*/ 33 w 150"/>
                <a:gd name="T87" fmla="*/ 86 h 95"/>
                <a:gd name="T88" fmla="*/ 43 w 150"/>
                <a:gd name="T89" fmla="*/ 81 h 95"/>
                <a:gd name="T90" fmla="*/ 33 w 150"/>
                <a:gd name="T91" fmla="*/ 68 h 95"/>
                <a:gd name="T92" fmla="*/ 46 w 150"/>
                <a:gd name="T93" fmla="*/ 63 h 95"/>
                <a:gd name="T94" fmla="*/ 48 w 150"/>
                <a:gd name="T95" fmla="*/ 83 h 95"/>
                <a:gd name="T96" fmla="*/ 33 w 150"/>
                <a:gd name="T97" fmla="*/ 86 h 95"/>
                <a:gd name="T98" fmla="*/ 4 w 150"/>
                <a:gd name="T99" fmla="*/ 55 h 95"/>
                <a:gd name="T100" fmla="*/ 33 w 150"/>
                <a:gd name="T101" fmla="*/ 90 h 95"/>
                <a:gd name="T102" fmla="*/ 2 w 150"/>
                <a:gd name="T103" fmla="*/ 95 h 95"/>
                <a:gd name="T104" fmla="*/ 0 w 150"/>
                <a:gd name="T105" fmla="*/ 53 h 95"/>
                <a:gd name="T106" fmla="*/ 33 w 150"/>
                <a:gd name="T107" fmla="*/ 50 h 95"/>
                <a:gd name="T108" fmla="*/ 33 w 150"/>
                <a:gd name="T109" fmla="*/ 63 h 95"/>
                <a:gd name="T110" fmla="*/ 18 w 150"/>
                <a:gd name="T111" fmla="*/ 66 h 95"/>
                <a:gd name="T112" fmla="*/ 21 w 150"/>
                <a:gd name="T113" fmla="*/ 86 h 95"/>
                <a:gd name="T114" fmla="*/ 33 w 150"/>
                <a:gd name="T115" fmla="*/ 81 h 95"/>
                <a:gd name="T116" fmla="*/ 23 w 150"/>
                <a:gd name="T117" fmla="*/ 68 h 95"/>
                <a:gd name="T118" fmla="*/ 33 w 150"/>
                <a:gd name="T119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0" h="95">
                  <a:moveTo>
                    <a:pt x="117" y="90"/>
                  </a:moveTo>
                  <a:cubicBezTo>
                    <a:pt x="145" y="90"/>
                    <a:pt x="145" y="90"/>
                    <a:pt x="145" y="9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29" y="55"/>
                    <a:pt x="128" y="54"/>
                    <a:pt x="128" y="53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2" y="0"/>
                    <a:pt x="133" y="1"/>
                    <a:pt x="133" y="3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48" y="50"/>
                    <a:pt x="148" y="50"/>
                    <a:pt x="148" y="50"/>
                  </a:cubicBezTo>
                  <a:cubicBezTo>
                    <a:pt x="149" y="50"/>
                    <a:pt x="150" y="51"/>
                    <a:pt x="150" y="5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49" y="95"/>
                    <a:pt x="148" y="95"/>
                  </a:cubicBezTo>
                  <a:cubicBezTo>
                    <a:pt x="117" y="95"/>
                    <a:pt x="117" y="95"/>
                    <a:pt x="117" y="95"/>
                  </a:cubicBezTo>
                  <a:cubicBezTo>
                    <a:pt x="117" y="90"/>
                    <a:pt x="117" y="90"/>
                    <a:pt x="117" y="90"/>
                  </a:cubicBezTo>
                  <a:close/>
                  <a:moveTo>
                    <a:pt x="117" y="86"/>
                  </a:moveTo>
                  <a:cubicBezTo>
                    <a:pt x="129" y="86"/>
                    <a:pt x="129" y="86"/>
                    <a:pt x="129" y="86"/>
                  </a:cubicBezTo>
                  <a:cubicBezTo>
                    <a:pt x="130" y="86"/>
                    <a:pt x="132" y="85"/>
                    <a:pt x="132" y="83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4"/>
                    <a:pt x="130" y="63"/>
                    <a:pt x="129" y="63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7" y="68"/>
                    <a:pt x="117" y="68"/>
                    <a:pt x="117" y="68"/>
                  </a:cubicBezTo>
                  <a:cubicBezTo>
                    <a:pt x="127" y="68"/>
                    <a:pt x="127" y="68"/>
                    <a:pt x="127" y="68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17" y="81"/>
                    <a:pt x="117" y="81"/>
                    <a:pt x="117" y="81"/>
                  </a:cubicBezTo>
                  <a:lnTo>
                    <a:pt x="117" y="86"/>
                  </a:lnTo>
                  <a:close/>
                  <a:moveTo>
                    <a:pt x="99" y="5"/>
                  </a:moveTo>
                  <a:cubicBezTo>
                    <a:pt x="99" y="53"/>
                    <a:pt x="99" y="53"/>
                    <a:pt x="99" y="53"/>
                  </a:cubicBezTo>
                  <a:cubicBezTo>
                    <a:pt x="99" y="54"/>
                    <a:pt x="98" y="55"/>
                    <a:pt x="97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1"/>
                    <a:pt x="95" y="0"/>
                    <a:pt x="9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99" y="5"/>
                    <a:pt x="99" y="5"/>
                    <a:pt x="99" y="5"/>
                  </a:cubicBezTo>
                  <a:close/>
                  <a:moveTo>
                    <a:pt x="75" y="90"/>
                  </a:moveTo>
                  <a:cubicBezTo>
                    <a:pt x="117" y="90"/>
                    <a:pt x="117" y="90"/>
                    <a:pt x="117" y="90"/>
                  </a:cubicBezTo>
                  <a:cubicBezTo>
                    <a:pt x="117" y="95"/>
                    <a:pt x="117" y="95"/>
                    <a:pt x="117" y="95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5" y="90"/>
                    <a:pt x="75" y="90"/>
                    <a:pt x="75" y="90"/>
                  </a:cubicBezTo>
                  <a:close/>
                  <a:moveTo>
                    <a:pt x="117" y="63"/>
                  </a:moveTo>
                  <a:cubicBezTo>
                    <a:pt x="117" y="68"/>
                    <a:pt x="117" y="68"/>
                    <a:pt x="11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3" y="86"/>
                    <a:pt x="102" y="85"/>
                    <a:pt x="102" y="83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4"/>
                    <a:pt x="103" y="63"/>
                    <a:pt x="104" y="63"/>
                  </a:cubicBezTo>
                  <a:cubicBezTo>
                    <a:pt x="117" y="63"/>
                    <a:pt x="117" y="63"/>
                    <a:pt x="117" y="63"/>
                  </a:cubicBezTo>
                  <a:close/>
                  <a:moveTo>
                    <a:pt x="75" y="86"/>
                  </a:moveTo>
                  <a:cubicBezTo>
                    <a:pt x="75" y="81"/>
                    <a:pt x="75" y="81"/>
                    <a:pt x="7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9" y="63"/>
                    <a:pt x="90" y="64"/>
                    <a:pt x="90" y="66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0" y="85"/>
                    <a:pt x="89" y="86"/>
                    <a:pt x="87" y="86"/>
                  </a:cubicBezTo>
                  <a:lnTo>
                    <a:pt x="75" y="86"/>
                  </a:lnTo>
                  <a:close/>
                  <a:moveTo>
                    <a:pt x="75" y="55"/>
                  </a:moveTo>
                  <a:cubicBezTo>
                    <a:pt x="33" y="55"/>
                    <a:pt x="33" y="55"/>
                    <a:pt x="33" y="55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5"/>
                    <a:pt x="75" y="55"/>
                    <a:pt x="75" y="55"/>
                  </a:cubicBezTo>
                  <a:close/>
                  <a:moveTo>
                    <a:pt x="33" y="90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3" y="90"/>
                    <a:pt x="33" y="90"/>
                    <a:pt x="33" y="90"/>
                  </a:cubicBezTo>
                  <a:close/>
                  <a:moveTo>
                    <a:pt x="75" y="63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1" y="86"/>
                    <a:pt x="60" y="85"/>
                    <a:pt x="60" y="8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4"/>
                    <a:pt x="61" y="63"/>
                    <a:pt x="62" y="63"/>
                  </a:cubicBezTo>
                  <a:cubicBezTo>
                    <a:pt x="75" y="63"/>
                    <a:pt x="75" y="63"/>
                    <a:pt x="75" y="63"/>
                  </a:cubicBezTo>
                  <a:close/>
                  <a:moveTo>
                    <a:pt x="33" y="86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7" y="63"/>
                    <a:pt x="48" y="64"/>
                    <a:pt x="48" y="66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8" y="85"/>
                    <a:pt x="47" y="86"/>
                    <a:pt x="46" y="86"/>
                  </a:cubicBezTo>
                  <a:lnTo>
                    <a:pt x="33" y="86"/>
                  </a:lnTo>
                  <a:close/>
                  <a:moveTo>
                    <a:pt x="33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1"/>
                    <a:pt x="1" y="50"/>
                    <a:pt x="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5"/>
                    <a:pt x="33" y="55"/>
                    <a:pt x="33" y="55"/>
                  </a:cubicBezTo>
                  <a:close/>
                  <a:moveTo>
                    <a:pt x="33" y="63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8" y="64"/>
                    <a:pt x="18" y="6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9" y="86"/>
                    <a:pt x="21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33" y="68"/>
                    <a:pt x="33" y="68"/>
                    <a:pt x="33" y="68"/>
                  </a:cubicBezTo>
                  <a:lnTo>
                    <a:pt x="33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2" name="Freeform 190"/>
            <p:cNvSpPr>
              <a:spLocks noEditPoints="1"/>
            </p:cNvSpPr>
            <p:nvPr/>
          </p:nvSpPr>
          <p:spPr bwMode="auto">
            <a:xfrm>
              <a:off x="4300538" y="1331913"/>
              <a:ext cx="301625" cy="87313"/>
            </a:xfrm>
            <a:custGeom>
              <a:avLst/>
              <a:gdLst>
                <a:gd name="T0" fmla="*/ 81 w 163"/>
                <a:gd name="T1" fmla="*/ 42 h 47"/>
                <a:gd name="T2" fmla="*/ 135 w 163"/>
                <a:gd name="T3" fmla="*/ 42 h 47"/>
                <a:gd name="T4" fmla="*/ 137 w 163"/>
                <a:gd name="T5" fmla="*/ 42 h 47"/>
                <a:gd name="T6" fmla="*/ 157 w 163"/>
                <a:gd name="T7" fmla="*/ 5 h 47"/>
                <a:gd name="T8" fmla="*/ 137 w 163"/>
                <a:gd name="T9" fmla="*/ 5 h 47"/>
                <a:gd name="T10" fmla="*/ 118 w 163"/>
                <a:gd name="T11" fmla="*/ 5 h 47"/>
                <a:gd name="T12" fmla="*/ 81 w 163"/>
                <a:gd name="T13" fmla="*/ 5 h 47"/>
                <a:gd name="T14" fmla="*/ 81 w 163"/>
                <a:gd name="T15" fmla="*/ 0 h 47"/>
                <a:gd name="T16" fmla="*/ 118 w 163"/>
                <a:gd name="T17" fmla="*/ 0 h 47"/>
                <a:gd name="T18" fmla="*/ 137 w 163"/>
                <a:gd name="T19" fmla="*/ 0 h 47"/>
                <a:gd name="T20" fmla="*/ 160 w 163"/>
                <a:gd name="T21" fmla="*/ 0 h 47"/>
                <a:gd name="T22" fmla="*/ 161 w 163"/>
                <a:gd name="T23" fmla="*/ 0 h 47"/>
                <a:gd name="T24" fmla="*/ 161 w 163"/>
                <a:gd name="T25" fmla="*/ 0 h 47"/>
                <a:gd name="T26" fmla="*/ 162 w 163"/>
                <a:gd name="T27" fmla="*/ 0 h 47"/>
                <a:gd name="T28" fmla="*/ 163 w 163"/>
                <a:gd name="T29" fmla="*/ 4 h 47"/>
                <a:gd name="T30" fmla="*/ 140 w 163"/>
                <a:gd name="T31" fmla="*/ 46 h 47"/>
                <a:gd name="T32" fmla="*/ 138 w 163"/>
                <a:gd name="T33" fmla="*/ 47 h 47"/>
                <a:gd name="T34" fmla="*/ 135 w 163"/>
                <a:gd name="T35" fmla="*/ 47 h 47"/>
                <a:gd name="T36" fmla="*/ 81 w 163"/>
                <a:gd name="T37" fmla="*/ 47 h 47"/>
                <a:gd name="T38" fmla="*/ 81 w 163"/>
                <a:gd name="T39" fmla="*/ 42 h 47"/>
                <a:gd name="T40" fmla="*/ 25 w 163"/>
                <a:gd name="T41" fmla="*/ 42 h 47"/>
                <a:gd name="T42" fmla="*/ 28 w 163"/>
                <a:gd name="T43" fmla="*/ 42 h 47"/>
                <a:gd name="T44" fmla="*/ 81 w 163"/>
                <a:gd name="T45" fmla="*/ 42 h 47"/>
                <a:gd name="T46" fmla="*/ 81 w 163"/>
                <a:gd name="T47" fmla="*/ 47 h 47"/>
                <a:gd name="T48" fmla="*/ 28 w 163"/>
                <a:gd name="T49" fmla="*/ 47 h 47"/>
                <a:gd name="T50" fmla="*/ 24 w 163"/>
                <a:gd name="T51" fmla="*/ 47 h 47"/>
                <a:gd name="T52" fmla="*/ 24 w 163"/>
                <a:gd name="T53" fmla="*/ 47 h 47"/>
                <a:gd name="T54" fmla="*/ 22 w 163"/>
                <a:gd name="T55" fmla="*/ 46 h 47"/>
                <a:gd name="T56" fmla="*/ 0 w 163"/>
                <a:gd name="T57" fmla="*/ 4 h 47"/>
                <a:gd name="T58" fmla="*/ 0 w 163"/>
                <a:gd name="T59" fmla="*/ 3 h 47"/>
                <a:gd name="T60" fmla="*/ 2 w 163"/>
                <a:gd name="T61" fmla="*/ 0 h 47"/>
                <a:gd name="T62" fmla="*/ 26 w 163"/>
                <a:gd name="T63" fmla="*/ 0 h 47"/>
                <a:gd name="T64" fmla="*/ 45 w 163"/>
                <a:gd name="T65" fmla="*/ 0 h 47"/>
                <a:gd name="T66" fmla="*/ 81 w 163"/>
                <a:gd name="T67" fmla="*/ 0 h 47"/>
                <a:gd name="T68" fmla="*/ 81 w 163"/>
                <a:gd name="T69" fmla="*/ 5 h 47"/>
                <a:gd name="T70" fmla="*/ 45 w 163"/>
                <a:gd name="T71" fmla="*/ 5 h 47"/>
                <a:gd name="T72" fmla="*/ 26 w 163"/>
                <a:gd name="T73" fmla="*/ 5 h 47"/>
                <a:gd name="T74" fmla="*/ 6 w 163"/>
                <a:gd name="T75" fmla="*/ 5 h 47"/>
                <a:gd name="T76" fmla="*/ 25 w 163"/>
                <a:gd name="T7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3" h="47">
                  <a:moveTo>
                    <a:pt x="81" y="42"/>
                  </a:moveTo>
                  <a:cubicBezTo>
                    <a:pt x="135" y="42"/>
                    <a:pt x="135" y="42"/>
                    <a:pt x="135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57" y="5"/>
                    <a:pt x="157" y="5"/>
                    <a:pt x="157" y="5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2" y="0"/>
                  </a:cubicBezTo>
                  <a:cubicBezTo>
                    <a:pt x="163" y="1"/>
                    <a:pt x="163" y="3"/>
                    <a:pt x="163" y="4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0" y="46"/>
                    <a:pt x="139" y="47"/>
                    <a:pt x="138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1" y="42"/>
                  </a:lnTo>
                  <a:close/>
                  <a:moveTo>
                    <a:pt x="25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3" y="47"/>
                    <a:pt x="22" y="47"/>
                    <a:pt x="22" y="4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6" y="5"/>
                    <a:pt x="6" y="5"/>
                    <a:pt x="6" y="5"/>
                  </a:cubicBezTo>
                  <a:lnTo>
                    <a:pt x="25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3" name="Freeform 193"/>
            <p:cNvSpPr>
              <a:spLocks noEditPoints="1"/>
            </p:cNvSpPr>
            <p:nvPr/>
          </p:nvSpPr>
          <p:spPr bwMode="auto">
            <a:xfrm>
              <a:off x="2119313" y="3308350"/>
              <a:ext cx="276225" cy="285750"/>
            </a:xfrm>
            <a:custGeom>
              <a:avLst/>
              <a:gdLst>
                <a:gd name="T0" fmla="*/ 115 w 150"/>
                <a:gd name="T1" fmla="*/ 79 h 154"/>
                <a:gd name="T2" fmla="*/ 111 w 150"/>
                <a:gd name="T3" fmla="*/ 76 h 154"/>
                <a:gd name="T4" fmla="*/ 96 w 150"/>
                <a:gd name="T5" fmla="*/ 54 h 154"/>
                <a:gd name="T6" fmla="*/ 75 w 150"/>
                <a:gd name="T7" fmla="*/ 36 h 154"/>
                <a:gd name="T8" fmla="*/ 84 w 150"/>
                <a:gd name="T9" fmla="*/ 37 h 154"/>
                <a:gd name="T10" fmla="*/ 114 w 150"/>
                <a:gd name="T11" fmla="*/ 73 h 154"/>
                <a:gd name="T12" fmla="*/ 118 w 150"/>
                <a:gd name="T13" fmla="*/ 76 h 154"/>
                <a:gd name="T14" fmla="*/ 148 w 150"/>
                <a:gd name="T15" fmla="*/ 105 h 154"/>
                <a:gd name="T16" fmla="*/ 148 w 150"/>
                <a:gd name="T17" fmla="*/ 118 h 154"/>
                <a:gd name="T18" fmla="*/ 114 w 150"/>
                <a:gd name="T19" fmla="*/ 152 h 154"/>
                <a:gd name="T20" fmla="*/ 114 w 150"/>
                <a:gd name="T21" fmla="*/ 152 h 154"/>
                <a:gd name="T22" fmla="*/ 108 w 150"/>
                <a:gd name="T23" fmla="*/ 154 h 154"/>
                <a:gd name="T24" fmla="*/ 101 w 150"/>
                <a:gd name="T25" fmla="*/ 152 h 154"/>
                <a:gd name="T26" fmla="*/ 101 w 150"/>
                <a:gd name="T27" fmla="*/ 152 h 154"/>
                <a:gd name="T28" fmla="*/ 99 w 150"/>
                <a:gd name="T29" fmla="*/ 149 h 154"/>
                <a:gd name="T30" fmla="*/ 94 w 150"/>
                <a:gd name="T31" fmla="*/ 146 h 154"/>
                <a:gd name="T32" fmla="*/ 75 w 150"/>
                <a:gd name="T33" fmla="*/ 145 h 154"/>
                <a:gd name="T34" fmla="*/ 89 w 150"/>
                <a:gd name="T35" fmla="*/ 140 h 154"/>
                <a:gd name="T36" fmla="*/ 96 w 150"/>
                <a:gd name="T37" fmla="*/ 142 h 154"/>
                <a:gd name="T38" fmla="*/ 102 w 150"/>
                <a:gd name="T39" fmla="*/ 146 h 154"/>
                <a:gd name="T40" fmla="*/ 105 w 150"/>
                <a:gd name="T41" fmla="*/ 148 h 154"/>
                <a:gd name="T42" fmla="*/ 105 w 150"/>
                <a:gd name="T43" fmla="*/ 148 h 154"/>
                <a:gd name="T44" fmla="*/ 108 w 150"/>
                <a:gd name="T45" fmla="*/ 150 h 154"/>
                <a:gd name="T46" fmla="*/ 111 w 150"/>
                <a:gd name="T47" fmla="*/ 148 h 154"/>
                <a:gd name="T48" fmla="*/ 111 w 150"/>
                <a:gd name="T49" fmla="*/ 148 h 154"/>
                <a:gd name="T50" fmla="*/ 145 w 150"/>
                <a:gd name="T51" fmla="*/ 112 h 154"/>
                <a:gd name="T52" fmla="*/ 75 w 150"/>
                <a:gd name="T53" fmla="*/ 36 h 154"/>
                <a:gd name="T54" fmla="*/ 67 w 150"/>
                <a:gd name="T55" fmla="*/ 10 h 154"/>
                <a:gd name="T56" fmla="*/ 64 w 150"/>
                <a:gd name="T57" fmla="*/ 5 h 154"/>
                <a:gd name="T58" fmla="*/ 55 w 150"/>
                <a:gd name="T59" fmla="*/ 10 h 154"/>
                <a:gd name="T60" fmla="*/ 51 w 150"/>
                <a:gd name="T61" fmla="*/ 21 h 154"/>
                <a:gd name="T62" fmla="*/ 59 w 150"/>
                <a:gd name="T63" fmla="*/ 42 h 154"/>
                <a:gd name="T64" fmla="*/ 62 w 150"/>
                <a:gd name="T65" fmla="*/ 50 h 154"/>
                <a:gd name="T66" fmla="*/ 58 w 150"/>
                <a:gd name="T67" fmla="*/ 60 h 154"/>
                <a:gd name="T68" fmla="*/ 14 w 150"/>
                <a:gd name="T69" fmla="*/ 60 h 154"/>
                <a:gd name="T70" fmla="*/ 6 w 150"/>
                <a:gd name="T71" fmla="*/ 64 h 154"/>
                <a:gd name="T72" fmla="*/ 5 w 150"/>
                <a:gd name="T73" fmla="*/ 72 h 154"/>
                <a:gd name="T74" fmla="*/ 31 w 150"/>
                <a:gd name="T75" fmla="*/ 139 h 154"/>
                <a:gd name="T76" fmla="*/ 75 w 150"/>
                <a:gd name="T77" fmla="*/ 140 h 154"/>
                <a:gd name="T78" fmla="*/ 35 w 150"/>
                <a:gd name="T79" fmla="*/ 145 h 154"/>
                <a:gd name="T80" fmla="*/ 24 w 150"/>
                <a:gd name="T81" fmla="*/ 137 h 154"/>
                <a:gd name="T82" fmla="*/ 0 w 150"/>
                <a:gd name="T83" fmla="*/ 68 h 154"/>
                <a:gd name="T84" fmla="*/ 8 w 150"/>
                <a:gd name="T85" fmla="*/ 57 h 154"/>
                <a:gd name="T86" fmla="*/ 56 w 150"/>
                <a:gd name="T87" fmla="*/ 56 h 154"/>
                <a:gd name="T88" fmla="*/ 55 w 150"/>
                <a:gd name="T89" fmla="*/ 45 h 154"/>
                <a:gd name="T90" fmla="*/ 54 w 150"/>
                <a:gd name="T91" fmla="*/ 43 h 154"/>
                <a:gd name="T92" fmla="*/ 48 w 150"/>
                <a:gd name="T93" fmla="*/ 14 h 154"/>
                <a:gd name="T94" fmla="*/ 60 w 150"/>
                <a:gd name="T95" fmla="*/ 1 h 154"/>
                <a:gd name="T96" fmla="*/ 70 w 150"/>
                <a:gd name="T97" fmla="*/ 4 h 154"/>
                <a:gd name="T98" fmla="*/ 72 w 150"/>
                <a:gd name="T99" fmla="*/ 15 h 154"/>
                <a:gd name="T100" fmla="*/ 75 w 150"/>
                <a:gd name="T101" fmla="*/ 3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4">
                  <a:moveTo>
                    <a:pt x="144" y="109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3" y="78"/>
                    <a:pt x="112" y="77"/>
                    <a:pt x="111" y="76"/>
                  </a:cubicBezTo>
                  <a:cubicBezTo>
                    <a:pt x="110" y="74"/>
                    <a:pt x="109" y="73"/>
                    <a:pt x="109" y="73"/>
                  </a:cubicBezTo>
                  <a:cubicBezTo>
                    <a:pt x="109" y="73"/>
                    <a:pt x="104" y="64"/>
                    <a:pt x="96" y="54"/>
                  </a:cubicBezTo>
                  <a:cubicBezTo>
                    <a:pt x="92" y="49"/>
                    <a:pt x="87" y="44"/>
                    <a:pt x="81" y="41"/>
                  </a:cubicBezTo>
                  <a:cubicBezTo>
                    <a:pt x="79" y="39"/>
                    <a:pt x="77" y="38"/>
                    <a:pt x="75" y="36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7" y="32"/>
                    <a:pt x="80" y="34"/>
                    <a:pt x="84" y="37"/>
                  </a:cubicBezTo>
                  <a:cubicBezTo>
                    <a:pt x="90" y="41"/>
                    <a:pt x="95" y="46"/>
                    <a:pt x="99" y="51"/>
                  </a:cubicBezTo>
                  <a:cubicBezTo>
                    <a:pt x="108" y="61"/>
                    <a:pt x="114" y="73"/>
                    <a:pt x="114" y="73"/>
                  </a:cubicBezTo>
                  <a:cubicBezTo>
                    <a:pt x="114" y="73"/>
                    <a:pt x="114" y="72"/>
                    <a:pt x="115" y="72"/>
                  </a:cubicBezTo>
                  <a:cubicBezTo>
                    <a:pt x="116" y="73"/>
                    <a:pt x="117" y="74"/>
                    <a:pt x="118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9" y="107"/>
                    <a:pt x="150" y="109"/>
                    <a:pt x="150" y="112"/>
                  </a:cubicBezTo>
                  <a:cubicBezTo>
                    <a:pt x="150" y="114"/>
                    <a:pt x="149" y="117"/>
                    <a:pt x="148" y="118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2" y="153"/>
                    <a:pt x="110" y="154"/>
                    <a:pt x="108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5" y="154"/>
                    <a:pt x="103" y="153"/>
                    <a:pt x="101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8" y="148"/>
                    <a:pt x="96" y="147"/>
                    <a:pt x="94" y="146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92" y="145"/>
                    <a:pt x="90" y="145"/>
                    <a:pt x="89" y="145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1" y="140"/>
                    <a:pt x="93" y="141"/>
                    <a:pt x="96" y="142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8" y="143"/>
                    <a:pt x="100" y="144"/>
                    <a:pt x="102" y="146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9"/>
                    <a:pt x="107" y="150"/>
                    <a:pt x="108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0"/>
                    <a:pt x="110" y="149"/>
                    <a:pt x="111" y="148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5" y="114"/>
                    <a:pt x="145" y="113"/>
                    <a:pt x="145" y="112"/>
                  </a:cubicBezTo>
                  <a:cubicBezTo>
                    <a:pt x="145" y="111"/>
                    <a:pt x="145" y="110"/>
                    <a:pt x="144" y="109"/>
                  </a:cubicBezTo>
                  <a:close/>
                  <a:moveTo>
                    <a:pt x="75" y="36"/>
                  </a:moveTo>
                  <a:cubicBezTo>
                    <a:pt x="66" y="28"/>
                    <a:pt x="66" y="21"/>
                    <a:pt x="67" y="14"/>
                  </a:cubicBezTo>
                  <a:cubicBezTo>
                    <a:pt x="67" y="13"/>
                    <a:pt x="67" y="11"/>
                    <a:pt x="67" y="10"/>
                  </a:cubicBezTo>
                  <a:cubicBezTo>
                    <a:pt x="67" y="8"/>
                    <a:pt x="67" y="7"/>
                    <a:pt x="66" y="7"/>
                  </a:cubicBezTo>
                  <a:cubicBezTo>
                    <a:pt x="66" y="6"/>
                    <a:pt x="65" y="6"/>
                    <a:pt x="64" y="5"/>
                  </a:cubicBezTo>
                  <a:cubicBezTo>
                    <a:pt x="63" y="5"/>
                    <a:pt x="62" y="5"/>
                    <a:pt x="61" y="6"/>
                  </a:cubicBezTo>
                  <a:cubicBezTo>
                    <a:pt x="59" y="6"/>
                    <a:pt x="57" y="8"/>
                    <a:pt x="55" y="10"/>
                  </a:cubicBezTo>
                  <a:cubicBezTo>
                    <a:pt x="54" y="11"/>
                    <a:pt x="53" y="13"/>
                    <a:pt x="53" y="15"/>
                  </a:cubicBezTo>
                  <a:cubicBezTo>
                    <a:pt x="52" y="18"/>
                    <a:pt x="51" y="20"/>
                    <a:pt x="51" y="21"/>
                  </a:cubicBezTo>
                  <a:cubicBezTo>
                    <a:pt x="50" y="30"/>
                    <a:pt x="54" y="36"/>
                    <a:pt x="57" y="40"/>
                  </a:cubicBezTo>
                  <a:cubicBezTo>
                    <a:pt x="58" y="41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1" y="44"/>
                    <a:pt x="61" y="47"/>
                    <a:pt x="62" y="50"/>
                  </a:cubicBezTo>
                  <a:cubicBezTo>
                    <a:pt x="62" y="53"/>
                    <a:pt x="62" y="56"/>
                    <a:pt x="61" y="59"/>
                  </a:cubicBezTo>
                  <a:cubicBezTo>
                    <a:pt x="60" y="60"/>
                    <a:pt x="59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2" y="60"/>
                    <a:pt x="11" y="61"/>
                    <a:pt x="10" y="61"/>
                  </a:cubicBezTo>
                  <a:cubicBezTo>
                    <a:pt x="8" y="62"/>
                    <a:pt x="7" y="63"/>
                    <a:pt x="6" y="64"/>
                  </a:cubicBezTo>
                  <a:cubicBezTo>
                    <a:pt x="5" y="65"/>
                    <a:pt x="5" y="67"/>
                    <a:pt x="5" y="68"/>
                  </a:cubicBezTo>
                  <a:cubicBezTo>
                    <a:pt x="5" y="70"/>
                    <a:pt x="5" y="71"/>
                    <a:pt x="5" y="72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29" y="137"/>
                    <a:pt x="30" y="138"/>
                    <a:pt x="31" y="139"/>
                  </a:cubicBezTo>
                  <a:cubicBezTo>
                    <a:pt x="32" y="140"/>
                    <a:pt x="34" y="140"/>
                    <a:pt x="3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3" y="145"/>
                    <a:pt x="30" y="144"/>
                    <a:pt x="28" y="143"/>
                  </a:cubicBezTo>
                  <a:cubicBezTo>
                    <a:pt x="26" y="141"/>
                    <a:pt x="24" y="139"/>
                    <a:pt x="24" y="137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2"/>
                    <a:pt x="0" y="70"/>
                    <a:pt x="0" y="68"/>
                  </a:cubicBezTo>
                  <a:cubicBezTo>
                    <a:pt x="0" y="66"/>
                    <a:pt x="1" y="63"/>
                    <a:pt x="2" y="61"/>
                  </a:cubicBezTo>
                  <a:cubicBezTo>
                    <a:pt x="3" y="59"/>
                    <a:pt x="6" y="58"/>
                    <a:pt x="8" y="57"/>
                  </a:cubicBezTo>
                  <a:cubicBezTo>
                    <a:pt x="10" y="56"/>
                    <a:pt x="12" y="56"/>
                    <a:pt x="14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7" y="52"/>
                    <a:pt x="57" y="50"/>
                  </a:cubicBezTo>
                  <a:cubicBezTo>
                    <a:pt x="57" y="48"/>
                    <a:pt x="56" y="46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4"/>
                    <a:pt x="54" y="43"/>
                    <a:pt x="54" y="43"/>
                  </a:cubicBezTo>
                  <a:cubicBezTo>
                    <a:pt x="50" y="38"/>
                    <a:pt x="45" y="31"/>
                    <a:pt x="46" y="21"/>
                  </a:cubicBezTo>
                  <a:cubicBezTo>
                    <a:pt x="46" y="19"/>
                    <a:pt x="47" y="16"/>
                    <a:pt x="48" y="14"/>
                  </a:cubicBezTo>
                  <a:cubicBezTo>
                    <a:pt x="49" y="11"/>
                    <a:pt x="50" y="9"/>
                    <a:pt x="52" y="7"/>
                  </a:cubicBezTo>
                  <a:cubicBezTo>
                    <a:pt x="54" y="4"/>
                    <a:pt x="57" y="2"/>
                    <a:pt x="60" y="1"/>
                  </a:cubicBezTo>
                  <a:cubicBezTo>
                    <a:pt x="62" y="0"/>
                    <a:pt x="64" y="0"/>
                    <a:pt x="66" y="1"/>
                  </a:cubicBezTo>
                  <a:cubicBezTo>
                    <a:pt x="68" y="1"/>
                    <a:pt x="69" y="2"/>
                    <a:pt x="70" y="4"/>
                  </a:cubicBezTo>
                  <a:cubicBezTo>
                    <a:pt x="71" y="5"/>
                    <a:pt x="72" y="7"/>
                    <a:pt x="72" y="10"/>
                  </a:cubicBezTo>
                  <a:cubicBezTo>
                    <a:pt x="72" y="11"/>
                    <a:pt x="72" y="13"/>
                    <a:pt x="72" y="15"/>
                  </a:cubicBezTo>
                  <a:cubicBezTo>
                    <a:pt x="71" y="19"/>
                    <a:pt x="71" y="24"/>
                    <a:pt x="75" y="29"/>
                  </a:cubicBezTo>
                  <a:lnTo>
                    <a:pt x="75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4" name="Freeform 204"/>
            <p:cNvSpPr>
              <a:spLocks noEditPoints="1"/>
            </p:cNvSpPr>
            <p:nvPr/>
          </p:nvSpPr>
          <p:spPr bwMode="auto">
            <a:xfrm>
              <a:off x="1905000" y="2357438"/>
              <a:ext cx="195263" cy="115888"/>
            </a:xfrm>
            <a:custGeom>
              <a:avLst/>
              <a:gdLst>
                <a:gd name="T0" fmla="*/ 53 w 106"/>
                <a:gd name="T1" fmla="*/ 5 h 63"/>
                <a:gd name="T2" fmla="*/ 81 w 106"/>
                <a:gd name="T3" fmla="*/ 0 h 63"/>
                <a:gd name="T4" fmla="*/ 103 w 106"/>
                <a:gd name="T5" fmla="*/ 0 h 63"/>
                <a:gd name="T6" fmla="*/ 106 w 106"/>
                <a:gd name="T7" fmla="*/ 60 h 63"/>
                <a:gd name="T8" fmla="*/ 53 w 106"/>
                <a:gd name="T9" fmla="*/ 63 h 63"/>
                <a:gd name="T10" fmla="*/ 101 w 106"/>
                <a:gd name="T11" fmla="*/ 58 h 63"/>
                <a:gd name="T12" fmla="*/ 93 w 106"/>
                <a:gd name="T13" fmla="*/ 5 h 63"/>
                <a:gd name="T14" fmla="*/ 53 w 106"/>
                <a:gd name="T15" fmla="*/ 52 h 63"/>
                <a:gd name="T16" fmla="*/ 59 w 106"/>
                <a:gd name="T17" fmla="*/ 49 h 63"/>
                <a:gd name="T18" fmla="*/ 63 w 106"/>
                <a:gd name="T19" fmla="*/ 33 h 63"/>
                <a:gd name="T20" fmla="*/ 61 w 106"/>
                <a:gd name="T21" fmla="*/ 19 h 63"/>
                <a:gd name="T22" fmla="*/ 53 w 106"/>
                <a:gd name="T23" fmla="*/ 21 h 63"/>
                <a:gd name="T24" fmla="*/ 60 w 106"/>
                <a:gd name="T25" fmla="*/ 27 h 63"/>
                <a:gd name="T26" fmla="*/ 56 w 106"/>
                <a:gd name="T27" fmla="*/ 33 h 63"/>
                <a:gd name="T28" fmla="*/ 55 w 106"/>
                <a:gd name="T29" fmla="*/ 36 h 63"/>
                <a:gd name="T30" fmla="*/ 53 w 106"/>
                <a:gd name="T31" fmla="*/ 47 h 63"/>
                <a:gd name="T32" fmla="*/ 53 w 106"/>
                <a:gd name="T33" fmla="*/ 5 h 63"/>
                <a:gd name="T34" fmla="*/ 5 w 106"/>
                <a:gd name="T35" fmla="*/ 58 h 63"/>
                <a:gd name="T36" fmla="*/ 53 w 106"/>
                <a:gd name="T37" fmla="*/ 63 h 63"/>
                <a:gd name="T38" fmla="*/ 0 w 106"/>
                <a:gd name="T39" fmla="*/ 60 h 63"/>
                <a:gd name="T40" fmla="*/ 3 w 106"/>
                <a:gd name="T41" fmla="*/ 0 h 63"/>
                <a:gd name="T42" fmla="*/ 53 w 106"/>
                <a:gd name="T43" fmla="*/ 5 h 63"/>
                <a:gd name="T44" fmla="*/ 53 w 106"/>
                <a:gd name="T45" fmla="*/ 16 h 63"/>
                <a:gd name="T46" fmla="*/ 42 w 106"/>
                <a:gd name="T47" fmla="*/ 27 h 63"/>
                <a:gd name="T48" fmla="*/ 43 w 106"/>
                <a:gd name="T49" fmla="*/ 33 h 63"/>
                <a:gd name="T50" fmla="*/ 47 w 106"/>
                <a:gd name="T51" fmla="*/ 37 h 63"/>
                <a:gd name="T52" fmla="*/ 49 w 106"/>
                <a:gd name="T53" fmla="*/ 52 h 63"/>
                <a:gd name="T54" fmla="*/ 53 w 106"/>
                <a:gd name="T55" fmla="*/ 47 h 63"/>
                <a:gd name="T56" fmla="*/ 52 w 106"/>
                <a:gd name="T57" fmla="*/ 36 h 63"/>
                <a:gd name="T58" fmla="*/ 47 w 106"/>
                <a:gd name="T59" fmla="*/ 31 h 63"/>
                <a:gd name="T60" fmla="*/ 46 w 106"/>
                <a:gd name="T61" fmla="*/ 27 h 63"/>
                <a:gd name="T62" fmla="*/ 53 w 106"/>
                <a:gd name="T63" fmla="*/ 21 h 63"/>
                <a:gd name="T64" fmla="*/ 53 w 106"/>
                <a:gd name="T6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63">
                  <a:moveTo>
                    <a:pt x="81" y="5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5" y="0"/>
                    <a:pt x="106" y="1"/>
                    <a:pt x="106" y="2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6" y="61"/>
                    <a:pt x="105" y="63"/>
                    <a:pt x="10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1" y="5"/>
                    <a:pt x="81" y="5"/>
                    <a:pt x="81" y="5"/>
                  </a:cubicBezTo>
                  <a:close/>
                  <a:moveTo>
                    <a:pt x="53" y="52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1"/>
                    <a:pt x="59" y="49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61" y="36"/>
                    <a:pt x="62" y="35"/>
                    <a:pt x="63" y="33"/>
                  </a:cubicBezTo>
                  <a:cubicBezTo>
                    <a:pt x="64" y="32"/>
                    <a:pt x="65" y="30"/>
                    <a:pt x="65" y="27"/>
                  </a:cubicBezTo>
                  <a:cubicBezTo>
                    <a:pt x="65" y="24"/>
                    <a:pt x="63" y="21"/>
                    <a:pt x="61" y="19"/>
                  </a:cubicBezTo>
                  <a:cubicBezTo>
                    <a:pt x="59" y="17"/>
                    <a:pt x="56" y="16"/>
                    <a:pt x="53" y="16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5" y="21"/>
                    <a:pt x="57" y="21"/>
                    <a:pt x="58" y="23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9"/>
                    <a:pt x="59" y="30"/>
                    <a:pt x="59" y="31"/>
                  </a:cubicBezTo>
                  <a:cubicBezTo>
                    <a:pt x="58" y="32"/>
                    <a:pt x="57" y="33"/>
                    <a:pt x="56" y="33"/>
                  </a:cubicBezTo>
                  <a:cubicBezTo>
                    <a:pt x="55" y="34"/>
                    <a:pt x="55" y="35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3" y="47"/>
                    <a:pt x="53" y="47"/>
                    <a:pt x="53" y="47"/>
                  </a:cubicBezTo>
                  <a:lnTo>
                    <a:pt x="53" y="52"/>
                  </a:lnTo>
                  <a:close/>
                  <a:moveTo>
                    <a:pt x="53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3"/>
                    <a:pt x="0" y="61"/>
                    <a:pt x="0" y="6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"/>
                    <a:pt x="53" y="5"/>
                    <a:pt x="53" y="5"/>
                  </a:cubicBezTo>
                  <a:close/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0" y="16"/>
                    <a:pt x="47" y="17"/>
                    <a:pt x="45" y="19"/>
                  </a:cubicBezTo>
                  <a:cubicBezTo>
                    <a:pt x="43" y="21"/>
                    <a:pt x="42" y="24"/>
                    <a:pt x="42" y="27"/>
                  </a:cubicBezTo>
                  <a:cubicBezTo>
                    <a:pt x="42" y="30"/>
                    <a:pt x="42" y="32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5"/>
                    <a:pt x="45" y="36"/>
                    <a:pt x="47" y="3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1"/>
                    <a:pt x="48" y="52"/>
                    <a:pt x="49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5"/>
                    <a:pt x="51" y="34"/>
                    <a:pt x="50" y="33"/>
                  </a:cubicBezTo>
                  <a:cubicBezTo>
                    <a:pt x="49" y="33"/>
                    <a:pt x="48" y="32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0"/>
                    <a:pt x="46" y="29"/>
                    <a:pt x="46" y="27"/>
                  </a:cubicBezTo>
                  <a:cubicBezTo>
                    <a:pt x="46" y="25"/>
                    <a:pt x="47" y="24"/>
                    <a:pt x="48" y="23"/>
                  </a:cubicBezTo>
                  <a:cubicBezTo>
                    <a:pt x="50" y="21"/>
                    <a:pt x="51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lnTo>
                    <a:pt x="53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5" name="Freeform 207"/>
            <p:cNvSpPr>
              <a:spLocks noEditPoints="1"/>
            </p:cNvSpPr>
            <p:nvPr/>
          </p:nvSpPr>
          <p:spPr bwMode="auto">
            <a:xfrm>
              <a:off x="4446588" y="1047750"/>
              <a:ext cx="84138" cy="69850"/>
            </a:xfrm>
            <a:custGeom>
              <a:avLst/>
              <a:gdLst>
                <a:gd name="T0" fmla="*/ 40 w 46"/>
                <a:gd name="T1" fmla="*/ 25 h 37"/>
                <a:gd name="T2" fmla="*/ 39 w 46"/>
                <a:gd name="T3" fmla="*/ 14 h 37"/>
                <a:gd name="T4" fmla="*/ 30 w 46"/>
                <a:gd name="T5" fmla="*/ 5 h 37"/>
                <a:gd name="T6" fmla="*/ 28 w 46"/>
                <a:gd name="T7" fmla="*/ 6 h 37"/>
                <a:gd name="T8" fmla="*/ 25 w 46"/>
                <a:gd name="T9" fmla="*/ 7 h 37"/>
                <a:gd name="T10" fmla="*/ 23 w 46"/>
                <a:gd name="T11" fmla="*/ 8 h 37"/>
                <a:gd name="T12" fmla="*/ 23 w 46"/>
                <a:gd name="T13" fmla="*/ 3 h 37"/>
                <a:gd name="T14" fmla="*/ 24 w 46"/>
                <a:gd name="T15" fmla="*/ 3 h 37"/>
                <a:gd name="T16" fmla="*/ 26 w 46"/>
                <a:gd name="T17" fmla="*/ 2 h 37"/>
                <a:gd name="T18" fmla="*/ 28 w 46"/>
                <a:gd name="T19" fmla="*/ 1 h 37"/>
                <a:gd name="T20" fmla="*/ 31 w 46"/>
                <a:gd name="T21" fmla="*/ 0 h 37"/>
                <a:gd name="T22" fmla="*/ 31 w 46"/>
                <a:gd name="T23" fmla="*/ 1 h 37"/>
                <a:gd name="T24" fmla="*/ 31 w 46"/>
                <a:gd name="T25" fmla="*/ 1 h 37"/>
                <a:gd name="T26" fmla="*/ 31 w 46"/>
                <a:gd name="T27" fmla="*/ 1 h 37"/>
                <a:gd name="T28" fmla="*/ 31 w 46"/>
                <a:gd name="T29" fmla="*/ 1 h 37"/>
                <a:gd name="T30" fmla="*/ 31 w 46"/>
                <a:gd name="T31" fmla="*/ 1 h 37"/>
                <a:gd name="T32" fmla="*/ 43 w 46"/>
                <a:gd name="T33" fmla="*/ 12 h 37"/>
                <a:gd name="T34" fmla="*/ 44 w 46"/>
                <a:gd name="T35" fmla="*/ 27 h 37"/>
                <a:gd name="T36" fmla="*/ 44 w 46"/>
                <a:gd name="T37" fmla="*/ 27 h 37"/>
                <a:gd name="T38" fmla="*/ 32 w 46"/>
                <a:gd name="T39" fmla="*/ 36 h 37"/>
                <a:gd name="T40" fmla="*/ 23 w 46"/>
                <a:gd name="T41" fmla="*/ 36 h 37"/>
                <a:gd name="T42" fmla="*/ 23 w 46"/>
                <a:gd name="T43" fmla="*/ 31 h 37"/>
                <a:gd name="T44" fmla="*/ 31 w 46"/>
                <a:gd name="T45" fmla="*/ 31 h 37"/>
                <a:gd name="T46" fmla="*/ 40 w 46"/>
                <a:gd name="T47" fmla="*/ 25 h 37"/>
                <a:gd name="T48" fmla="*/ 23 w 46"/>
                <a:gd name="T49" fmla="*/ 8 h 37"/>
                <a:gd name="T50" fmla="*/ 15 w 46"/>
                <a:gd name="T51" fmla="*/ 9 h 37"/>
                <a:gd name="T52" fmla="*/ 7 w 46"/>
                <a:gd name="T53" fmla="*/ 8 h 37"/>
                <a:gd name="T54" fmla="*/ 7 w 46"/>
                <a:gd name="T55" fmla="*/ 10 h 37"/>
                <a:gd name="T56" fmla="*/ 7 w 46"/>
                <a:gd name="T57" fmla="*/ 10 h 37"/>
                <a:gd name="T58" fmla="*/ 7 w 46"/>
                <a:gd name="T59" fmla="*/ 20 h 37"/>
                <a:gd name="T60" fmla="*/ 18 w 46"/>
                <a:gd name="T61" fmla="*/ 30 h 37"/>
                <a:gd name="T62" fmla="*/ 23 w 46"/>
                <a:gd name="T63" fmla="*/ 31 h 37"/>
                <a:gd name="T64" fmla="*/ 23 w 46"/>
                <a:gd name="T65" fmla="*/ 36 h 37"/>
                <a:gd name="T66" fmla="*/ 16 w 46"/>
                <a:gd name="T67" fmla="*/ 34 h 37"/>
                <a:gd name="T68" fmla="*/ 3 w 46"/>
                <a:gd name="T69" fmla="*/ 22 h 37"/>
                <a:gd name="T70" fmla="*/ 2 w 46"/>
                <a:gd name="T71" fmla="*/ 8 h 37"/>
                <a:gd name="T72" fmla="*/ 3 w 46"/>
                <a:gd name="T73" fmla="*/ 7 h 37"/>
                <a:gd name="T74" fmla="*/ 4 w 46"/>
                <a:gd name="T75" fmla="*/ 6 h 37"/>
                <a:gd name="T76" fmla="*/ 5 w 46"/>
                <a:gd name="T77" fmla="*/ 4 h 37"/>
                <a:gd name="T78" fmla="*/ 7 w 46"/>
                <a:gd name="T79" fmla="*/ 3 h 37"/>
                <a:gd name="T80" fmla="*/ 15 w 46"/>
                <a:gd name="T81" fmla="*/ 4 h 37"/>
                <a:gd name="T82" fmla="*/ 23 w 46"/>
                <a:gd name="T83" fmla="*/ 3 h 37"/>
                <a:gd name="T84" fmla="*/ 23 w 46"/>
                <a:gd name="T85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37">
                  <a:moveTo>
                    <a:pt x="40" y="25"/>
                  </a:moveTo>
                  <a:cubicBezTo>
                    <a:pt x="41" y="22"/>
                    <a:pt x="41" y="18"/>
                    <a:pt x="39" y="14"/>
                  </a:cubicBezTo>
                  <a:cubicBezTo>
                    <a:pt x="37" y="11"/>
                    <a:pt x="34" y="8"/>
                    <a:pt x="30" y="5"/>
                  </a:cubicBezTo>
                  <a:cubicBezTo>
                    <a:pt x="29" y="6"/>
                    <a:pt x="29" y="6"/>
                    <a:pt x="28" y="6"/>
                  </a:cubicBezTo>
                  <a:cubicBezTo>
                    <a:pt x="27" y="7"/>
                    <a:pt x="26" y="7"/>
                    <a:pt x="25" y="7"/>
                  </a:cubicBezTo>
                  <a:cubicBezTo>
                    <a:pt x="25" y="7"/>
                    <a:pt x="24" y="8"/>
                    <a:pt x="23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7" y="3"/>
                    <a:pt x="41" y="8"/>
                    <a:pt x="43" y="12"/>
                  </a:cubicBezTo>
                  <a:cubicBezTo>
                    <a:pt x="46" y="17"/>
                    <a:pt x="46" y="22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2" y="32"/>
                    <a:pt x="38" y="35"/>
                    <a:pt x="32" y="36"/>
                  </a:cubicBezTo>
                  <a:cubicBezTo>
                    <a:pt x="29" y="37"/>
                    <a:pt x="26" y="37"/>
                    <a:pt x="23" y="36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6" y="32"/>
                    <a:pt x="29" y="32"/>
                    <a:pt x="31" y="31"/>
                  </a:cubicBezTo>
                  <a:cubicBezTo>
                    <a:pt x="35" y="30"/>
                    <a:pt x="38" y="28"/>
                    <a:pt x="40" y="25"/>
                  </a:cubicBezTo>
                  <a:close/>
                  <a:moveTo>
                    <a:pt x="23" y="8"/>
                  </a:moveTo>
                  <a:cubicBezTo>
                    <a:pt x="21" y="9"/>
                    <a:pt x="18" y="9"/>
                    <a:pt x="15" y="9"/>
                  </a:cubicBezTo>
                  <a:cubicBezTo>
                    <a:pt x="13" y="9"/>
                    <a:pt x="10" y="9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13"/>
                    <a:pt x="6" y="17"/>
                    <a:pt x="7" y="20"/>
                  </a:cubicBezTo>
                  <a:cubicBezTo>
                    <a:pt x="9" y="24"/>
                    <a:pt x="13" y="27"/>
                    <a:pt x="18" y="30"/>
                  </a:cubicBezTo>
                  <a:cubicBezTo>
                    <a:pt x="19" y="30"/>
                    <a:pt x="21" y="31"/>
                    <a:pt x="23" y="31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36"/>
                    <a:pt x="18" y="35"/>
                    <a:pt x="16" y="34"/>
                  </a:cubicBezTo>
                  <a:cubicBezTo>
                    <a:pt x="10" y="31"/>
                    <a:pt x="6" y="27"/>
                    <a:pt x="3" y="22"/>
                  </a:cubicBezTo>
                  <a:cubicBezTo>
                    <a:pt x="1" y="18"/>
                    <a:pt x="0" y="12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4" y="6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10" y="4"/>
                    <a:pt x="13" y="5"/>
                    <a:pt x="15" y="4"/>
                  </a:cubicBezTo>
                  <a:cubicBezTo>
                    <a:pt x="18" y="4"/>
                    <a:pt x="21" y="4"/>
                    <a:pt x="23" y="3"/>
                  </a:cubicBezTo>
                  <a:lnTo>
                    <a:pt x="2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6" name="Freeform 209"/>
            <p:cNvSpPr>
              <a:spLocks noEditPoints="1"/>
            </p:cNvSpPr>
            <p:nvPr/>
          </p:nvSpPr>
          <p:spPr bwMode="auto">
            <a:xfrm>
              <a:off x="4373563" y="960438"/>
              <a:ext cx="92075" cy="171450"/>
            </a:xfrm>
            <a:custGeom>
              <a:avLst/>
              <a:gdLst>
                <a:gd name="T0" fmla="*/ 29 w 49"/>
                <a:gd name="T1" fmla="*/ 28 h 93"/>
                <a:gd name="T2" fmla="*/ 48 w 49"/>
                <a:gd name="T3" fmla="*/ 82 h 93"/>
                <a:gd name="T4" fmla="*/ 48 w 49"/>
                <a:gd name="T5" fmla="*/ 88 h 93"/>
                <a:gd name="T6" fmla="*/ 43 w 49"/>
                <a:gd name="T7" fmla="*/ 92 h 93"/>
                <a:gd name="T8" fmla="*/ 37 w 49"/>
                <a:gd name="T9" fmla="*/ 92 h 93"/>
                <a:gd name="T10" fmla="*/ 28 w 49"/>
                <a:gd name="T11" fmla="*/ 72 h 93"/>
                <a:gd name="T12" fmla="*/ 38 w 49"/>
                <a:gd name="T13" fmla="*/ 86 h 93"/>
                <a:gd name="T14" fmla="*/ 39 w 49"/>
                <a:gd name="T15" fmla="*/ 87 h 93"/>
                <a:gd name="T16" fmla="*/ 28 w 49"/>
                <a:gd name="T17" fmla="*/ 45 h 93"/>
                <a:gd name="T18" fmla="*/ 42 w 49"/>
                <a:gd name="T19" fmla="*/ 87 h 93"/>
                <a:gd name="T20" fmla="*/ 43 w 49"/>
                <a:gd name="T21" fmla="*/ 86 h 93"/>
                <a:gd name="T22" fmla="*/ 44 w 49"/>
                <a:gd name="T23" fmla="*/ 83 h 93"/>
                <a:gd name="T24" fmla="*/ 28 w 49"/>
                <a:gd name="T25" fmla="*/ 40 h 93"/>
                <a:gd name="T26" fmla="*/ 25 w 49"/>
                <a:gd name="T27" fmla="*/ 2 h 93"/>
                <a:gd name="T28" fmla="*/ 26 w 49"/>
                <a:gd name="T29" fmla="*/ 7 h 93"/>
                <a:gd name="T30" fmla="*/ 23 w 49"/>
                <a:gd name="T31" fmla="*/ 15 h 93"/>
                <a:gd name="T32" fmla="*/ 24 w 49"/>
                <a:gd name="T33" fmla="*/ 15 h 93"/>
                <a:gd name="T34" fmla="*/ 28 w 49"/>
                <a:gd name="T35" fmla="*/ 26 h 93"/>
                <a:gd name="T36" fmla="*/ 24 w 49"/>
                <a:gd name="T37" fmla="*/ 30 h 93"/>
                <a:gd name="T38" fmla="*/ 20 w 49"/>
                <a:gd name="T39" fmla="*/ 18 h 93"/>
                <a:gd name="T40" fmla="*/ 20 w 49"/>
                <a:gd name="T41" fmla="*/ 18 h 93"/>
                <a:gd name="T42" fmla="*/ 19 w 49"/>
                <a:gd name="T43" fmla="*/ 16 h 93"/>
                <a:gd name="T44" fmla="*/ 28 w 49"/>
                <a:gd name="T45" fmla="*/ 45 h 93"/>
                <a:gd name="T46" fmla="*/ 17 w 49"/>
                <a:gd name="T47" fmla="*/ 16 h 93"/>
                <a:gd name="T48" fmla="*/ 17 w 49"/>
                <a:gd name="T49" fmla="*/ 16 h 93"/>
                <a:gd name="T50" fmla="*/ 16 w 49"/>
                <a:gd name="T51" fmla="*/ 17 h 93"/>
                <a:gd name="T52" fmla="*/ 14 w 49"/>
                <a:gd name="T53" fmla="*/ 18 h 93"/>
                <a:gd name="T54" fmla="*/ 14 w 49"/>
                <a:gd name="T55" fmla="*/ 19 h 93"/>
                <a:gd name="T56" fmla="*/ 14 w 49"/>
                <a:gd name="T57" fmla="*/ 20 h 93"/>
                <a:gd name="T58" fmla="*/ 19 w 49"/>
                <a:gd name="T59" fmla="*/ 32 h 93"/>
                <a:gd name="T60" fmla="*/ 28 w 49"/>
                <a:gd name="T61" fmla="*/ 58 h 93"/>
                <a:gd name="T62" fmla="*/ 19 w 49"/>
                <a:gd name="T63" fmla="*/ 47 h 93"/>
                <a:gd name="T64" fmla="*/ 10 w 49"/>
                <a:gd name="T65" fmla="*/ 22 h 93"/>
                <a:gd name="T66" fmla="*/ 9 w 49"/>
                <a:gd name="T67" fmla="*/ 20 h 93"/>
                <a:gd name="T68" fmla="*/ 9 w 49"/>
                <a:gd name="T69" fmla="*/ 20 h 93"/>
                <a:gd name="T70" fmla="*/ 3 w 49"/>
                <a:gd name="T71" fmla="*/ 15 h 93"/>
                <a:gd name="T72" fmla="*/ 0 w 49"/>
                <a:gd name="T73" fmla="*/ 9 h 93"/>
                <a:gd name="T74" fmla="*/ 6 w 49"/>
                <a:gd name="T75" fmla="*/ 7 h 93"/>
                <a:gd name="T76" fmla="*/ 6 w 49"/>
                <a:gd name="T77" fmla="*/ 7 h 93"/>
                <a:gd name="T78" fmla="*/ 14 w 49"/>
                <a:gd name="T79" fmla="*/ 12 h 93"/>
                <a:gd name="T80" fmla="*/ 15 w 49"/>
                <a:gd name="T81" fmla="*/ 12 h 93"/>
                <a:gd name="T82" fmla="*/ 16 w 49"/>
                <a:gd name="T83" fmla="*/ 8 h 93"/>
                <a:gd name="T84" fmla="*/ 18 w 49"/>
                <a:gd name="T85" fmla="*/ 3 h 93"/>
                <a:gd name="T86" fmla="*/ 22 w 49"/>
                <a:gd name="T87" fmla="*/ 0 h 93"/>
                <a:gd name="T88" fmla="*/ 24 w 49"/>
                <a:gd name="T89" fmla="*/ 1 h 93"/>
                <a:gd name="T90" fmla="*/ 25 w 49"/>
                <a:gd name="T91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" h="93">
                  <a:moveTo>
                    <a:pt x="28" y="26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9" y="84"/>
                    <a:pt x="49" y="86"/>
                    <a:pt x="48" y="88"/>
                  </a:cubicBezTo>
                  <a:cubicBezTo>
                    <a:pt x="47" y="90"/>
                    <a:pt x="45" y="91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1" y="93"/>
                    <a:pt x="39" y="92"/>
                    <a:pt x="38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6" y="91"/>
                    <a:pt x="34" y="89"/>
                    <a:pt x="33" y="87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0" y="88"/>
                    <a:pt x="41" y="88"/>
                    <a:pt x="42" y="87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2" y="87"/>
                    <a:pt x="43" y="86"/>
                    <a:pt x="43" y="86"/>
                  </a:cubicBezTo>
                  <a:cubicBezTo>
                    <a:pt x="44" y="85"/>
                    <a:pt x="44" y="84"/>
                    <a:pt x="44" y="83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0"/>
                    <a:pt x="28" y="40"/>
                    <a:pt x="28" y="40"/>
                  </a:cubicBezTo>
                  <a:lnTo>
                    <a:pt x="28" y="26"/>
                  </a:lnTo>
                  <a:close/>
                  <a:moveTo>
                    <a:pt x="25" y="2"/>
                  </a:moveTo>
                  <a:cubicBezTo>
                    <a:pt x="26" y="3"/>
                    <a:pt x="27" y="5"/>
                    <a:pt x="26" y="6"/>
                  </a:cubicBezTo>
                  <a:cubicBezTo>
                    <a:pt x="26" y="6"/>
                    <a:pt x="26" y="7"/>
                    <a:pt x="26" y="7"/>
                  </a:cubicBez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4" y="13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6"/>
                    <a:pt x="24" y="16"/>
                    <a:pt x="25" y="1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7"/>
                    <a:pt x="19" y="17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5" y="17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8" y="18"/>
                    <a:pt x="7" y="17"/>
                  </a:cubicBezTo>
                  <a:cubicBezTo>
                    <a:pt x="5" y="16"/>
                    <a:pt x="4" y="16"/>
                    <a:pt x="3" y="15"/>
                  </a:cubicBezTo>
                  <a:cubicBezTo>
                    <a:pt x="1" y="14"/>
                    <a:pt x="0" y="13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2" y="7"/>
                    <a:pt x="4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8"/>
                    <a:pt x="10" y="9"/>
                    <a:pt x="11" y="10"/>
                  </a:cubicBezTo>
                  <a:cubicBezTo>
                    <a:pt x="12" y="11"/>
                    <a:pt x="13" y="11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6"/>
                    <a:pt x="17" y="5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1"/>
                    <a:pt x="21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7" name="Freeform 210"/>
            <p:cNvSpPr>
              <a:spLocks noEditPoints="1"/>
            </p:cNvSpPr>
            <p:nvPr/>
          </p:nvSpPr>
          <p:spPr bwMode="auto">
            <a:xfrm>
              <a:off x="3208338" y="498475"/>
              <a:ext cx="295275" cy="280988"/>
            </a:xfrm>
            <a:custGeom>
              <a:avLst/>
              <a:gdLst>
                <a:gd name="T0" fmla="*/ 83 w 160"/>
                <a:gd name="T1" fmla="*/ 133 h 152"/>
                <a:gd name="T2" fmla="*/ 82 w 160"/>
                <a:gd name="T3" fmla="*/ 106 h 152"/>
                <a:gd name="T4" fmla="*/ 94 w 160"/>
                <a:gd name="T5" fmla="*/ 97 h 152"/>
                <a:gd name="T6" fmla="*/ 94 w 160"/>
                <a:gd name="T7" fmla="*/ 97 h 152"/>
                <a:gd name="T8" fmla="*/ 136 w 160"/>
                <a:gd name="T9" fmla="*/ 119 h 152"/>
                <a:gd name="T10" fmla="*/ 153 w 160"/>
                <a:gd name="T11" fmla="*/ 72 h 152"/>
                <a:gd name="T12" fmla="*/ 89 w 160"/>
                <a:gd name="T13" fmla="*/ 87 h 152"/>
                <a:gd name="T14" fmla="*/ 83 w 160"/>
                <a:gd name="T15" fmla="*/ 83 h 152"/>
                <a:gd name="T16" fmla="*/ 84 w 160"/>
                <a:gd name="T17" fmla="*/ 79 h 152"/>
                <a:gd name="T18" fmla="*/ 88 w 160"/>
                <a:gd name="T19" fmla="*/ 69 h 152"/>
                <a:gd name="T20" fmla="*/ 112 w 160"/>
                <a:gd name="T21" fmla="*/ 20 h 152"/>
                <a:gd name="T22" fmla="*/ 80 w 160"/>
                <a:gd name="T23" fmla="*/ 5 h 152"/>
                <a:gd name="T24" fmla="*/ 116 w 160"/>
                <a:gd name="T25" fmla="*/ 20 h 152"/>
                <a:gd name="T26" fmla="*/ 92 w 160"/>
                <a:gd name="T27" fmla="*/ 72 h 152"/>
                <a:gd name="T28" fmla="*/ 89 w 160"/>
                <a:gd name="T29" fmla="*/ 80 h 152"/>
                <a:gd name="T30" fmla="*/ 89 w 160"/>
                <a:gd name="T31" fmla="*/ 82 h 152"/>
                <a:gd name="T32" fmla="*/ 158 w 160"/>
                <a:gd name="T33" fmla="*/ 71 h 152"/>
                <a:gd name="T34" fmla="*/ 136 w 160"/>
                <a:gd name="T35" fmla="*/ 124 h 152"/>
                <a:gd name="T36" fmla="*/ 92 w 160"/>
                <a:gd name="T37" fmla="*/ 101 h 152"/>
                <a:gd name="T38" fmla="*/ 92 w 160"/>
                <a:gd name="T39" fmla="*/ 101 h 152"/>
                <a:gd name="T40" fmla="*/ 87 w 160"/>
                <a:gd name="T41" fmla="*/ 106 h 152"/>
                <a:gd name="T42" fmla="*/ 88 w 160"/>
                <a:gd name="T43" fmla="*/ 124 h 152"/>
                <a:gd name="T44" fmla="*/ 89 w 160"/>
                <a:gd name="T45" fmla="*/ 150 h 152"/>
                <a:gd name="T46" fmla="*/ 80 w 160"/>
                <a:gd name="T47" fmla="*/ 148 h 152"/>
                <a:gd name="T48" fmla="*/ 77 w 160"/>
                <a:gd name="T49" fmla="*/ 97 h 152"/>
                <a:gd name="T50" fmla="*/ 77 w 160"/>
                <a:gd name="T51" fmla="*/ 115 h 152"/>
                <a:gd name="T52" fmla="*/ 76 w 160"/>
                <a:gd name="T53" fmla="*/ 148 h 152"/>
                <a:gd name="T54" fmla="*/ 75 w 160"/>
                <a:gd name="T55" fmla="*/ 152 h 152"/>
                <a:gd name="T56" fmla="*/ 80 w 160"/>
                <a:gd name="T57" fmla="*/ 5 h 152"/>
                <a:gd name="T58" fmla="*/ 75 w 160"/>
                <a:gd name="T59" fmla="*/ 0 h 152"/>
                <a:gd name="T60" fmla="*/ 80 w 160"/>
                <a:gd name="T61" fmla="*/ 5 h 152"/>
                <a:gd name="T62" fmla="*/ 76 w 160"/>
                <a:gd name="T63" fmla="*/ 79 h 152"/>
                <a:gd name="T64" fmla="*/ 76 w 160"/>
                <a:gd name="T65" fmla="*/ 83 h 152"/>
                <a:gd name="T66" fmla="*/ 76 w 160"/>
                <a:gd name="T67" fmla="*/ 79 h 152"/>
                <a:gd name="T68" fmla="*/ 24 w 160"/>
                <a:gd name="T69" fmla="*/ 119 h 152"/>
                <a:gd name="T70" fmla="*/ 66 w 160"/>
                <a:gd name="T71" fmla="*/ 97 h 152"/>
                <a:gd name="T72" fmla="*/ 75 w 160"/>
                <a:gd name="T73" fmla="*/ 95 h 152"/>
                <a:gd name="T74" fmla="*/ 73 w 160"/>
                <a:gd name="T75" fmla="*/ 152 h 152"/>
                <a:gd name="T76" fmla="*/ 72 w 160"/>
                <a:gd name="T77" fmla="*/ 133 h 152"/>
                <a:gd name="T78" fmla="*/ 73 w 160"/>
                <a:gd name="T79" fmla="*/ 106 h 152"/>
                <a:gd name="T80" fmla="*/ 73 w 160"/>
                <a:gd name="T81" fmla="*/ 99 h 152"/>
                <a:gd name="T82" fmla="*/ 68 w 160"/>
                <a:gd name="T83" fmla="*/ 101 h 152"/>
                <a:gd name="T84" fmla="*/ 56 w 160"/>
                <a:gd name="T85" fmla="*/ 110 h 152"/>
                <a:gd name="T86" fmla="*/ 4 w 160"/>
                <a:gd name="T87" fmla="*/ 105 h 152"/>
                <a:gd name="T88" fmla="*/ 51 w 160"/>
                <a:gd name="T89" fmla="*/ 64 h 152"/>
                <a:gd name="T90" fmla="*/ 72 w 160"/>
                <a:gd name="T91" fmla="*/ 83 h 152"/>
                <a:gd name="T92" fmla="*/ 71 w 160"/>
                <a:gd name="T93" fmla="*/ 80 h 152"/>
                <a:gd name="T94" fmla="*/ 67 w 160"/>
                <a:gd name="T95" fmla="*/ 72 h 152"/>
                <a:gd name="T96" fmla="*/ 44 w 160"/>
                <a:gd name="T97" fmla="*/ 20 h 152"/>
                <a:gd name="T98" fmla="*/ 75 w 160"/>
                <a:gd name="T99" fmla="*/ 5 h 152"/>
                <a:gd name="T100" fmla="*/ 65 w 160"/>
                <a:gd name="T101" fmla="*/ 59 h 152"/>
                <a:gd name="T102" fmla="*/ 75 w 160"/>
                <a:gd name="T103" fmla="*/ 77 h 152"/>
                <a:gd name="T104" fmla="*/ 75 w 160"/>
                <a:gd name="T105" fmla="*/ 81 h 152"/>
                <a:gd name="T106" fmla="*/ 71 w 160"/>
                <a:gd name="T107" fmla="*/ 87 h 152"/>
                <a:gd name="T108" fmla="*/ 19 w 160"/>
                <a:gd name="T109" fmla="*/ 52 h 152"/>
                <a:gd name="T110" fmla="*/ 15 w 160"/>
                <a:gd name="T111" fmla="*/ 1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152">
                  <a:moveTo>
                    <a:pt x="80" y="148"/>
                  </a:moveTo>
                  <a:cubicBezTo>
                    <a:pt x="84" y="148"/>
                    <a:pt x="84" y="148"/>
                    <a:pt x="84" y="148"/>
                  </a:cubicBezTo>
                  <a:cubicBezTo>
                    <a:pt x="84" y="143"/>
                    <a:pt x="84" y="138"/>
                    <a:pt x="83" y="133"/>
                  </a:cubicBezTo>
                  <a:cubicBezTo>
                    <a:pt x="83" y="130"/>
                    <a:pt x="83" y="127"/>
                    <a:pt x="83" y="124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83" y="118"/>
                    <a:pt x="82" y="112"/>
                    <a:pt x="82" y="106"/>
                  </a:cubicBezTo>
                  <a:cubicBezTo>
                    <a:pt x="82" y="106"/>
                    <a:pt x="82" y="105"/>
                    <a:pt x="82" y="105"/>
                  </a:cubicBezTo>
                  <a:cubicBezTo>
                    <a:pt x="82" y="102"/>
                    <a:pt x="82" y="99"/>
                    <a:pt x="83" y="97"/>
                  </a:cubicBezTo>
                  <a:cubicBezTo>
                    <a:pt x="86" y="92"/>
                    <a:pt x="92" y="96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8" y="99"/>
                    <a:pt x="103" y="103"/>
                    <a:pt x="107" y="106"/>
                  </a:cubicBezTo>
                  <a:cubicBezTo>
                    <a:pt x="116" y="113"/>
                    <a:pt x="125" y="120"/>
                    <a:pt x="136" y="119"/>
                  </a:cubicBezTo>
                  <a:cubicBezTo>
                    <a:pt x="139" y="118"/>
                    <a:pt x="142" y="117"/>
                    <a:pt x="144" y="114"/>
                  </a:cubicBezTo>
                  <a:cubicBezTo>
                    <a:pt x="147" y="111"/>
                    <a:pt x="150" y="107"/>
                    <a:pt x="151" y="103"/>
                  </a:cubicBezTo>
                  <a:cubicBezTo>
                    <a:pt x="154" y="95"/>
                    <a:pt x="155" y="83"/>
                    <a:pt x="153" y="72"/>
                  </a:cubicBezTo>
                  <a:cubicBezTo>
                    <a:pt x="151" y="64"/>
                    <a:pt x="148" y="56"/>
                    <a:pt x="141" y="52"/>
                  </a:cubicBezTo>
                  <a:cubicBezTo>
                    <a:pt x="129" y="45"/>
                    <a:pt x="121" y="56"/>
                    <a:pt x="113" y="67"/>
                  </a:cubicBezTo>
                  <a:cubicBezTo>
                    <a:pt x="106" y="76"/>
                    <a:pt x="99" y="86"/>
                    <a:pt x="89" y="87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5" y="87"/>
                    <a:pt x="84" y="86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2"/>
                    <a:pt x="84" y="81"/>
                    <a:pt x="84" y="79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5" y="75"/>
                    <a:pt x="87" y="72"/>
                    <a:pt x="88" y="69"/>
                  </a:cubicBezTo>
                  <a:cubicBezTo>
                    <a:pt x="90" y="66"/>
                    <a:pt x="92" y="63"/>
                    <a:pt x="94" y="60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103" y="48"/>
                    <a:pt x="114" y="34"/>
                    <a:pt x="112" y="20"/>
                  </a:cubicBezTo>
                  <a:cubicBezTo>
                    <a:pt x="111" y="15"/>
                    <a:pt x="107" y="11"/>
                    <a:pt x="103" y="9"/>
                  </a:cubicBezTo>
                  <a:cubicBezTo>
                    <a:pt x="96" y="6"/>
                    <a:pt x="88" y="4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9" y="0"/>
                    <a:pt x="98" y="1"/>
                    <a:pt x="105" y="5"/>
                  </a:cubicBezTo>
                  <a:cubicBezTo>
                    <a:pt x="111" y="8"/>
                    <a:pt x="115" y="13"/>
                    <a:pt x="116" y="20"/>
                  </a:cubicBezTo>
                  <a:cubicBezTo>
                    <a:pt x="119" y="36"/>
                    <a:pt x="107" y="51"/>
                    <a:pt x="99" y="62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6" y="66"/>
                    <a:pt x="94" y="69"/>
                    <a:pt x="92" y="72"/>
                  </a:cubicBezTo>
                  <a:cubicBezTo>
                    <a:pt x="91" y="74"/>
                    <a:pt x="90" y="77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8" y="81"/>
                    <a:pt x="88" y="82"/>
                  </a:cubicBezTo>
                  <a:cubicBezTo>
                    <a:pt x="88" y="82"/>
                    <a:pt x="89" y="82"/>
                    <a:pt x="89" y="82"/>
                  </a:cubicBezTo>
                  <a:cubicBezTo>
                    <a:pt x="96" y="81"/>
                    <a:pt x="103" y="73"/>
                    <a:pt x="109" y="64"/>
                  </a:cubicBezTo>
                  <a:cubicBezTo>
                    <a:pt x="118" y="51"/>
                    <a:pt x="128" y="39"/>
                    <a:pt x="144" y="48"/>
                  </a:cubicBezTo>
                  <a:cubicBezTo>
                    <a:pt x="152" y="53"/>
                    <a:pt x="156" y="61"/>
                    <a:pt x="158" y="71"/>
                  </a:cubicBezTo>
                  <a:cubicBezTo>
                    <a:pt x="160" y="83"/>
                    <a:pt x="159" y="96"/>
                    <a:pt x="155" y="105"/>
                  </a:cubicBezTo>
                  <a:cubicBezTo>
                    <a:pt x="154" y="110"/>
                    <a:pt x="151" y="114"/>
                    <a:pt x="148" y="118"/>
                  </a:cubicBezTo>
                  <a:cubicBezTo>
                    <a:pt x="145" y="121"/>
                    <a:pt x="141" y="123"/>
                    <a:pt x="136" y="124"/>
                  </a:cubicBezTo>
                  <a:cubicBezTo>
                    <a:pt x="124" y="125"/>
                    <a:pt x="114" y="117"/>
                    <a:pt x="104" y="110"/>
                  </a:cubicBezTo>
                  <a:cubicBezTo>
                    <a:pt x="100" y="106"/>
                    <a:pt x="96" y="103"/>
                    <a:pt x="92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0" y="100"/>
                    <a:pt x="87" y="99"/>
                    <a:pt x="87" y="99"/>
                  </a:cubicBezTo>
                  <a:cubicBezTo>
                    <a:pt x="87" y="100"/>
                    <a:pt x="87" y="102"/>
                    <a:pt x="87" y="104"/>
                  </a:cubicBezTo>
                  <a:cubicBezTo>
                    <a:pt x="87" y="105"/>
                    <a:pt x="87" y="105"/>
                    <a:pt x="87" y="106"/>
                  </a:cubicBezTo>
                  <a:cubicBezTo>
                    <a:pt x="87" y="112"/>
                    <a:pt x="87" y="118"/>
                    <a:pt x="88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26"/>
                    <a:pt x="88" y="129"/>
                    <a:pt x="88" y="132"/>
                  </a:cubicBezTo>
                  <a:cubicBezTo>
                    <a:pt x="88" y="138"/>
                    <a:pt x="89" y="145"/>
                    <a:pt x="89" y="150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1"/>
                    <a:pt x="88" y="152"/>
                    <a:pt x="87" y="152"/>
                  </a:cubicBezTo>
                  <a:cubicBezTo>
                    <a:pt x="80" y="152"/>
                    <a:pt x="80" y="152"/>
                    <a:pt x="80" y="152"/>
                  </a:cubicBezTo>
                  <a:lnTo>
                    <a:pt x="80" y="148"/>
                  </a:lnTo>
                  <a:close/>
                  <a:moveTo>
                    <a:pt x="75" y="95"/>
                  </a:moveTo>
                  <a:cubicBezTo>
                    <a:pt x="76" y="95"/>
                    <a:pt x="76" y="96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9"/>
                    <a:pt x="78" y="102"/>
                    <a:pt x="78" y="105"/>
                  </a:cubicBezTo>
                  <a:cubicBezTo>
                    <a:pt x="78" y="105"/>
                    <a:pt x="78" y="106"/>
                    <a:pt x="78" y="106"/>
                  </a:cubicBezTo>
                  <a:cubicBezTo>
                    <a:pt x="77" y="109"/>
                    <a:pt x="77" y="112"/>
                    <a:pt x="77" y="115"/>
                  </a:cubicBezTo>
                  <a:cubicBezTo>
                    <a:pt x="77" y="118"/>
                    <a:pt x="77" y="121"/>
                    <a:pt x="77" y="124"/>
                  </a:cubicBezTo>
                  <a:cubicBezTo>
                    <a:pt x="77" y="127"/>
                    <a:pt x="77" y="130"/>
                    <a:pt x="76" y="133"/>
                  </a:cubicBezTo>
                  <a:cubicBezTo>
                    <a:pt x="76" y="138"/>
                    <a:pt x="76" y="143"/>
                    <a:pt x="76" y="148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80" y="152"/>
                    <a:pt x="80" y="152"/>
                    <a:pt x="80" y="152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75" y="95"/>
                    <a:pt x="75" y="95"/>
                    <a:pt x="75" y="95"/>
                  </a:cubicBezTo>
                  <a:close/>
                  <a:moveTo>
                    <a:pt x="80" y="5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8" y="5"/>
                    <a:pt x="77" y="5"/>
                    <a:pt x="75" y="5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7" y="0"/>
                    <a:pt x="78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5"/>
                    <a:pt x="80" y="5"/>
                    <a:pt x="80" y="5"/>
                  </a:cubicBezTo>
                  <a:close/>
                  <a:moveTo>
                    <a:pt x="75" y="77"/>
                  </a:moveTo>
                  <a:cubicBezTo>
                    <a:pt x="75" y="77"/>
                    <a:pt x="75" y="78"/>
                    <a:pt x="76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81"/>
                    <a:pt x="77" y="82"/>
                    <a:pt x="76" y="83"/>
                  </a:cubicBezTo>
                  <a:cubicBezTo>
                    <a:pt x="76" y="85"/>
                    <a:pt x="76" y="86"/>
                    <a:pt x="75" y="86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0"/>
                    <a:pt x="76" y="79"/>
                  </a:cubicBezTo>
                  <a:cubicBezTo>
                    <a:pt x="75" y="80"/>
                    <a:pt x="75" y="80"/>
                    <a:pt x="75" y="80"/>
                  </a:cubicBezTo>
                  <a:lnTo>
                    <a:pt x="75" y="77"/>
                  </a:lnTo>
                  <a:close/>
                  <a:moveTo>
                    <a:pt x="24" y="119"/>
                  </a:moveTo>
                  <a:cubicBezTo>
                    <a:pt x="34" y="120"/>
                    <a:pt x="44" y="113"/>
                    <a:pt x="53" y="106"/>
                  </a:cubicBezTo>
                  <a:cubicBezTo>
                    <a:pt x="57" y="103"/>
                    <a:pt x="61" y="99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8" y="96"/>
                    <a:pt x="72" y="94"/>
                    <a:pt x="75" y="95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2" y="152"/>
                    <a:pt x="71" y="151"/>
                    <a:pt x="71" y="150"/>
                  </a:cubicBezTo>
                  <a:cubicBezTo>
                    <a:pt x="71" y="145"/>
                    <a:pt x="71" y="139"/>
                    <a:pt x="72" y="133"/>
                  </a:cubicBezTo>
                  <a:cubicBezTo>
                    <a:pt x="72" y="129"/>
                    <a:pt x="72" y="126"/>
                    <a:pt x="72" y="124"/>
                  </a:cubicBezTo>
                  <a:cubicBezTo>
                    <a:pt x="72" y="121"/>
                    <a:pt x="72" y="118"/>
                    <a:pt x="72" y="115"/>
                  </a:cubicBezTo>
                  <a:cubicBezTo>
                    <a:pt x="73" y="112"/>
                    <a:pt x="73" y="109"/>
                    <a:pt x="73" y="106"/>
                  </a:cubicBezTo>
                  <a:cubicBezTo>
                    <a:pt x="73" y="105"/>
                    <a:pt x="73" y="105"/>
                    <a:pt x="73" y="104"/>
                  </a:cubicBezTo>
                  <a:cubicBezTo>
                    <a:pt x="73" y="102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2" y="99"/>
                    <a:pt x="69" y="100"/>
                    <a:pt x="68" y="101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4" y="103"/>
                    <a:pt x="60" y="106"/>
                    <a:pt x="56" y="110"/>
                  </a:cubicBezTo>
                  <a:cubicBezTo>
                    <a:pt x="46" y="117"/>
                    <a:pt x="36" y="125"/>
                    <a:pt x="23" y="124"/>
                  </a:cubicBezTo>
                  <a:cubicBezTo>
                    <a:pt x="19" y="123"/>
                    <a:pt x="15" y="121"/>
                    <a:pt x="12" y="118"/>
                  </a:cubicBezTo>
                  <a:cubicBezTo>
                    <a:pt x="8" y="114"/>
                    <a:pt x="6" y="110"/>
                    <a:pt x="4" y="105"/>
                  </a:cubicBezTo>
                  <a:cubicBezTo>
                    <a:pt x="1" y="96"/>
                    <a:pt x="0" y="83"/>
                    <a:pt x="2" y="71"/>
                  </a:cubicBezTo>
                  <a:cubicBezTo>
                    <a:pt x="4" y="61"/>
                    <a:pt x="8" y="53"/>
                    <a:pt x="16" y="48"/>
                  </a:cubicBezTo>
                  <a:cubicBezTo>
                    <a:pt x="32" y="39"/>
                    <a:pt x="41" y="51"/>
                    <a:pt x="51" y="64"/>
                  </a:cubicBezTo>
                  <a:cubicBezTo>
                    <a:pt x="57" y="73"/>
                    <a:pt x="63" y="81"/>
                    <a:pt x="71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2" y="82"/>
                    <a:pt x="72" y="83"/>
                    <a:pt x="72" y="83"/>
                  </a:cubicBezTo>
                  <a:cubicBezTo>
                    <a:pt x="72" y="82"/>
                    <a:pt x="71" y="82"/>
                    <a:pt x="71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0" y="77"/>
                    <a:pt x="69" y="74"/>
                    <a:pt x="67" y="72"/>
                  </a:cubicBezTo>
                  <a:cubicBezTo>
                    <a:pt x="66" y="69"/>
                    <a:pt x="64" y="66"/>
                    <a:pt x="62" y="63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52" y="51"/>
                    <a:pt x="41" y="36"/>
                    <a:pt x="44" y="20"/>
                  </a:cubicBezTo>
                  <a:cubicBezTo>
                    <a:pt x="45" y="13"/>
                    <a:pt x="49" y="8"/>
                    <a:pt x="55" y="5"/>
                  </a:cubicBezTo>
                  <a:cubicBezTo>
                    <a:pt x="61" y="2"/>
                    <a:pt x="68" y="0"/>
                    <a:pt x="75" y="0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69" y="5"/>
                    <a:pt x="62" y="6"/>
                    <a:pt x="57" y="9"/>
                  </a:cubicBezTo>
                  <a:cubicBezTo>
                    <a:pt x="53" y="11"/>
                    <a:pt x="49" y="15"/>
                    <a:pt x="48" y="20"/>
                  </a:cubicBezTo>
                  <a:cubicBezTo>
                    <a:pt x="46" y="34"/>
                    <a:pt x="57" y="48"/>
                    <a:pt x="65" y="5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3"/>
                    <a:pt x="70" y="66"/>
                    <a:pt x="72" y="69"/>
                  </a:cubicBezTo>
                  <a:cubicBezTo>
                    <a:pt x="73" y="72"/>
                    <a:pt x="74" y="74"/>
                    <a:pt x="75" y="77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2"/>
                    <a:pt x="75" y="82"/>
                    <a:pt x="75" y="8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7"/>
                    <a:pt x="73" y="87"/>
                    <a:pt x="71" y="8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61" y="86"/>
                    <a:pt x="54" y="76"/>
                    <a:pt x="47" y="67"/>
                  </a:cubicBezTo>
                  <a:cubicBezTo>
                    <a:pt x="39" y="56"/>
                    <a:pt x="31" y="45"/>
                    <a:pt x="19" y="52"/>
                  </a:cubicBezTo>
                  <a:cubicBezTo>
                    <a:pt x="12" y="56"/>
                    <a:pt x="8" y="64"/>
                    <a:pt x="7" y="72"/>
                  </a:cubicBezTo>
                  <a:cubicBezTo>
                    <a:pt x="5" y="83"/>
                    <a:pt x="6" y="95"/>
                    <a:pt x="9" y="103"/>
                  </a:cubicBezTo>
                  <a:cubicBezTo>
                    <a:pt x="10" y="107"/>
                    <a:pt x="12" y="111"/>
                    <a:pt x="15" y="114"/>
                  </a:cubicBezTo>
                  <a:cubicBezTo>
                    <a:pt x="18" y="117"/>
                    <a:pt x="21" y="118"/>
                    <a:pt x="24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Freeform 221"/>
            <p:cNvSpPr>
              <a:spLocks noEditPoints="1"/>
            </p:cNvSpPr>
            <p:nvPr/>
          </p:nvSpPr>
          <p:spPr bwMode="auto">
            <a:xfrm>
              <a:off x="1474788" y="539750"/>
              <a:ext cx="301625" cy="223838"/>
            </a:xfrm>
            <a:custGeom>
              <a:avLst/>
              <a:gdLst>
                <a:gd name="T0" fmla="*/ 103 w 164"/>
                <a:gd name="T1" fmla="*/ 5 h 121"/>
                <a:gd name="T2" fmla="*/ 164 w 164"/>
                <a:gd name="T3" fmla="*/ 118 h 121"/>
                <a:gd name="T4" fmla="*/ 103 w 164"/>
                <a:gd name="T5" fmla="*/ 107 h 121"/>
                <a:gd name="T6" fmla="*/ 149 w 164"/>
                <a:gd name="T7" fmla="*/ 103 h 121"/>
                <a:gd name="T8" fmla="*/ 103 w 164"/>
                <a:gd name="T9" fmla="*/ 48 h 121"/>
                <a:gd name="T10" fmla="*/ 82 w 164"/>
                <a:gd name="T11" fmla="*/ 116 h 121"/>
                <a:gd name="T12" fmla="*/ 82 w 164"/>
                <a:gd name="T13" fmla="*/ 116 h 121"/>
                <a:gd name="T14" fmla="*/ 103 w 164"/>
                <a:gd name="T15" fmla="*/ 0 h 121"/>
                <a:gd name="T16" fmla="*/ 103 w 164"/>
                <a:gd name="T17" fmla="*/ 39 h 121"/>
                <a:gd name="T18" fmla="*/ 101 w 164"/>
                <a:gd name="T19" fmla="*/ 45 h 121"/>
                <a:gd name="T20" fmla="*/ 103 w 164"/>
                <a:gd name="T21" fmla="*/ 39 h 121"/>
                <a:gd name="T22" fmla="*/ 103 w 164"/>
                <a:gd name="T23" fmla="*/ 107 h 121"/>
                <a:gd name="T24" fmla="*/ 82 w 164"/>
                <a:gd name="T25" fmla="*/ 96 h 121"/>
                <a:gd name="T26" fmla="*/ 103 w 164"/>
                <a:gd name="T27" fmla="*/ 102 h 121"/>
                <a:gd name="T28" fmla="*/ 74 w 164"/>
                <a:gd name="T29" fmla="*/ 121 h 121"/>
                <a:gd name="T30" fmla="*/ 74 w 164"/>
                <a:gd name="T31" fmla="*/ 0 h 121"/>
                <a:gd name="T32" fmla="*/ 82 w 164"/>
                <a:gd name="T33" fmla="*/ 71 h 121"/>
                <a:gd name="T34" fmla="*/ 82 w 164"/>
                <a:gd name="T35" fmla="*/ 96 h 121"/>
                <a:gd name="T36" fmla="*/ 79 w 164"/>
                <a:gd name="T37" fmla="*/ 107 h 121"/>
                <a:gd name="T38" fmla="*/ 75 w 164"/>
                <a:gd name="T39" fmla="*/ 102 h 121"/>
                <a:gd name="T40" fmla="*/ 68 w 164"/>
                <a:gd name="T41" fmla="*/ 116 h 121"/>
                <a:gd name="T42" fmla="*/ 68 w 164"/>
                <a:gd name="T43" fmla="*/ 116 h 121"/>
                <a:gd name="T44" fmla="*/ 74 w 164"/>
                <a:gd name="T45" fmla="*/ 0 h 121"/>
                <a:gd name="T46" fmla="*/ 73 w 164"/>
                <a:gd name="T47" fmla="*/ 84 h 121"/>
                <a:gd name="T48" fmla="*/ 68 w 164"/>
                <a:gd name="T49" fmla="*/ 82 h 121"/>
                <a:gd name="T50" fmla="*/ 74 w 164"/>
                <a:gd name="T51" fmla="*/ 74 h 121"/>
                <a:gd name="T52" fmla="*/ 68 w 164"/>
                <a:gd name="T53" fmla="*/ 102 h 121"/>
                <a:gd name="T54" fmla="*/ 68 w 164"/>
                <a:gd name="T55" fmla="*/ 121 h 121"/>
                <a:gd name="T56" fmla="*/ 50 w 164"/>
                <a:gd name="T57" fmla="*/ 5 h 121"/>
                <a:gd name="T58" fmla="*/ 68 w 164"/>
                <a:gd name="T59" fmla="*/ 82 h 121"/>
                <a:gd name="T60" fmla="*/ 68 w 164"/>
                <a:gd name="T61" fmla="*/ 93 h 121"/>
                <a:gd name="T62" fmla="*/ 50 w 164"/>
                <a:gd name="T63" fmla="*/ 59 h 121"/>
                <a:gd name="T64" fmla="*/ 68 w 164"/>
                <a:gd name="T65" fmla="*/ 82 h 121"/>
                <a:gd name="T66" fmla="*/ 50 w 164"/>
                <a:gd name="T67" fmla="*/ 107 h 121"/>
                <a:gd name="T68" fmla="*/ 50 w 164"/>
                <a:gd name="T69" fmla="*/ 39 h 121"/>
                <a:gd name="T70" fmla="*/ 48 w 164"/>
                <a:gd name="T71" fmla="*/ 116 h 121"/>
                <a:gd name="T72" fmla="*/ 48 w 164"/>
                <a:gd name="T73" fmla="*/ 116 h 121"/>
                <a:gd name="T74" fmla="*/ 50 w 164"/>
                <a:gd name="T75" fmla="*/ 0 h 121"/>
                <a:gd name="T76" fmla="*/ 48 w 164"/>
                <a:gd name="T77" fmla="*/ 41 h 121"/>
                <a:gd name="T78" fmla="*/ 48 w 164"/>
                <a:gd name="T79" fmla="*/ 27 h 121"/>
                <a:gd name="T80" fmla="*/ 50 w 164"/>
                <a:gd name="T81" fmla="*/ 59 h 121"/>
                <a:gd name="T82" fmla="*/ 50 w 164"/>
                <a:gd name="T83" fmla="*/ 61 h 121"/>
                <a:gd name="T84" fmla="*/ 49 w 164"/>
                <a:gd name="T85" fmla="*/ 58 h 121"/>
                <a:gd name="T86" fmla="*/ 50 w 164"/>
                <a:gd name="T87" fmla="*/ 107 h 121"/>
                <a:gd name="T88" fmla="*/ 5 w 164"/>
                <a:gd name="T89" fmla="*/ 116 h 121"/>
                <a:gd name="T90" fmla="*/ 0 w 164"/>
                <a:gd name="T91" fmla="*/ 118 h 121"/>
                <a:gd name="T92" fmla="*/ 48 w 164"/>
                <a:gd name="T93" fmla="*/ 5 h 121"/>
                <a:gd name="T94" fmla="*/ 38 w 164"/>
                <a:gd name="T95" fmla="*/ 15 h 121"/>
                <a:gd name="T96" fmla="*/ 23 w 164"/>
                <a:gd name="T97" fmla="*/ 30 h 121"/>
                <a:gd name="T98" fmla="*/ 38 w 164"/>
                <a:gd name="T99" fmla="*/ 45 h 121"/>
                <a:gd name="T100" fmla="*/ 38 w 164"/>
                <a:gd name="T101" fmla="*/ 40 h 121"/>
                <a:gd name="T102" fmla="*/ 27 w 164"/>
                <a:gd name="T103" fmla="*/ 30 h 121"/>
                <a:gd name="T104" fmla="*/ 38 w 164"/>
                <a:gd name="T105" fmla="*/ 20 h 121"/>
                <a:gd name="T106" fmla="*/ 48 w 164"/>
                <a:gd name="T107" fmla="*/ 58 h 121"/>
                <a:gd name="T108" fmla="*/ 16 w 164"/>
                <a:gd name="T109" fmla="*/ 107 h 121"/>
                <a:gd name="T110" fmla="*/ 48 w 164"/>
                <a:gd name="T111" fmla="*/ 6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" h="121">
                  <a:moveTo>
                    <a:pt x="103" y="116"/>
                  </a:moveTo>
                  <a:cubicBezTo>
                    <a:pt x="160" y="116"/>
                    <a:pt x="160" y="116"/>
                    <a:pt x="160" y="116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3" y="0"/>
                    <a:pt x="164" y="1"/>
                    <a:pt x="164" y="2"/>
                  </a:cubicBezTo>
                  <a:cubicBezTo>
                    <a:pt x="164" y="118"/>
                    <a:pt x="164" y="118"/>
                    <a:pt x="164" y="118"/>
                  </a:cubicBezTo>
                  <a:cubicBezTo>
                    <a:pt x="164" y="120"/>
                    <a:pt x="163" y="121"/>
                    <a:pt x="162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3" y="116"/>
                    <a:pt x="103" y="116"/>
                    <a:pt x="103" y="116"/>
                  </a:cubicBezTo>
                  <a:close/>
                  <a:moveTo>
                    <a:pt x="103" y="107"/>
                  </a:moveTo>
                  <a:cubicBezTo>
                    <a:pt x="147" y="107"/>
                    <a:pt x="147" y="107"/>
                    <a:pt x="147" y="107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48" y="107"/>
                    <a:pt x="148" y="107"/>
                    <a:pt x="149" y="107"/>
                  </a:cubicBezTo>
                  <a:cubicBezTo>
                    <a:pt x="150" y="106"/>
                    <a:pt x="150" y="104"/>
                    <a:pt x="149" y="103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4" y="40"/>
                    <a:pt x="104" y="41"/>
                    <a:pt x="103" y="41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03" y="102"/>
                    <a:pt x="103" y="102"/>
                    <a:pt x="103" y="102"/>
                  </a:cubicBezTo>
                  <a:lnTo>
                    <a:pt x="103" y="107"/>
                  </a:lnTo>
                  <a:close/>
                  <a:moveTo>
                    <a:pt x="82" y="116"/>
                  </a:moveTo>
                  <a:cubicBezTo>
                    <a:pt x="103" y="116"/>
                    <a:pt x="103" y="116"/>
                    <a:pt x="103" y="116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82" y="116"/>
                    <a:pt x="82" y="116"/>
                    <a:pt x="82" y="116"/>
                  </a:cubicBezTo>
                  <a:close/>
                  <a:moveTo>
                    <a:pt x="103" y="5"/>
                  </a:moveTo>
                  <a:cubicBezTo>
                    <a:pt x="82" y="5"/>
                    <a:pt x="82" y="5"/>
                    <a:pt x="82" y="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103" y="5"/>
                    <a:pt x="103" y="5"/>
                  </a:cubicBezTo>
                  <a:close/>
                  <a:moveTo>
                    <a:pt x="103" y="39"/>
                  </a:move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1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100" y="38"/>
                    <a:pt x="101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lose/>
                  <a:moveTo>
                    <a:pt x="103" y="102"/>
                  </a:moveTo>
                  <a:cubicBezTo>
                    <a:pt x="103" y="107"/>
                    <a:pt x="103" y="107"/>
                    <a:pt x="103" y="107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84" y="107"/>
                    <a:pt x="84" y="107"/>
                    <a:pt x="83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2"/>
                    <a:pt x="86" y="102"/>
                    <a:pt x="86" y="102"/>
                  </a:cubicBezTo>
                  <a:lnTo>
                    <a:pt x="103" y="102"/>
                  </a:lnTo>
                  <a:close/>
                  <a:moveTo>
                    <a:pt x="74" y="116"/>
                  </a:moveTo>
                  <a:cubicBezTo>
                    <a:pt x="82" y="116"/>
                    <a:pt x="82" y="116"/>
                    <a:pt x="82" y="116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74" y="116"/>
                    <a:pt x="74" y="116"/>
                    <a:pt x="74" y="116"/>
                  </a:cubicBezTo>
                  <a:close/>
                  <a:moveTo>
                    <a:pt x="82" y="5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5"/>
                    <a:pt x="82" y="5"/>
                    <a:pt x="82" y="5"/>
                  </a:cubicBezTo>
                  <a:close/>
                  <a:moveTo>
                    <a:pt x="82" y="63"/>
                  </a:moveTo>
                  <a:cubicBezTo>
                    <a:pt x="82" y="71"/>
                    <a:pt x="82" y="71"/>
                    <a:pt x="82" y="71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82" y="63"/>
                    <a:pt x="82" y="63"/>
                    <a:pt x="82" y="63"/>
                  </a:cubicBezTo>
                  <a:close/>
                  <a:moveTo>
                    <a:pt x="82" y="96"/>
                  </a:moveTo>
                  <a:cubicBezTo>
                    <a:pt x="82" y="105"/>
                    <a:pt x="82" y="105"/>
                    <a:pt x="82" y="105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6"/>
                    <a:pt x="81" y="107"/>
                  </a:cubicBezTo>
                  <a:cubicBezTo>
                    <a:pt x="80" y="107"/>
                    <a:pt x="80" y="107"/>
                    <a:pt x="79" y="107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4" y="85"/>
                    <a:pt x="74" y="85"/>
                    <a:pt x="74" y="85"/>
                  </a:cubicBezTo>
                  <a:lnTo>
                    <a:pt x="82" y="96"/>
                  </a:lnTo>
                  <a:close/>
                  <a:moveTo>
                    <a:pt x="68" y="116"/>
                  </a:moveTo>
                  <a:cubicBezTo>
                    <a:pt x="74" y="116"/>
                    <a:pt x="74" y="116"/>
                    <a:pt x="74" y="116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16"/>
                    <a:pt x="68" y="116"/>
                    <a:pt x="68" y="116"/>
                  </a:cubicBezTo>
                  <a:close/>
                  <a:moveTo>
                    <a:pt x="74" y="5"/>
                  </a:moveTo>
                  <a:cubicBezTo>
                    <a:pt x="68" y="5"/>
                    <a:pt x="68" y="5"/>
                    <a:pt x="68" y="5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5"/>
                    <a:pt x="74" y="5"/>
                    <a:pt x="74" y="5"/>
                  </a:cubicBezTo>
                  <a:close/>
                  <a:moveTo>
                    <a:pt x="74" y="74"/>
                  </a:moveTo>
                  <a:cubicBezTo>
                    <a:pt x="74" y="83"/>
                    <a:pt x="74" y="83"/>
                    <a:pt x="74" y="83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8" y="82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74" y="74"/>
                    <a:pt x="74" y="74"/>
                    <a:pt x="74" y="74"/>
                  </a:cubicBezTo>
                  <a:close/>
                  <a:moveTo>
                    <a:pt x="74" y="102"/>
                  </a:moveTo>
                  <a:cubicBezTo>
                    <a:pt x="74" y="107"/>
                    <a:pt x="74" y="107"/>
                    <a:pt x="74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2"/>
                    <a:pt x="68" y="102"/>
                    <a:pt x="68" y="102"/>
                  </a:cubicBezTo>
                  <a:lnTo>
                    <a:pt x="74" y="102"/>
                  </a:lnTo>
                  <a:close/>
                  <a:moveTo>
                    <a:pt x="50" y="116"/>
                  </a:moveTo>
                  <a:cubicBezTo>
                    <a:pt x="68" y="116"/>
                    <a:pt x="68" y="116"/>
                    <a:pt x="68" y="116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16"/>
                    <a:pt x="50" y="116"/>
                    <a:pt x="50" y="116"/>
                  </a:cubicBezTo>
                  <a:close/>
                  <a:moveTo>
                    <a:pt x="68" y="5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5"/>
                    <a:pt x="68" y="5"/>
                    <a:pt x="68" y="5"/>
                  </a:cubicBezTo>
                  <a:close/>
                  <a:moveTo>
                    <a:pt x="68" y="82"/>
                  </a:move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0" y="61"/>
                    <a:pt x="50" y="60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8" y="84"/>
                    <a:pt x="68" y="83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lose/>
                  <a:moveTo>
                    <a:pt x="68" y="102"/>
                  </a:moveTo>
                  <a:cubicBezTo>
                    <a:pt x="68" y="107"/>
                    <a:pt x="68" y="107"/>
                    <a:pt x="68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68" y="102"/>
                    <a:pt x="68" y="102"/>
                    <a:pt x="68" y="102"/>
                  </a:cubicBezTo>
                  <a:close/>
                  <a:moveTo>
                    <a:pt x="50" y="39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2" y="24"/>
                    <a:pt x="53" y="27"/>
                    <a:pt x="53" y="30"/>
                  </a:cubicBezTo>
                  <a:cubicBezTo>
                    <a:pt x="53" y="33"/>
                    <a:pt x="52" y="37"/>
                    <a:pt x="50" y="39"/>
                  </a:cubicBezTo>
                  <a:close/>
                  <a:moveTo>
                    <a:pt x="48" y="116"/>
                  </a:moveTo>
                  <a:cubicBezTo>
                    <a:pt x="50" y="116"/>
                    <a:pt x="50" y="116"/>
                    <a:pt x="50" y="116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48" y="116"/>
                    <a:pt x="48" y="116"/>
                    <a:pt x="48" y="116"/>
                  </a:cubicBezTo>
                  <a:close/>
                  <a:moveTo>
                    <a:pt x="50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5"/>
                    <a:pt x="50" y="5"/>
                    <a:pt x="50" y="5"/>
                  </a:cubicBezTo>
                  <a:close/>
                  <a:moveTo>
                    <a:pt x="50" y="21"/>
                  </a:moveTo>
                  <a:cubicBezTo>
                    <a:pt x="50" y="39"/>
                    <a:pt x="50" y="39"/>
                    <a:pt x="50" y="39"/>
                  </a:cubicBezTo>
                  <a:cubicBezTo>
                    <a:pt x="49" y="40"/>
                    <a:pt x="49" y="40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1"/>
                    <a:pt x="48" y="30"/>
                  </a:cubicBezTo>
                  <a:cubicBezTo>
                    <a:pt x="48" y="29"/>
                    <a:pt x="48" y="28"/>
                    <a:pt x="48" y="27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20"/>
                    <a:pt x="49" y="20"/>
                    <a:pt x="50" y="21"/>
                  </a:cubicBezTo>
                  <a:close/>
                  <a:moveTo>
                    <a:pt x="50" y="59"/>
                  </a:moveTo>
                  <a:cubicBezTo>
                    <a:pt x="50" y="59"/>
                    <a:pt x="50" y="59"/>
                    <a:pt x="50" y="59"/>
                  </a:cubicBezTo>
                  <a:cubicBezTo>
                    <a:pt x="50" y="59"/>
                    <a:pt x="50" y="59"/>
                    <a:pt x="49" y="5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2"/>
                    <a:pt x="50" y="61"/>
                    <a:pt x="50" y="61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8"/>
                    <a:pt x="48" y="58"/>
                    <a:pt x="49" y="58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0" y="59"/>
                    <a:pt x="50" y="59"/>
                    <a:pt x="50" y="59"/>
                  </a:cubicBezTo>
                  <a:close/>
                  <a:moveTo>
                    <a:pt x="50" y="102"/>
                  </a:moveTo>
                  <a:cubicBezTo>
                    <a:pt x="50" y="107"/>
                    <a:pt x="50" y="107"/>
                    <a:pt x="50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02"/>
                    <a:pt x="48" y="102"/>
                    <a:pt x="48" y="102"/>
                  </a:cubicBezTo>
                  <a:lnTo>
                    <a:pt x="50" y="102"/>
                  </a:lnTo>
                  <a:close/>
                  <a:moveTo>
                    <a:pt x="5" y="116"/>
                  </a:moveTo>
                  <a:cubicBezTo>
                    <a:pt x="48" y="116"/>
                    <a:pt x="48" y="116"/>
                    <a:pt x="48" y="116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1"/>
                    <a:pt x="0" y="120"/>
                    <a:pt x="0" y="1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16"/>
                    <a:pt x="5" y="116"/>
                    <a:pt x="5" y="116"/>
                  </a:cubicBezTo>
                  <a:close/>
                  <a:moveTo>
                    <a:pt x="48" y="19"/>
                  </a:moveTo>
                  <a:cubicBezTo>
                    <a:pt x="45" y="16"/>
                    <a:pt x="41" y="15"/>
                    <a:pt x="38" y="15"/>
                  </a:cubicBezTo>
                  <a:cubicBezTo>
                    <a:pt x="34" y="15"/>
                    <a:pt x="30" y="17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4" y="22"/>
                    <a:pt x="23" y="26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4"/>
                    <a:pt x="24" y="38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0" y="43"/>
                    <a:pt x="34" y="45"/>
                    <a:pt x="38" y="45"/>
                  </a:cubicBezTo>
                  <a:cubicBezTo>
                    <a:pt x="41" y="45"/>
                    <a:pt x="45" y="44"/>
                    <a:pt x="48" y="41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7" y="34"/>
                    <a:pt x="46" y="36"/>
                    <a:pt x="45" y="37"/>
                  </a:cubicBezTo>
                  <a:cubicBezTo>
                    <a:pt x="43" y="39"/>
                    <a:pt x="41" y="40"/>
                    <a:pt x="38" y="40"/>
                  </a:cubicBezTo>
                  <a:cubicBezTo>
                    <a:pt x="35" y="40"/>
                    <a:pt x="32" y="39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5"/>
                    <a:pt x="27" y="33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7"/>
                    <a:pt x="29" y="25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1"/>
                    <a:pt x="35" y="20"/>
                    <a:pt x="38" y="20"/>
                  </a:cubicBezTo>
                  <a:cubicBezTo>
                    <a:pt x="41" y="20"/>
                    <a:pt x="43" y="21"/>
                    <a:pt x="45" y="23"/>
                  </a:cubicBezTo>
                  <a:cubicBezTo>
                    <a:pt x="46" y="24"/>
                    <a:pt x="47" y="26"/>
                    <a:pt x="48" y="27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48" y="58"/>
                  </a:moveTo>
                  <a:cubicBezTo>
                    <a:pt x="47" y="58"/>
                    <a:pt x="46" y="58"/>
                    <a:pt x="46" y="59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3" y="103"/>
                    <a:pt x="13" y="104"/>
                    <a:pt x="13" y="105"/>
                  </a:cubicBezTo>
                  <a:cubicBezTo>
                    <a:pt x="13" y="106"/>
                    <a:pt x="14" y="107"/>
                    <a:pt x="16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48" y="64"/>
                    <a:pt x="48" y="64"/>
                    <a:pt x="48" y="64"/>
                  </a:cubicBezTo>
                  <a:lnTo>
                    <a:pt x="48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9" name="Freeform 224"/>
            <p:cNvSpPr>
              <a:spLocks noEditPoints="1"/>
            </p:cNvSpPr>
            <p:nvPr/>
          </p:nvSpPr>
          <p:spPr bwMode="auto">
            <a:xfrm>
              <a:off x="4092575" y="598488"/>
              <a:ext cx="295275" cy="296863"/>
            </a:xfrm>
            <a:custGeom>
              <a:avLst/>
              <a:gdLst>
                <a:gd name="T0" fmla="*/ 145 w 160"/>
                <a:gd name="T1" fmla="*/ 55 h 160"/>
                <a:gd name="T2" fmla="*/ 104 w 160"/>
                <a:gd name="T3" fmla="*/ 11 h 160"/>
                <a:gd name="T4" fmla="*/ 136 w 160"/>
                <a:gd name="T5" fmla="*/ 110 h 160"/>
                <a:gd name="T6" fmla="*/ 99 w 160"/>
                <a:gd name="T7" fmla="*/ 153 h 160"/>
                <a:gd name="T8" fmla="*/ 123 w 160"/>
                <a:gd name="T9" fmla="*/ 96 h 160"/>
                <a:gd name="T10" fmla="*/ 99 w 160"/>
                <a:gd name="T11" fmla="*/ 33 h 160"/>
                <a:gd name="T12" fmla="*/ 103 w 160"/>
                <a:gd name="T13" fmla="*/ 132 h 160"/>
                <a:gd name="T14" fmla="*/ 109 w 160"/>
                <a:gd name="T15" fmla="*/ 102 h 160"/>
                <a:gd name="T16" fmla="*/ 104 w 160"/>
                <a:gd name="T17" fmla="*/ 104 h 160"/>
                <a:gd name="T18" fmla="*/ 112 w 160"/>
                <a:gd name="T19" fmla="*/ 89 h 160"/>
                <a:gd name="T20" fmla="*/ 118 w 160"/>
                <a:gd name="T21" fmla="*/ 56 h 160"/>
                <a:gd name="T22" fmla="*/ 121 w 160"/>
                <a:gd name="T23" fmla="*/ 36 h 160"/>
                <a:gd name="T24" fmla="*/ 99 w 160"/>
                <a:gd name="T25" fmla="*/ 47 h 160"/>
                <a:gd name="T26" fmla="*/ 114 w 160"/>
                <a:gd name="T27" fmla="*/ 53 h 160"/>
                <a:gd name="T28" fmla="*/ 107 w 160"/>
                <a:gd name="T29" fmla="*/ 88 h 160"/>
                <a:gd name="T30" fmla="*/ 99 w 160"/>
                <a:gd name="T31" fmla="*/ 92 h 160"/>
                <a:gd name="T32" fmla="*/ 80 w 160"/>
                <a:gd name="T33" fmla="*/ 158 h 160"/>
                <a:gd name="T34" fmla="*/ 99 w 160"/>
                <a:gd name="T35" fmla="*/ 12 h 160"/>
                <a:gd name="T36" fmla="*/ 80 w 160"/>
                <a:gd name="T37" fmla="*/ 32 h 160"/>
                <a:gd name="T38" fmla="*/ 85 w 160"/>
                <a:gd name="T39" fmla="*/ 64 h 160"/>
                <a:gd name="T40" fmla="*/ 87 w 160"/>
                <a:gd name="T41" fmla="*/ 44 h 160"/>
                <a:gd name="T42" fmla="*/ 99 w 160"/>
                <a:gd name="T43" fmla="*/ 47 h 160"/>
                <a:gd name="T44" fmla="*/ 96 w 160"/>
                <a:gd name="T45" fmla="*/ 71 h 160"/>
                <a:gd name="T46" fmla="*/ 98 w 160"/>
                <a:gd name="T47" fmla="*/ 87 h 160"/>
                <a:gd name="T48" fmla="*/ 95 w 160"/>
                <a:gd name="T49" fmla="*/ 92 h 160"/>
                <a:gd name="T50" fmla="*/ 92 w 160"/>
                <a:gd name="T51" fmla="*/ 87 h 160"/>
                <a:gd name="T52" fmla="*/ 99 w 160"/>
                <a:gd name="T53" fmla="*/ 99 h 160"/>
                <a:gd name="T54" fmla="*/ 99 w 160"/>
                <a:gd name="T55" fmla="*/ 115 h 160"/>
                <a:gd name="T56" fmla="*/ 80 w 160"/>
                <a:gd name="T57" fmla="*/ 119 h 160"/>
                <a:gd name="T58" fmla="*/ 99 w 160"/>
                <a:gd name="T59" fmla="*/ 115 h 160"/>
                <a:gd name="T60" fmla="*/ 80 w 160"/>
                <a:gd name="T61" fmla="*/ 135 h 160"/>
                <a:gd name="T62" fmla="*/ 72 w 160"/>
                <a:gd name="T63" fmla="*/ 150 h 160"/>
                <a:gd name="T64" fmla="*/ 66 w 160"/>
                <a:gd name="T65" fmla="*/ 146 h 160"/>
                <a:gd name="T66" fmla="*/ 80 w 160"/>
                <a:gd name="T67" fmla="*/ 21 h 160"/>
                <a:gd name="T68" fmla="*/ 80 w 160"/>
                <a:gd name="T69" fmla="*/ 32 h 160"/>
                <a:gd name="T70" fmla="*/ 73 w 160"/>
                <a:gd name="T71" fmla="*/ 65 h 160"/>
                <a:gd name="T72" fmla="*/ 66 w 160"/>
                <a:gd name="T73" fmla="*/ 80 h 160"/>
                <a:gd name="T74" fmla="*/ 68 w 160"/>
                <a:gd name="T75" fmla="*/ 65 h 160"/>
                <a:gd name="T76" fmla="*/ 80 w 160"/>
                <a:gd name="T77" fmla="*/ 94 h 160"/>
                <a:gd name="T78" fmla="*/ 66 w 160"/>
                <a:gd name="T79" fmla="*/ 102 h 160"/>
                <a:gd name="T80" fmla="*/ 79 w 160"/>
                <a:gd name="T81" fmla="*/ 88 h 160"/>
                <a:gd name="T82" fmla="*/ 80 w 160"/>
                <a:gd name="T83" fmla="*/ 115 h 160"/>
                <a:gd name="T84" fmla="*/ 80 w 160"/>
                <a:gd name="T85" fmla="*/ 140 h 160"/>
                <a:gd name="T86" fmla="*/ 67 w 160"/>
                <a:gd name="T87" fmla="*/ 117 h 160"/>
                <a:gd name="T88" fmla="*/ 20 w 160"/>
                <a:gd name="T89" fmla="*/ 147 h 160"/>
                <a:gd name="T90" fmla="*/ 66 w 160"/>
                <a:gd name="T91" fmla="*/ 146 h 160"/>
                <a:gd name="T92" fmla="*/ 22 w 160"/>
                <a:gd name="T93" fmla="*/ 152 h 160"/>
                <a:gd name="T94" fmla="*/ 8 w 160"/>
                <a:gd name="T95" fmla="*/ 141 h 160"/>
                <a:gd name="T96" fmla="*/ 2 w 160"/>
                <a:gd name="T97" fmla="*/ 61 h 160"/>
                <a:gd name="T98" fmla="*/ 66 w 160"/>
                <a:gd name="T99" fmla="*/ 25 h 160"/>
                <a:gd name="T100" fmla="*/ 10 w 160"/>
                <a:gd name="T101" fmla="*/ 88 h 160"/>
                <a:gd name="T102" fmla="*/ 39 w 160"/>
                <a:gd name="T103" fmla="*/ 113 h 160"/>
                <a:gd name="T104" fmla="*/ 57 w 160"/>
                <a:gd name="T105" fmla="*/ 39 h 160"/>
                <a:gd name="T106" fmla="*/ 28 w 160"/>
                <a:gd name="T107" fmla="*/ 91 h 160"/>
                <a:gd name="T108" fmla="*/ 45 w 160"/>
                <a:gd name="T109" fmla="*/ 65 h 160"/>
                <a:gd name="T110" fmla="*/ 56 w 160"/>
                <a:gd name="T111" fmla="*/ 91 h 160"/>
                <a:gd name="T112" fmla="*/ 61 w 160"/>
                <a:gd name="T113" fmla="*/ 85 h 160"/>
                <a:gd name="T114" fmla="*/ 44 w 160"/>
                <a:gd name="T115" fmla="*/ 55 h 160"/>
                <a:gd name="T116" fmla="*/ 41 w 160"/>
                <a:gd name="T117" fmla="*/ 92 h 160"/>
                <a:gd name="T118" fmla="*/ 53 w 160"/>
                <a:gd name="T119" fmla="*/ 44 h 160"/>
                <a:gd name="T120" fmla="*/ 66 w 160"/>
                <a:gd name="T121" fmla="*/ 115 h 160"/>
                <a:gd name="T122" fmla="*/ 66 w 160"/>
                <a:gd name="T123" fmla="*/ 11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0" h="160">
                  <a:moveTo>
                    <a:pt x="99" y="153"/>
                  </a:moveTo>
                  <a:cubicBezTo>
                    <a:pt x="101" y="153"/>
                    <a:pt x="103" y="152"/>
                    <a:pt x="106" y="151"/>
                  </a:cubicBezTo>
                  <a:cubicBezTo>
                    <a:pt x="114" y="147"/>
                    <a:pt x="119" y="141"/>
                    <a:pt x="123" y="134"/>
                  </a:cubicBezTo>
                  <a:cubicBezTo>
                    <a:pt x="127" y="126"/>
                    <a:pt x="129" y="118"/>
                    <a:pt x="131" y="109"/>
                  </a:cubicBezTo>
                  <a:cubicBezTo>
                    <a:pt x="136" y="91"/>
                    <a:pt x="141" y="73"/>
                    <a:pt x="145" y="55"/>
                  </a:cubicBezTo>
                  <a:cubicBezTo>
                    <a:pt x="148" y="38"/>
                    <a:pt x="152" y="22"/>
                    <a:pt x="155" y="5"/>
                  </a:cubicBezTo>
                  <a:cubicBezTo>
                    <a:pt x="138" y="8"/>
                    <a:pt x="122" y="12"/>
                    <a:pt x="105" y="15"/>
                  </a:cubicBezTo>
                  <a:cubicBezTo>
                    <a:pt x="103" y="16"/>
                    <a:pt x="101" y="16"/>
                    <a:pt x="99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1" y="12"/>
                    <a:pt x="102" y="11"/>
                    <a:pt x="104" y="11"/>
                  </a:cubicBezTo>
                  <a:cubicBezTo>
                    <a:pt x="122" y="7"/>
                    <a:pt x="140" y="3"/>
                    <a:pt x="157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0" y="0"/>
                    <a:pt x="160" y="1"/>
                    <a:pt x="160" y="3"/>
                  </a:cubicBezTo>
                  <a:cubicBezTo>
                    <a:pt x="157" y="20"/>
                    <a:pt x="153" y="38"/>
                    <a:pt x="149" y="56"/>
                  </a:cubicBezTo>
                  <a:cubicBezTo>
                    <a:pt x="145" y="74"/>
                    <a:pt x="141" y="92"/>
                    <a:pt x="136" y="110"/>
                  </a:cubicBezTo>
                  <a:cubicBezTo>
                    <a:pt x="134" y="119"/>
                    <a:pt x="131" y="128"/>
                    <a:pt x="127" y="136"/>
                  </a:cubicBezTo>
                  <a:cubicBezTo>
                    <a:pt x="123" y="144"/>
                    <a:pt x="117" y="151"/>
                    <a:pt x="108" y="155"/>
                  </a:cubicBezTo>
                  <a:cubicBezTo>
                    <a:pt x="105" y="156"/>
                    <a:pt x="102" y="157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9" y="153"/>
                    <a:pt x="99" y="153"/>
                    <a:pt x="99" y="153"/>
                  </a:cubicBezTo>
                  <a:close/>
                  <a:moveTo>
                    <a:pt x="99" y="140"/>
                  </a:moveTo>
                  <a:cubicBezTo>
                    <a:pt x="101" y="139"/>
                    <a:pt x="104" y="138"/>
                    <a:pt x="106" y="136"/>
                  </a:cubicBezTo>
                  <a:cubicBezTo>
                    <a:pt x="115" y="129"/>
                    <a:pt x="118" y="118"/>
                    <a:pt x="120" y="108"/>
                  </a:cubicBezTo>
                  <a:cubicBezTo>
                    <a:pt x="121" y="106"/>
                    <a:pt x="121" y="105"/>
                    <a:pt x="121" y="103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30" y="72"/>
                    <a:pt x="136" y="47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40" y="21"/>
                    <a:pt x="139" y="20"/>
                    <a:pt x="137" y="20"/>
                  </a:cubicBezTo>
                  <a:cubicBezTo>
                    <a:pt x="124" y="22"/>
                    <a:pt x="112" y="25"/>
                    <a:pt x="99" y="28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1" y="30"/>
                    <a:pt x="123" y="27"/>
                    <a:pt x="135" y="25"/>
                  </a:cubicBezTo>
                  <a:cubicBezTo>
                    <a:pt x="131" y="49"/>
                    <a:pt x="125" y="72"/>
                    <a:pt x="119" y="95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6" y="104"/>
                    <a:pt x="116" y="105"/>
                    <a:pt x="116" y="107"/>
                  </a:cubicBezTo>
                  <a:cubicBezTo>
                    <a:pt x="113" y="116"/>
                    <a:pt x="111" y="126"/>
                    <a:pt x="103" y="132"/>
                  </a:cubicBezTo>
                  <a:cubicBezTo>
                    <a:pt x="102" y="133"/>
                    <a:pt x="100" y="134"/>
                    <a:pt x="99" y="135"/>
                  </a:cubicBezTo>
                  <a:cubicBezTo>
                    <a:pt x="99" y="140"/>
                    <a:pt x="99" y="140"/>
                    <a:pt x="99" y="140"/>
                  </a:cubicBezTo>
                  <a:close/>
                  <a:moveTo>
                    <a:pt x="99" y="120"/>
                  </a:moveTo>
                  <a:cubicBezTo>
                    <a:pt x="102" y="120"/>
                    <a:pt x="104" y="120"/>
                    <a:pt x="105" y="116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10" y="101"/>
                    <a:pt x="109" y="100"/>
                    <a:pt x="108" y="99"/>
                  </a:cubicBezTo>
                  <a:cubicBezTo>
                    <a:pt x="108" y="99"/>
                    <a:pt x="107" y="99"/>
                    <a:pt x="107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1" y="115"/>
                    <a:pt x="100" y="115"/>
                    <a:pt x="99" y="115"/>
                  </a:cubicBezTo>
                  <a:cubicBezTo>
                    <a:pt x="99" y="120"/>
                    <a:pt x="99" y="120"/>
                    <a:pt x="99" y="120"/>
                  </a:cubicBezTo>
                  <a:close/>
                  <a:moveTo>
                    <a:pt x="99" y="92"/>
                  </a:moveTo>
                  <a:cubicBezTo>
                    <a:pt x="104" y="92"/>
                    <a:pt x="111" y="92"/>
                    <a:pt x="112" y="89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7" y="72"/>
                    <a:pt x="116" y="71"/>
                    <a:pt x="115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22" y="52"/>
                    <a:pt x="123" y="47"/>
                    <a:pt x="123" y="42"/>
                  </a:cubicBezTo>
                  <a:cubicBezTo>
                    <a:pt x="124" y="41"/>
                    <a:pt x="124" y="40"/>
                    <a:pt x="124" y="39"/>
                  </a:cubicBezTo>
                  <a:cubicBezTo>
                    <a:pt x="124" y="38"/>
                    <a:pt x="123" y="36"/>
                    <a:pt x="122" y="36"/>
                  </a:cubicBezTo>
                  <a:cubicBezTo>
                    <a:pt x="122" y="36"/>
                    <a:pt x="121" y="36"/>
                    <a:pt x="121" y="36"/>
                  </a:cubicBezTo>
                  <a:cubicBezTo>
                    <a:pt x="120" y="36"/>
                    <a:pt x="119" y="36"/>
                    <a:pt x="118" y="37"/>
                  </a:cubicBezTo>
                  <a:cubicBezTo>
                    <a:pt x="113" y="37"/>
                    <a:pt x="108" y="38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0" y="43"/>
                    <a:pt x="114" y="42"/>
                    <a:pt x="119" y="41"/>
                  </a:cubicBezTo>
                  <a:cubicBezTo>
                    <a:pt x="118" y="46"/>
                    <a:pt x="117" y="50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102" y="87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9" y="88"/>
                    <a:pt x="100" y="89"/>
                    <a:pt x="100" y="89"/>
                  </a:cubicBezTo>
                  <a:cubicBezTo>
                    <a:pt x="99" y="88"/>
                    <a:pt x="99" y="88"/>
                    <a:pt x="99" y="88"/>
                  </a:cubicBezTo>
                  <a:lnTo>
                    <a:pt x="99" y="92"/>
                  </a:lnTo>
                  <a:close/>
                  <a:moveTo>
                    <a:pt x="80" y="153"/>
                  </a:moveTo>
                  <a:cubicBezTo>
                    <a:pt x="86" y="155"/>
                    <a:pt x="92" y="155"/>
                    <a:pt x="98" y="153"/>
                  </a:cubicBezTo>
                  <a:cubicBezTo>
                    <a:pt x="98" y="153"/>
                    <a:pt x="98" y="153"/>
                    <a:pt x="99" y="153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2" y="160"/>
                    <a:pt x="86" y="159"/>
                    <a:pt x="80" y="158"/>
                  </a:cubicBezTo>
                  <a:cubicBezTo>
                    <a:pt x="80" y="153"/>
                    <a:pt x="80" y="153"/>
                    <a:pt x="80" y="153"/>
                  </a:cubicBezTo>
                  <a:close/>
                  <a:moveTo>
                    <a:pt x="99" y="17"/>
                  </a:moveTo>
                  <a:cubicBezTo>
                    <a:pt x="93" y="18"/>
                    <a:pt x="86" y="20"/>
                    <a:pt x="80" y="21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6" y="15"/>
                    <a:pt x="93" y="13"/>
                    <a:pt x="99" y="12"/>
                  </a:cubicBezTo>
                  <a:cubicBezTo>
                    <a:pt x="99" y="17"/>
                    <a:pt x="99" y="17"/>
                    <a:pt x="99" y="17"/>
                  </a:cubicBezTo>
                  <a:close/>
                  <a:moveTo>
                    <a:pt x="99" y="28"/>
                  </a:moveTo>
                  <a:cubicBezTo>
                    <a:pt x="99" y="33"/>
                    <a:pt x="99" y="33"/>
                    <a:pt x="99" y="33"/>
                  </a:cubicBezTo>
                  <a:cubicBezTo>
                    <a:pt x="93" y="34"/>
                    <a:pt x="86" y="36"/>
                    <a:pt x="80" y="37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6" y="31"/>
                    <a:pt x="93" y="29"/>
                    <a:pt x="99" y="28"/>
                  </a:cubicBezTo>
                  <a:close/>
                  <a:moveTo>
                    <a:pt x="99" y="47"/>
                  </a:moveTo>
                  <a:cubicBezTo>
                    <a:pt x="99" y="54"/>
                    <a:pt x="99" y="54"/>
                    <a:pt x="99" y="5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8" y="65"/>
                    <a:pt x="86" y="65"/>
                    <a:pt x="85" y="64"/>
                  </a:cubicBezTo>
                  <a:cubicBezTo>
                    <a:pt x="85" y="63"/>
                    <a:pt x="85" y="63"/>
                    <a:pt x="85" y="62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90" y="45"/>
                    <a:pt x="90" y="4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9" y="47"/>
                    <a:pt x="99" y="47"/>
                    <a:pt x="99" y="47"/>
                  </a:cubicBezTo>
                  <a:close/>
                  <a:moveTo>
                    <a:pt x="99" y="68"/>
                  </a:moveTo>
                  <a:cubicBezTo>
                    <a:pt x="99" y="75"/>
                    <a:pt x="99" y="75"/>
                    <a:pt x="99" y="75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6" y="75"/>
                    <a:pt x="95" y="74"/>
                    <a:pt x="95" y="73"/>
                  </a:cubicBezTo>
                  <a:cubicBezTo>
                    <a:pt x="95" y="72"/>
                    <a:pt x="96" y="72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9" y="68"/>
                    <a:pt x="99" y="68"/>
                    <a:pt x="99" y="68"/>
                  </a:cubicBezTo>
                  <a:close/>
                  <a:moveTo>
                    <a:pt x="99" y="87"/>
                  </a:moveTo>
                  <a:cubicBezTo>
                    <a:pt x="99" y="87"/>
                    <a:pt x="99" y="87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6" y="92"/>
                    <a:pt x="95" y="92"/>
                    <a:pt x="95" y="92"/>
                  </a:cubicBezTo>
                  <a:cubicBezTo>
                    <a:pt x="94" y="92"/>
                    <a:pt x="93" y="91"/>
                    <a:pt x="92" y="91"/>
                  </a:cubicBezTo>
                  <a:cubicBezTo>
                    <a:pt x="89" y="91"/>
                    <a:pt x="83" y="91"/>
                    <a:pt x="83" y="91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3" y="86"/>
                    <a:pt x="89" y="86"/>
                    <a:pt x="92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6" y="87"/>
                    <a:pt x="97" y="87"/>
                    <a:pt x="98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9" y="87"/>
                    <a:pt x="99" y="87"/>
                    <a:pt x="99" y="87"/>
                  </a:cubicBezTo>
                  <a:close/>
                  <a:moveTo>
                    <a:pt x="99" y="99"/>
                  </a:moveTo>
                  <a:cubicBezTo>
                    <a:pt x="99" y="104"/>
                    <a:pt x="99" y="104"/>
                    <a:pt x="99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99" y="99"/>
                    <a:pt x="99" y="99"/>
                    <a:pt x="99" y="99"/>
                  </a:cubicBezTo>
                  <a:close/>
                  <a:moveTo>
                    <a:pt x="99" y="115"/>
                  </a:moveTo>
                  <a:cubicBezTo>
                    <a:pt x="99" y="120"/>
                    <a:pt x="99" y="120"/>
                    <a:pt x="99" y="120"/>
                  </a:cubicBezTo>
                  <a:cubicBezTo>
                    <a:pt x="98" y="120"/>
                    <a:pt x="98" y="120"/>
                    <a:pt x="97" y="120"/>
                  </a:cubicBezTo>
                  <a:cubicBezTo>
                    <a:pt x="97" y="120"/>
                    <a:pt x="96" y="120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6" y="115"/>
                    <a:pt x="97" y="115"/>
                    <a:pt x="98" y="115"/>
                  </a:cubicBezTo>
                  <a:cubicBezTo>
                    <a:pt x="98" y="115"/>
                    <a:pt x="98" y="115"/>
                    <a:pt x="99" y="115"/>
                  </a:cubicBezTo>
                  <a:close/>
                  <a:moveTo>
                    <a:pt x="99" y="135"/>
                  </a:moveTo>
                  <a:cubicBezTo>
                    <a:pt x="99" y="140"/>
                    <a:pt x="99" y="140"/>
                    <a:pt x="99" y="140"/>
                  </a:cubicBezTo>
                  <a:cubicBezTo>
                    <a:pt x="96" y="141"/>
                    <a:pt x="94" y="142"/>
                    <a:pt x="92" y="142"/>
                  </a:cubicBezTo>
                  <a:cubicBezTo>
                    <a:pt x="88" y="142"/>
                    <a:pt x="84" y="142"/>
                    <a:pt x="80" y="140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4" y="137"/>
                    <a:pt x="88" y="138"/>
                    <a:pt x="91" y="137"/>
                  </a:cubicBezTo>
                  <a:cubicBezTo>
                    <a:pt x="94" y="137"/>
                    <a:pt x="96" y="136"/>
                    <a:pt x="99" y="135"/>
                  </a:cubicBezTo>
                  <a:close/>
                  <a:moveTo>
                    <a:pt x="66" y="146"/>
                  </a:moveTo>
                  <a:cubicBezTo>
                    <a:pt x="68" y="148"/>
                    <a:pt x="70" y="149"/>
                    <a:pt x="72" y="150"/>
                  </a:cubicBezTo>
                  <a:cubicBezTo>
                    <a:pt x="75" y="151"/>
                    <a:pt x="77" y="152"/>
                    <a:pt x="80" y="153"/>
                  </a:cubicBezTo>
                  <a:cubicBezTo>
                    <a:pt x="80" y="158"/>
                    <a:pt x="80" y="158"/>
                    <a:pt x="80" y="158"/>
                  </a:cubicBezTo>
                  <a:cubicBezTo>
                    <a:pt x="77" y="157"/>
                    <a:pt x="73" y="156"/>
                    <a:pt x="70" y="154"/>
                  </a:cubicBezTo>
                  <a:cubicBezTo>
                    <a:pt x="69" y="153"/>
                    <a:pt x="67" y="153"/>
                    <a:pt x="66" y="152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80" y="21"/>
                  </a:moveTo>
                  <a:cubicBezTo>
                    <a:pt x="76" y="22"/>
                    <a:pt x="71" y="23"/>
                    <a:pt x="66" y="25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1" y="18"/>
                    <a:pt x="76" y="17"/>
                    <a:pt x="80" y="16"/>
                  </a:cubicBezTo>
                  <a:cubicBezTo>
                    <a:pt x="80" y="21"/>
                    <a:pt x="80" y="21"/>
                    <a:pt x="80" y="21"/>
                  </a:cubicBezTo>
                  <a:close/>
                  <a:moveTo>
                    <a:pt x="80" y="32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76" y="39"/>
                    <a:pt x="71" y="40"/>
                    <a:pt x="66" y="41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71" y="35"/>
                    <a:pt x="76" y="34"/>
                    <a:pt x="80" y="32"/>
                  </a:cubicBezTo>
                  <a:close/>
                  <a:moveTo>
                    <a:pt x="80" y="46"/>
                  </a:moveTo>
                  <a:cubicBezTo>
                    <a:pt x="80" y="51"/>
                    <a:pt x="80" y="51"/>
                    <a:pt x="80" y="51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3"/>
                    <a:pt x="73" y="59"/>
                    <a:pt x="73" y="62"/>
                  </a:cubicBezTo>
                  <a:cubicBezTo>
                    <a:pt x="73" y="63"/>
                    <a:pt x="73" y="64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6"/>
                    <a:pt x="73" y="68"/>
                  </a:cubicBezTo>
                  <a:cubicBezTo>
                    <a:pt x="74" y="72"/>
                    <a:pt x="74" y="79"/>
                    <a:pt x="72" y="81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1"/>
                    <a:pt x="69" y="68"/>
                  </a:cubicBezTo>
                  <a:cubicBezTo>
                    <a:pt x="69" y="67"/>
                    <a:pt x="68" y="66"/>
                    <a:pt x="68" y="65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8" y="65"/>
                    <a:pt x="68" y="64"/>
                    <a:pt x="68" y="63"/>
                  </a:cubicBezTo>
                  <a:cubicBezTo>
                    <a:pt x="68" y="58"/>
                    <a:pt x="68" y="49"/>
                    <a:pt x="71" y="48"/>
                  </a:cubicBezTo>
                  <a:cubicBezTo>
                    <a:pt x="80" y="46"/>
                    <a:pt x="80" y="46"/>
                    <a:pt x="80" y="46"/>
                  </a:cubicBezTo>
                  <a:close/>
                  <a:moveTo>
                    <a:pt x="80" y="87"/>
                  </a:moveTo>
                  <a:cubicBezTo>
                    <a:pt x="80" y="94"/>
                    <a:pt x="80" y="94"/>
                    <a:pt x="80" y="94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7" y="104"/>
                    <a:pt x="66" y="103"/>
                    <a:pt x="66" y="102"/>
                  </a:cubicBezTo>
                  <a:cubicBezTo>
                    <a:pt x="66" y="101"/>
                    <a:pt x="67" y="100"/>
                    <a:pt x="67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7"/>
                    <a:pt x="80" y="87"/>
                    <a:pt x="80" y="87"/>
                  </a:cubicBezTo>
                  <a:close/>
                  <a:moveTo>
                    <a:pt x="80" y="115"/>
                  </a:moveTo>
                  <a:cubicBezTo>
                    <a:pt x="80" y="119"/>
                    <a:pt x="80" y="119"/>
                    <a:pt x="80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9" y="123"/>
                    <a:pt x="70" y="126"/>
                    <a:pt x="72" y="129"/>
                  </a:cubicBezTo>
                  <a:cubicBezTo>
                    <a:pt x="75" y="132"/>
                    <a:pt x="77" y="134"/>
                    <a:pt x="80" y="135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9" y="140"/>
                    <a:pt x="79" y="140"/>
                  </a:cubicBezTo>
                  <a:cubicBezTo>
                    <a:pt x="75" y="138"/>
                    <a:pt x="71" y="136"/>
                    <a:pt x="69" y="132"/>
                  </a:cubicBezTo>
                  <a:cubicBezTo>
                    <a:pt x="68" y="131"/>
                    <a:pt x="67" y="130"/>
                    <a:pt x="66" y="129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7" y="116"/>
                    <a:pt x="67" y="115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lnTo>
                    <a:pt x="80" y="115"/>
                  </a:lnTo>
                  <a:close/>
                  <a:moveTo>
                    <a:pt x="17" y="143"/>
                  </a:moveTo>
                  <a:cubicBezTo>
                    <a:pt x="20" y="147"/>
                    <a:pt x="20" y="147"/>
                    <a:pt x="20" y="147"/>
                  </a:cubicBezTo>
                  <a:cubicBezTo>
                    <a:pt x="47" y="121"/>
                    <a:pt x="47" y="121"/>
                    <a:pt x="47" y="121"/>
                  </a:cubicBezTo>
                  <a:cubicBezTo>
                    <a:pt x="48" y="120"/>
                    <a:pt x="49" y="120"/>
                    <a:pt x="50" y="121"/>
                  </a:cubicBezTo>
                  <a:cubicBezTo>
                    <a:pt x="50" y="121"/>
                    <a:pt x="51" y="121"/>
                    <a:pt x="51" y="122"/>
                  </a:cubicBezTo>
                  <a:cubicBezTo>
                    <a:pt x="51" y="125"/>
                    <a:pt x="52" y="128"/>
                    <a:pt x="54" y="130"/>
                  </a:cubicBezTo>
                  <a:cubicBezTo>
                    <a:pt x="57" y="137"/>
                    <a:pt x="61" y="142"/>
                    <a:pt x="66" y="146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59" y="147"/>
                    <a:pt x="53" y="141"/>
                    <a:pt x="49" y="133"/>
                  </a:cubicBezTo>
                  <a:cubicBezTo>
                    <a:pt x="48" y="131"/>
                    <a:pt x="48" y="129"/>
                    <a:pt x="47" y="127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1" y="153"/>
                    <a:pt x="20" y="153"/>
                    <a:pt x="19" y="152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7" y="140"/>
                    <a:pt x="7" y="139"/>
                    <a:pt x="8" y="138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1" y="112"/>
                    <a:pt x="29" y="112"/>
                    <a:pt x="27" y="111"/>
                  </a:cubicBezTo>
                  <a:cubicBezTo>
                    <a:pt x="18" y="106"/>
                    <a:pt x="11" y="99"/>
                    <a:pt x="6" y="90"/>
                  </a:cubicBezTo>
                  <a:cubicBezTo>
                    <a:pt x="1" y="82"/>
                    <a:pt x="0" y="71"/>
                    <a:pt x="2" y="61"/>
                  </a:cubicBezTo>
                  <a:cubicBezTo>
                    <a:pt x="3" y="58"/>
                    <a:pt x="4" y="55"/>
                    <a:pt x="5" y="52"/>
                  </a:cubicBezTo>
                  <a:cubicBezTo>
                    <a:pt x="9" y="43"/>
                    <a:pt x="16" y="37"/>
                    <a:pt x="24" y="33"/>
                  </a:cubicBezTo>
                  <a:cubicBezTo>
                    <a:pt x="32" y="29"/>
                    <a:pt x="41" y="26"/>
                    <a:pt x="50" y="24"/>
                  </a:cubicBezTo>
                  <a:cubicBezTo>
                    <a:pt x="55" y="22"/>
                    <a:pt x="61" y="21"/>
                    <a:pt x="66" y="20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1" y="26"/>
                    <a:pt x="56" y="27"/>
                    <a:pt x="51" y="29"/>
                  </a:cubicBezTo>
                  <a:cubicBezTo>
                    <a:pt x="42" y="31"/>
                    <a:pt x="34" y="33"/>
                    <a:pt x="26" y="37"/>
                  </a:cubicBezTo>
                  <a:cubicBezTo>
                    <a:pt x="19" y="41"/>
                    <a:pt x="13" y="46"/>
                    <a:pt x="9" y="54"/>
                  </a:cubicBezTo>
                  <a:cubicBezTo>
                    <a:pt x="8" y="57"/>
                    <a:pt x="7" y="59"/>
                    <a:pt x="7" y="62"/>
                  </a:cubicBezTo>
                  <a:cubicBezTo>
                    <a:pt x="5" y="71"/>
                    <a:pt x="6" y="80"/>
                    <a:pt x="10" y="88"/>
                  </a:cubicBezTo>
                  <a:cubicBezTo>
                    <a:pt x="14" y="96"/>
                    <a:pt x="21" y="102"/>
                    <a:pt x="30" y="106"/>
                  </a:cubicBezTo>
                  <a:cubicBezTo>
                    <a:pt x="32" y="108"/>
                    <a:pt x="35" y="109"/>
                    <a:pt x="38" y="109"/>
                  </a:cubicBezTo>
                  <a:cubicBezTo>
                    <a:pt x="40" y="110"/>
                    <a:pt x="40" y="111"/>
                    <a:pt x="40" y="112"/>
                  </a:cubicBezTo>
                  <a:cubicBezTo>
                    <a:pt x="40" y="113"/>
                    <a:pt x="40" y="113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7" y="143"/>
                    <a:pt x="17" y="143"/>
                    <a:pt x="17" y="143"/>
                  </a:cubicBezTo>
                  <a:close/>
                  <a:moveTo>
                    <a:pt x="66" y="36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5" y="39"/>
                    <a:pt x="54" y="39"/>
                    <a:pt x="52" y="40"/>
                  </a:cubicBezTo>
                  <a:cubicBezTo>
                    <a:pt x="42" y="42"/>
                    <a:pt x="31" y="45"/>
                    <a:pt x="24" y="54"/>
                  </a:cubicBezTo>
                  <a:cubicBezTo>
                    <a:pt x="20" y="58"/>
                    <a:pt x="18" y="63"/>
                    <a:pt x="18" y="68"/>
                  </a:cubicBezTo>
                  <a:cubicBezTo>
                    <a:pt x="18" y="73"/>
                    <a:pt x="18" y="77"/>
                    <a:pt x="20" y="81"/>
                  </a:cubicBezTo>
                  <a:cubicBezTo>
                    <a:pt x="22" y="85"/>
                    <a:pt x="24" y="89"/>
                    <a:pt x="28" y="91"/>
                  </a:cubicBezTo>
                  <a:cubicBezTo>
                    <a:pt x="32" y="95"/>
                    <a:pt x="37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4" y="97"/>
                    <a:pt x="45" y="96"/>
                    <a:pt x="45" y="9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4"/>
                    <a:pt x="45" y="63"/>
                    <a:pt x="45" y="62"/>
                  </a:cubicBezTo>
                  <a:cubicBezTo>
                    <a:pt x="45" y="61"/>
                    <a:pt x="45" y="59"/>
                    <a:pt x="45" y="59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92"/>
                    <a:pt x="56" y="92"/>
                    <a:pt x="57" y="93"/>
                  </a:cubicBezTo>
                  <a:cubicBezTo>
                    <a:pt x="58" y="94"/>
                    <a:pt x="59" y="94"/>
                    <a:pt x="60" y="93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2"/>
                    <a:pt x="60" y="50"/>
                    <a:pt x="58" y="50"/>
                  </a:cubicBezTo>
                  <a:cubicBezTo>
                    <a:pt x="58" y="50"/>
                    <a:pt x="58" y="5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0" y="56"/>
                    <a:pt x="40" y="59"/>
                    <a:pt x="40" y="63"/>
                  </a:cubicBezTo>
                  <a:cubicBezTo>
                    <a:pt x="40" y="63"/>
                    <a:pt x="41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7" y="91"/>
                    <a:pt x="34" y="90"/>
                    <a:pt x="31" y="88"/>
                  </a:cubicBezTo>
                  <a:cubicBezTo>
                    <a:pt x="28" y="85"/>
                    <a:pt x="26" y="82"/>
                    <a:pt x="24" y="79"/>
                  </a:cubicBezTo>
                  <a:cubicBezTo>
                    <a:pt x="23" y="76"/>
                    <a:pt x="22" y="72"/>
                    <a:pt x="23" y="69"/>
                  </a:cubicBezTo>
                  <a:cubicBezTo>
                    <a:pt x="23" y="64"/>
                    <a:pt x="25" y="60"/>
                    <a:pt x="28" y="57"/>
                  </a:cubicBezTo>
                  <a:cubicBezTo>
                    <a:pt x="34" y="49"/>
                    <a:pt x="44" y="47"/>
                    <a:pt x="53" y="44"/>
                  </a:cubicBezTo>
                  <a:cubicBezTo>
                    <a:pt x="55" y="44"/>
                    <a:pt x="56" y="44"/>
                    <a:pt x="58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36"/>
                    <a:pt x="66" y="36"/>
                    <a:pt x="66" y="36"/>
                  </a:cubicBezTo>
                  <a:close/>
                  <a:moveTo>
                    <a:pt x="66" y="115"/>
                  </a:moveTo>
                  <a:cubicBezTo>
                    <a:pt x="65" y="115"/>
                    <a:pt x="65" y="115"/>
                    <a:pt x="65" y="115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3" y="116"/>
                    <a:pt x="63" y="117"/>
                  </a:cubicBezTo>
                  <a:cubicBezTo>
                    <a:pt x="63" y="122"/>
                    <a:pt x="64" y="126"/>
                    <a:pt x="66" y="129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6" y="115"/>
                    <a:pt x="66" y="115"/>
                    <a:pt x="66" y="1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0" name="Freeform 226"/>
            <p:cNvSpPr>
              <a:spLocks noEditPoints="1"/>
            </p:cNvSpPr>
            <p:nvPr/>
          </p:nvSpPr>
          <p:spPr bwMode="auto">
            <a:xfrm>
              <a:off x="731838" y="276225"/>
              <a:ext cx="292100" cy="220663"/>
            </a:xfrm>
            <a:custGeom>
              <a:avLst/>
              <a:gdLst>
                <a:gd name="T0" fmla="*/ 154 w 159"/>
                <a:gd name="T1" fmla="*/ 41 h 120"/>
                <a:gd name="T2" fmla="*/ 151 w 159"/>
                <a:gd name="T3" fmla="*/ 22 h 120"/>
                <a:gd name="T4" fmla="*/ 145 w 159"/>
                <a:gd name="T5" fmla="*/ 6 h 120"/>
                <a:gd name="T6" fmla="*/ 114 w 159"/>
                <a:gd name="T7" fmla="*/ 23 h 120"/>
                <a:gd name="T8" fmla="*/ 112 w 159"/>
                <a:gd name="T9" fmla="*/ 23 h 120"/>
                <a:gd name="T10" fmla="*/ 80 w 159"/>
                <a:gd name="T11" fmla="*/ 6 h 120"/>
                <a:gd name="T12" fmla="*/ 80 w 159"/>
                <a:gd name="T13" fmla="*/ 6 h 120"/>
                <a:gd name="T14" fmla="*/ 80 w 159"/>
                <a:gd name="T15" fmla="*/ 0 h 120"/>
                <a:gd name="T16" fmla="*/ 81 w 159"/>
                <a:gd name="T17" fmla="*/ 1 h 120"/>
                <a:gd name="T18" fmla="*/ 113 w 159"/>
                <a:gd name="T19" fmla="*/ 19 h 120"/>
                <a:gd name="T20" fmla="*/ 145 w 159"/>
                <a:gd name="T21" fmla="*/ 1 h 120"/>
                <a:gd name="T22" fmla="*/ 145 w 159"/>
                <a:gd name="T23" fmla="*/ 1 h 120"/>
                <a:gd name="T24" fmla="*/ 148 w 159"/>
                <a:gd name="T25" fmla="*/ 2 h 120"/>
                <a:gd name="T26" fmla="*/ 156 w 159"/>
                <a:gd name="T27" fmla="*/ 21 h 120"/>
                <a:gd name="T28" fmla="*/ 159 w 159"/>
                <a:gd name="T29" fmla="*/ 41 h 120"/>
                <a:gd name="T30" fmla="*/ 138 w 159"/>
                <a:gd name="T31" fmla="*/ 94 h 120"/>
                <a:gd name="T32" fmla="*/ 88 w 159"/>
                <a:gd name="T33" fmla="*/ 120 h 120"/>
                <a:gd name="T34" fmla="*/ 84 w 159"/>
                <a:gd name="T35" fmla="*/ 120 h 120"/>
                <a:gd name="T36" fmla="*/ 80 w 159"/>
                <a:gd name="T37" fmla="*/ 120 h 120"/>
                <a:gd name="T38" fmla="*/ 80 w 159"/>
                <a:gd name="T39" fmla="*/ 120 h 120"/>
                <a:gd name="T40" fmla="*/ 80 w 159"/>
                <a:gd name="T41" fmla="*/ 115 h 120"/>
                <a:gd name="T42" fmla="*/ 80 w 159"/>
                <a:gd name="T43" fmla="*/ 115 h 120"/>
                <a:gd name="T44" fmla="*/ 83 w 159"/>
                <a:gd name="T45" fmla="*/ 115 h 120"/>
                <a:gd name="T46" fmla="*/ 87 w 159"/>
                <a:gd name="T47" fmla="*/ 115 h 120"/>
                <a:gd name="T48" fmla="*/ 135 w 159"/>
                <a:gd name="T49" fmla="*/ 91 h 120"/>
                <a:gd name="T50" fmla="*/ 154 w 159"/>
                <a:gd name="T51" fmla="*/ 41 h 120"/>
                <a:gd name="T52" fmla="*/ 80 w 159"/>
                <a:gd name="T53" fmla="*/ 6 h 120"/>
                <a:gd name="T54" fmla="*/ 47 w 159"/>
                <a:gd name="T55" fmla="*/ 23 h 120"/>
                <a:gd name="T56" fmla="*/ 45 w 159"/>
                <a:gd name="T57" fmla="*/ 23 h 120"/>
                <a:gd name="T58" fmla="*/ 45 w 159"/>
                <a:gd name="T59" fmla="*/ 23 h 120"/>
                <a:gd name="T60" fmla="*/ 14 w 159"/>
                <a:gd name="T61" fmla="*/ 6 h 120"/>
                <a:gd name="T62" fmla="*/ 8 w 159"/>
                <a:gd name="T63" fmla="*/ 22 h 120"/>
                <a:gd name="T64" fmla="*/ 5 w 159"/>
                <a:gd name="T65" fmla="*/ 41 h 120"/>
                <a:gd name="T66" fmla="*/ 24 w 159"/>
                <a:gd name="T67" fmla="*/ 91 h 120"/>
                <a:gd name="T68" fmla="*/ 72 w 159"/>
                <a:gd name="T69" fmla="*/ 115 h 120"/>
                <a:gd name="T70" fmla="*/ 76 w 159"/>
                <a:gd name="T71" fmla="*/ 115 h 120"/>
                <a:gd name="T72" fmla="*/ 80 w 159"/>
                <a:gd name="T73" fmla="*/ 115 h 120"/>
                <a:gd name="T74" fmla="*/ 80 w 159"/>
                <a:gd name="T75" fmla="*/ 115 h 120"/>
                <a:gd name="T76" fmla="*/ 80 w 159"/>
                <a:gd name="T77" fmla="*/ 120 h 120"/>
                <a:gd name="T78" fmla="*/ 80 w 159"/>
                <a:gd name="T79" fmla="*/ 120 h 120"/>
                <a:gd name="T80" fmla="*/ 75 w 159"/>
                <a:gd name="T81" fmla="*/ 120 h 120"/>
                <a:gd name="T82" fmla="*/ 71 w 159"/>
                <a:gd name="T83" fmla="*/ 120 h 120"/>
                <a:gd name="T84" fmla="*/ 21 w 159"/>
                <a:gd name="T85" fmla="*/ 94 h 120"/>
                <a:gd name="T86" fmla="*/ 0 w 159"/>
                <a:gd name="T87" fmla="*/ 41 h 120"/>
                <a:gd name="T88" fmla="*/ 3 w 159"/>
                <a:gd name="T89" fmla="*/ 21 h 120"/>
                <a:gd name="T90" fmla="*/ 11 w 159"/>
                <a:gd name="T91" fmla="*/ 2 h 120"/>
                <a:gd name="T92" fmla="*/ 11 w 159"/>
                <a:gd name="T93" fmla="*/ 2 h 120"/>
                <a:gd name="T94" fmla="*/ 14 w 159"/>
                <a:gd name="T95" fmla="*/ 1 h 120"/>
                <a:gd name="T96" fmla="*/ 46 w 159"/>
                <a:gd name="T97" fmla="*/ 19 h 120"/>
                <a:gd name="T98" fmla="*/ 78 w 159"/>
                <a:gd name="T99" fmla="*/ 1 h 120"/>
                <a:gd name="T100" fmla="*/ 78 w 159"/>
                <a:gd name="T101" fmla="*/ 1 h 120"/>
                <a:gd name="T102" fmla="*/ 78 w 159"/>
                <a:gd name="T103" fmla="*/ 1 h 120"/>
                <a:gd name="T104" fmla="*/ 80 w 159"/>
                <a:gd name="T105" fmla="*/ 0 h 120"/>
                <a:gd name="T106" fmla="*/ 80 w 159"/>
                <a:gd name="T107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" h="120">
                  <a:moveTo>
                    <a:pt x="154" y="41"/>
                  </a:moveTo>
                  <a:cubicBezTo>
                    <a:pt x="154" y="34"/>
                    <a:pt x="153" y="28"/>
                    <a:pt x="151" y="22"/>
                  </a:cubicBezTo>
                  <a:cubicBezTo>
                    <a:pt x="150" y="16"/>
                    <a:pt x="148" y="11"/>
                    <a:pt x="145" y="6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4"/>
                    <a:pt x="112" y="24"/>
                    <a:pt x="112" y="23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1" y="1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6" y="0"/>
                    <a:pt x="148" y="0"/>
                    <a:pt x="148" y="2"/>
                  </a:cubicBezTo>
                  <a:cubicBezTo>
                    <a:pt x="152" y="7"/>
                    <a:pt x="154" y="14"/>
                    <a:pt x="156" y="21"/>
                  </a:cubicBezTo>
                  <a:cubicBezTo>
                    <a:pt x="158" y="27"/>
                    <a:pt x="159" y="34"/>
                    <a:pt x="159" y="41"/>
                  </a:cubicBezTo>
                  <a:cubicBezTo>
                    <a:pt x="159" y="61"/>
                    <a:pt x="151" y="80"/>
                    <a:pt x="138" y="94"/>
                  </a:cubicBezTo>
                  <a:cubicBezTo>
                    <a:pt x="126" y="108"/>
                    <a:pt x="108" y="118"/>
                    <a:pt x="88" y="120"/>
                  </a:cubicBezTo>
                  <a:cubicBezTo>
                    <a:pt x="87" y="120"/>
                    <a:pt x="85" y="120"/>
                    <a:pt x="84" y="120"/>
                  </a:cubicBezTo>
                  <a:cubicBezTo>
                    <a:pt x="82" y="120"/>
                    <a:pt x="81" y="120"/>
                    <a:pt x="80" y="120"/>
                  </a:cubicBezTo>
                  <a:cubicBezTo>
                    <a:pt x="80" y="120"/>
                    <a:pt x="80" y="120"/>
                    <a:pt x="80" y="120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1" y="115"/>
                    <a:pt x="82" y="115"/>
                    <a:pt x="83" y="115"/>
                  </a:cubicBezTo>
                  <a:cubicBezTo>
                    <a:pt x="85" y="115"/>
                    <a:pt x="86" y="115"/>
                    <a:pt x="87" y="115"/>
                  </a:cubicBezTo>
                  <a:cubicBezTo>
                    <a:pt x="106" y="113"/>
                    <a:pt x="123" y="104"/>
                    <a:pt x="135" y="91"/>
                  </a:cubicBezTo>
                  <a:cubicBezTo>
                    <a:pt x="147" y="77"/>
                    <a:pt x="154" y="60"/>
                    <a:pt x="154" y="41"/>
                  </a:cubicBezTo>
                  <a:close/>
                  <a:moveTo>
                    <a:pt x="80" y="6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6" y="24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1" y="11"/>
                    <a:pt x="9" y="16"/>
                    <a:pt x="8" y="22"/>
                  </a:cubicBezTo>
                  <a:cubicBezTo>
                    <a:pt x="6" y="28"/>
                    <a:pt x="5" y="34"/>
                    <a:pt x="5" y="41"/>
                  </a:cubicBezTo>
                  <a:cubicBezTo>
                    <a:pt x="5" y="60"/>
                    <a:pt x="12" y="77"/>
                    <a:pt x="24" y="91"/>
                  </a:cubicBezTo>
                  <a:cubicBezTo>
                    <a:pt x="36" y="104"/>
                    <a:pt x="53" y="113"/>
                    <a:pt x="72" y="115"/>
                  </a:cubicBezTo>
                  <a:cubicBezTo>
                    <a:pt x="73" y="115"/>
                    <a:pt x="74" y="115"/>
                    <a:pt x="76" y="115"/>
                  </a:cubicBezTo>
                  <a:cubicBezTo>
                    <a:pt x="77" y="115"/>
                    <a:pt x="78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20"/>
                    <a:pt x="80" y="120"/>
                    <a:pt x="80" y="120"/>
                  </a:cubicBezTo>
                  <a:cubicBezTo>
                    <a:pt x="80" y="120"/>
                    <a:pt x="80" y="120"/>
                    <a:pt x="80" y="120"/>
                  </a:cubicBezTo>
                  <a:cubicBezTo>
                    <a:pt x="78" y="120"/>
                    <a:pt x="77" y="120"/>
                    <a:pt x="75" y="120"/>
                  </a:cubicBezTo>
                  <a:cubicBezTo>
                    <a:pt x="74" y="120"/>
                    <a:pt x="72" y="120"/>
                    <a:pt x="71" y="120"/>
                  </a:cubicBezTo>
                  <a:cubicBezTo>
                    <a:pt x="51" y="118"/>
                    <a:pt x="33" y="108"/>
                    <a:pt x="21" y="94"/>
                  </a:cubicBezTo>
                  <a:cubicBezTo>
                    <a:pt x="8" y="80"/>
                    <a:pt x="0" y="61"/>
                    <a:pt x="0" y="41"/>
                  </a:cubicBezTo>
                  <a:cubicBezTo>
                    <a:pt x="0" y="34"/>
                    <a:pt x="1" y="27"/>
                    <a:pt x="3" y="21"/>
                  </a:cubicBezTo>
                  <a:cubicBezTo>
                    <a:pt x="5" y="14"/>
                    <a:pt x="7" y="8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9" y="1"/>
                    <a:pt x="79" y="0"/>
                    <a:pt x="80" y="0"/>
                  </a:cubicBezTo>
                  <a:lnTo>
                    <a:pt x="8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1" name="Freeform 267"/>
            <p:cNvSpPr>
              <a:spLocks noEditPoints="1"/>
            </p:cNvSpPr>
            <p:nvPr/>
          </p:nvSpPr>
          <p:spPr bwMode="auto">
            <a:xfrm>
              <a:off x="3430588" y="3116263"/>
              <a:ext cx="42863" cy="98425"/>
            </a:xfrm>
            <a:custGeom>
              <a:avLst/>
              <a:gdLst>
                <a:gd name="T0" fmla="*/ 17 w 24"/>
                <a:gd name="T1" fmla="*/ 42 h 53"/>
                <a:gd name="T2" fmla="*/ 14 w 24"/>
                <a:gd name="T3" fmla="*/ 24 h 53"/>
                <a:gd name="T4" fmla="*/ 12 w 24"/>
                <a:gd name="T5" fmla="*/ 19 h 53"/>
                <a:gd name="T6" fmla="*/ 13 w 24"/>
                <a:gd name="T7" fmla="*/ 10 h 53"/>
                <a:gd name="T8" fmla="*/ 14 w 24"/>
                <a:gd name="T9" fmla="*/ 6 h 53"/>
                <a:gd name="T10" fmla="*/ 13 w 24"/>
                <a:gd name="T11" fmla="*/ 5 h 53"/>
                <a:gd name="T12" fmla="*/ 12 w 24"/>
                <a:gd name="T13" fmla="*/ 0 h 53"/>
                <a:gd name="T14" fmla="*/ 18 w 24"/>
                <a:gd name="T15" fmla="*/ 3 h 53"/>
                <a:gd name="T16" fmla="*/ 20 w 24"/>
                <a:gd name="T17" fmla="*/ 6 h 53"/>
                <a:gd name="T18" fmla="*/ 16 w 24"/>
                <a:gd name="T19" fmla="*/ 16 h 53"/>
                <a:gd name="T20" fmla="*/ 18 w 24"/>
                <a:gd name="T21" fmla="*/ 22 h 53"/>
                <a:gd name="T22" fmla="*/ 21 w 24"/>
                <a:gd name="T23" fmla="*/ 44 h 53"/>
                <a:gd name="T24" fmla="*/ 12 w 24"/>
                <a:gd name="T25" fmla="*/ 52 h 53"/>
                <a:gd name="T26" fmla="*/ 12 w 24"/>
                <a:gd name="T27" fmla="*/ 40 h 53"/>
                <a:gd name="T28" fmla="*/ 12 w 24"/>
                <a:gd name="T29" fmla="*/ 32 h 53"/>
                <a:gd name="T30" fmla="*/ 9 w 24"/>
                <a:gd name="T31" fmla="*/ 41 h 53"/>
                <a:gd name="T32" fmla="*/ 8 w 24"/>
                <a:gd name="T33" fmla="*/ 45 h 53"/>
                <a:gd name="T34" fmla="*/ 8 w 24"/>
                <a:gd name="T35" fmla="*/ 47 h 53"/>
                <a:gd name="T36" fmla="*/ 12 w 24"/>
                <a:gd name="T37" fmla="*/ 47 h 53"/>
                <a:gd name="T38" fmla="*/ 5 w 24"/>
                <a:gd name="T39" fmla="*/ 50 h 53"/>
                <a:gd name="T40" fmla="*/ 3 w 24"/>
                <a:gd name="T41" fmla="*/ 47 h 53"/>
                <a:gd name="T42" fmla="*/ 8 w 24"/>
                <a:gd name="T43" fmla="*/ 37 h 53"/>
                <a:gd name="T44" fmla="*/ 3 w 24"/>
                <a:gd name="T45" fmla="*/ 26 h 53"/>
                <a:gd name="T46" fmla="*/ 1 w 24"/>
                <a:gd name="T47" fmla="*/ 22 h 53"/>
                <a:gd name="T48" fmla="*/ 8 w 24"/>
                <a:gd name="T49" fmla="*/ 1 h 53"/>
                <a:gd name="T50" fmla="*/ 12 w 24"/>
                <a:gd name="T51" fmla="*/ 5 h 53"/>
                <a:gd name="T52" fmla="*/ 6 w 24"/>
                <a:gd name="T53" fmla="*/ 11 h 53"/>
                <a:gd name="T54" fmla="*/ 6 w 24"/>
                <a:gd name="T55" fmla="*/ 21 h 53"/>
                <a:gd name="T56" fmla="*/ 12 w 24"/>
                <a:gd name="T57" fmla="*/ 19 h 53"/>
                <a:gd name="T58" fmla="*/ 11 w 24"/>
                <a:gd name="T59" fmla="*/ 17 h 53"/>
                <a:gd name="T60" fmla="*/ 12 w 24"/>
                <a:gd name="T61" fmla="*/ 32 h 53"/>
                <a:gd name="T62" fmla="*/ 9 w 24"/>
                <a:gd name="T63" fmla="*/ 41 h 53"/>
                <a:gd name="T64" fmla="*/ 12 w 24"/>
                <a:gd name="T6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53">
                  <a:moveTo>
                    <a:pt x="12" y="47"/>
                  </a:moveTo>
                  <a:cubicBezTo>
                    <a:pt x="14" y="46"/>
                    <a:pt x="16" y="44"/>
                    <a:pt x="17" y="42"/>
                  </a:cubicBezTo>
                  <a:cubicBezTo>
                    <a:pt x="18" y="39"/>
                    <a:pt x="19" y="35"/>
                    <a:pt x="18" y="32"/>
                  </a:cubicBezTo>
                  <a:cubicBezTo>
                    <a:pt x="17" y="29"/>
                    <a:pt x="16" y="27"/>
                    <a:pt x="14" y="24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3" y="21"/>
                    <a:pt x="12" y="20"/>
                    <a:pt x="12" y="1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3" y="11"/>
                    <a:pt x="13" y="10"/>
                  </a:cubicBezTo>
                  <a:cubicBezTo>
                    <a:pt x="15" y="10"/>
                    <a:pt x="15" y="8"/>
                    <a:pt x="15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5"/>
                    <a:pt x="12" y="4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7" y="2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5"/>
                    <a:pt x="20" y="6"/>
                  </a:cubicBezTo>
                  <a:cubicBezTo>
                    <a:pt x="20" y="9"/>
                    <a:pt x="19" y="12"/>
                    <a:pt x="16" y="14"/>
                  </a:cubicBezTo>
                  <a:cubicBezTo>
                    <a:pt x="16" y="15"/>
                    <a:pt x="16" y="15"/>
                    <a:pt x="16" y="16"/>
                  </a:cubicBezTo>
                  <a:cubicBezTo>
                    <a:pt x="16" y="17"/>
                    <a:pt x="17" y="18"/>
                    <a:pt x="17" y="19"/>
                  </a:cubicBezTo>
                  <a:cubicBezTo>
                    <a:pt x="18" y="20"/>
                    <a:pt x="18" y="21"/>
                    <a:pt x="18" y="22"/>
                  </a:cubicBezTo>
                  <a:cubicBezTo>
                    <a:pt x="20" y="24"/>
                    <a:pt x="22" y="27"/>
                    <a:pt x="22" y="31"/>
                  </a:cubicBezTo>
                  <a:cubicBezTo>
                    <a:pt x="24" y="35"/>
                    <a:pt x="23" y="40"/>
                    <a:pt x="21" y="44"/>
                  </a:cubicBezTo>
                  <a:cubicBezTo>
                    <a:pt x="20" y="47"/>
                    <a:pt x="17" y="50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47"/>
                    <a:pt x="12" y="47"/>
                    <a:pt x="12" y="47"/>
                  </a:cubicBezTo>
                  <a:close/>
                  <a:moveTo>
                    <a:pt x="12" y="40"/>
                  </a:moveTo>
                  <a:cubicBezTo>
                    <a:pt x="13" y="38"/>
                    <a:pt x="13" y="35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lnTo>
                    <a:pt x="12" y="40"/>
                  </a:lnTo>
                  <a:close/>
                  <a:moveTo>
                    <a:pt x="9" y="41"/>
                  </a:moveTo>
                  <a:cubicBezTo>
                    <a:pt x="8" y="42"/>
                    <a:pt x="7" y="43"/>
                    <a:pt x="7" y="44"/>
                  </a:cubicBezTo>
                  <a:cubicBezTo>
                    <a:pt x="7" y="44"/>
                    <a:pt x="7" y="45"/>
                    <a:pt x="8" y="45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47"/>
                    <a:pt x="10" y="47"/>
                    <a:pt x="11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9" y="53"/>
                    <a:pt x="6" y="52"/>
                    <a:pt x="5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49"/>
                    <a:pt x="3" y="48"/>
                    <a:pt x="3" y="47"/>
                  </a:cubicBezTo>
                  <a:cubicBezTo>
                    <a:pt x="3" y="46"/>
                    <a:pt x="3" y="45"/>
                    <a:pt x="3" y="44"/>
                  </a:cubicBezTo>
                  <a:cubicBezTo>
                    <a:pt x="3" y="41"/>
                    <a:pt x="4" y="38"/>
                    <a:pt x="8" y="37"/>
                  </a:cubicBezTo>
                  <a:cubicBezTo>
                    <a:pt x="8" y="37"/>
                    <a:pt x="8" y="35"/>
                    <a:pt x="7" y="34"/>
                  </a:cubicBezTo>
                  <a:cubicBezTo>
                    <a:pt x="6" y="31"/>
                    <a:pt x="5" y="28"/>
                    <a:pt x="3" y="26"/>
                  </a:cubicBezTo>
                  <a:cubicBezTo>
                    <a:pt x="2" y="24"/>
                    <a:pt x="2" y="23"/>
                    <a:pt x="2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8"/>
                    <a:pt x="0" y="14"/>
                    <a:pt x="1" y="10"/>
                  </a:cubicBezTo>
                  <a:cubicBezTo>
                    <a:pt x="2" y="6"/>
                    <a:pt x="4" y="3"/>
                    <a:pt x="8" y="1"/>
                  </a:cubicBezTo>
                  <a:cubicBezTo>
                    <a:pt x="9" y="0"/>
                    <a:pt x="10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8" y="7"/>
                    <a:pt x="6" y="9"/>
                    <a:pt x="6" y="11"/>
                  </a:cubicBezTo>
                  <a:cubicBezTo>
                    <a:pt x="5" y="14"/>
                    <a:pt x="5" y="18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9" y="41"/>
                    <a:pt x="9" y="41"/>
                    <a:pt x="9" y="41"/>
                  </a:cubicBezTo>
                  <a:close/>
                  <a:moveTo>
                    <a:pt x="12" y="1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1" y="13"/>
                    <a:pt x="11" y="15"/>
                    <a:pt x="11" y="17"/>
                  </a:cubicBezTo>
                  <a:cubicBezTo>
                    <a:pt x="11" y="17"/>
                    <a:pt x="11" y="18"/>
                    <a:pt x="12" y="19"/>
                  </a:cubicBezTo>
                  <a:close/>
                  <a:moveTo>
                    <a:pt x="12" y="32"/>
                  </a:moveTo>
                  <a:cubicBezTo>
                    <a:pt x="11" y="29"/>
                    <a:pt x="9" y="26"/>
                    <a:pt x="7" y="23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1" y="40"/>
                    <a:pt x="12" y="40"/>
                  </a:cubicBezTo>
                  <a:lnTo>
                    <a:pt x="12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2" name="Freeform 285"/>
            <p:cNvSpPr>
              <a:spLocks noEditPoints="1"/>
            </p:cNvSpPr>
            <p:nvPr/>
          </p:nvSpPr>
          <p:spPr bwMode="auto">
            <a:xfrm>
              <a:off x="2557463" y="3470275"/>
              <a:ext cx="69850" cy="179388"/>
            </a:xfrm>
            <a:custGeom>
              <a:avLst/>
              <a:gdLst>
                <a:gd name="T0" fmla="*/ 21 w 38"/>
                <a:gd name="T1" fmla="*/ 92 h 97"/>
                <a:gd name="T2" fmla="*/ 21 w 38"/>
                <a:gd name="T3" fmla="*/ 47 h 97"/>
                <a:gd name="T4" fmla="*/ 23 w 38"/>
                <a:gd name="T5" fmla="*/ 44 h 97"/>
                <a:gd name="T6" fmla="*/ 30 w 38"/>
                <a:gd name="T7" fmla="*/ 38 h 97"/>
                <a:gd name="T8" fmla="*/ 33 w 38"/>
                <a:gd name="T9" fmla="*/ 27 h 97"/>
                <a:gd name="T10" fmla="*/ 28 w 38"/>
                <a:gd name="T11" fmla="*/ 11 h 97"/>
                <a:gd name="T12" fmla="*/ 19 w 38"/>
                <a:gd name="T13" fmla="*/ 5 h 97"/>
                <a:gd name="T14" fmla="*/ 19 w 38"/>
                <a:gd name="T15" fmla="*/ 0 h 97"/>
                <a:gd name="T16" fmla="*/ 32 w 38"/>
                <a:gd name="T17" fmla="*/ 9 h 97"/>
                <a:gd name="T18" fmla="*/ 38 w 38"/>
                <a:gd name="T19" fmla="*/ 27 h 97"/>
                <a:gd name="T20" fmla="*/ 34 w 38"/>
                <a:gd name="T21" fmla="*/ 41 h 97"/>
                <a:gd name="T22" fmla="*/ 26 w 38"/>
                <a:gd name="T23" fmla="*/ 48 h 97"/>
                <a:gd name="T24" fmla="*/ 26 w 38"/>
                <a:gd name="T25" fmla="*/ 95 h 97"/>
                <a:gd name="T26" fmla="*/ 23 w 38"/>
                <a:gd name="T27" fmla="*/ 97 h 97"/>
                <a:gd name="T28" fmla="*/ 19 w 38"/>
                <a:gd name="T29" fmla="*/ 97 h 97"/>
                <a:gd name="T30" fmla="*/ 19 w 38"/>
                <a:gd name="T31" fmla="*/ 92 h 97"/>
                <a:gd name="T32" fmla="*/ 21 w 38"/>
                <a:gd name="T33" fmla="*/ 92 h 97"/>
                <a:gd name="T34" fmla="*/ 19 w 38"/>
                <a:gd name="T35" fmla="*/ 5 h 97"/>
                <a:gd name="T36" fmla="*/ 10 w 38"/>
                <a:gd name="T37" fmla="*/ 11 h 97"/>
                <a:gd name="T38" fmla="*/ 5 w 38"/>
                <a:gd name="T39" fmla="*/ 27 h 97"/>
                <a:gd name="T40" fmla="*/ 8 w 38"/>
                <a:gd name="T41" fmla="*/ 38 h 97"/>
                <a:gd name="T42" fmla="*/ 16 w 38"/>
                <a:gd name="T43" fmla="*/ 44 h 97"/>
                <a:gd name="T44" fmla="*/ 17 w 38"/>
                <a:gd name="T45" fmla="*/ 47 h 97"/>
                <a:gd name="T46" fmla="*/ 17 w 38"/>
                <a:gd name="T47" fmla="*/ 47 h 97"/>
                <a:gd name="T48" fmla="*/ 17 w 38"/>
                <a:gd name="T49" fmla="*/ 92 h 97"/>
                <a:gd name="T50" fmla="*/ 19 w 38"/>
                <a:gd name="T51" fmla="*/ 92 h 97"/>
                <a:gd name="T52" fmla="*/ 19 w 38"/>
                <a:gd name="T53" fmla="*/ 97 h 97"/>
                <a:gd name="T54" fmla="*/ 15 w 38"/>
                <a:gd name="T55" fmla="*/ 97 h 97"/>
                <a:gd name="T56" fmla="*/ 12 w 38"/>
                <a:gd name="T57" fmla="*/ 95 h 97"/>
                <a:gd name="T58" fmla="*/ 12 w 38"/>
                <a:gd name="T59" fmla="*/ 48 h 97"/>
                <a:gd name="T60" fmla="*/ 4 w 38"/>
                <a:gd name="T61" fmla="*/ 41 h 97"/>
                <a:gd name="T62" fmla="*/ 0 w 38"/>
                <a:gd name="T63" fmla="*/ 27 h 97"/>
                <a:gd name="T64" fmla="*/ 6 w 38"/>
                <a:gd name="T65" fmla="*/ 9 h 97"/>
                <a:gd name="T66" fmla="*/ 19 w 38"/>
                <a:gd name="T67" fmla="*/ 0 h 97"/>
                <a:gd name="T68" fmla="*/ 19 w 38"/>
                <a:gd name="T69" fmla="*/ 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97">
                  <a:moveTo>
                    <a:pt x="21" y="92"/>
                  </a:moveTo>
                  <a:cubicBezTo>
                    <a:pt x="21" y="47"/>
                    <a:pt x="21" y="47"/>
                    <a:pt x="21" y="47"/>
                  </a:cubicBezTo>
                  <a:cubicBezTo>
                    <a:pt x="21" y="45"/>
                    <a:pt x="22" y="44"/>
                    <a:pt x="23" y="44"/>
                  </a:cubicBezTo>
                  <a:cubicBezTo>
                    <a:pt x="26" y="43"/>
                    <a:pt x="28" y="41"/>
                    <a:pt x="30" y="38"/>
                  </a:cubicBezTo>
                  <a:cubicBezTo>
                    <a:pt x="32" y="35"/>
                    <a:pt x="33" y="31"/>
                    <a:pt x="33" y="27"/>
                  </a:cubicBezTo>
                  <a:cubicBezTo>
                    <a:pt x="33" y="22"/>
                    <a:pt x="31" y="16"/>
                    <a:pt x="28" y="11"/>
                  </a:cubicBezTo>
                  <a:cubicBezTo>
                    <a:pt x="26" y="8"/>
                    <a:pt x="23" y="5"/>
                    <a:pt x="19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9" y="4"/>
                    <a:pt x="32" y="9"/>
                  </a:cubicBezTo>
                  <a:cubicBezTo>
                    <a:pt x="36" y="14"/>
                    <a:pt x="38" y="21"/>
                    <a:pt x="38" y="27"/>
                  </a:cubicBezTo>
                  <a:cubicBezTo>
                    <a:pt x="38" y="32"/>
                    <a:pt x="37" y="37"/>
                    <a:pt x="34" y="41"/>
                  </a:cubicBezTo>
                  <a:cubicBezTo>
                    <a:pt x="32" y="44"/>
                    <a:pt x="29" y="47"/>
                    <a:pt x="26" y="48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5" y="97"/>
                    <a:pt x="23" y="97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9" y="92"/>
                    <a:pt x="19" y="92"/>
                    <a:pt x="19" y="92"/>
                  </a:cubicBezTo>
                  <a:lnTo>
                    <a:pt x="21" y="92"/>
                  </a:lnTo>
                  <a:close/>
                  <a:moveTo>
                    <a:pt x="19" y="5"/>
                  </a:moveTo>
                  <a:cubicBezTo>
                    <a:pt x="16" y="5"/>
                    <a:pt x="12" y="8"/>
                    <a:pt x="10" y="11"/>
                  </a:cubicBezTo>
                  <a:cubicBezTo>
                    <a:pt x="7" y="16"/>
                    <a:pt x="5" y="22"/>
                    <a:pt x="5" y="27"/>
                  </a:cubicBezTo>
                  <a:cubicBezTo>
                    <a:pt x="5" y="31"/>
                    <a:pt x="6" y="35"/>
                    <a:pt x="8" y="38"/>
                  </a:cubicBezTo>
                  <a:cubicBezTo>
                    <a:pt x="10" y="41"/>
                    <a:pt x="13" y="43"/>
                    <a:pt x="16" y="44"/>
                  </a:cubicBezTo>
                  <a:cubicBezTo>
                    <a:pt x="17" y="45"/>
                    <a:pt x="17" y="46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4" y="97"/>
                    <a:pt x="12" y="96"/>
                    <a:pt x="12" y="95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9" y="47"/>
                    <a:pt x="6" y="44"/>
                    <a:pt x="4" y="41"/>
                  </a:cubicBezTo>
                  <a:cubicBezTo>
                    <a:pt x="2" y="37"/>
                    <a:pt x="0" y="32"/>
                    <a:pt x="0" y="27"/>
                  </a:cubicBezTo>
                  <a:cubicBezTo>
                    <a:pt x="0" y="21"/>
                    <a:pt x="2" y="14"/>
                    <a:pt x="6" y="9"/>
                  </a:cubicBezTo>
                  <a:cubicBezTo>
                    <a:pt x="9" y="4"/>
                    <a:pt x="14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3" name="Freeform 288"/>
            <p:cNvSpPr>
              <a:spLocks noEditPoints="1"/>
            </p:cNvSpPr>
            <p:nvPr/>
          </p:nvSpPr>
          <p:spPr bwMode="auto">
            <a:xfrm>
              <a:off x="5341938" y="101600"/>
              <a:ext cx="296863" cy="293688"/>
            </a:xfrm>
            <a:custGeom>
              <a:avLst/>
              <a:gdLst>
                <a:gd name="T0" fmla="*/ 145 w 161"/>
                <a:gd name="T1" fmla="*/ 55 h 159"/>
                <a:gd name="T2" fmla="*/ 105 w 161"/>
                <a:gd name="T3" fmla="*/ 11 h 159"/>
                <a:gd name="T4" fmla="*/ 137 w 161"/>
                <a:gd name="T5" fmla="*/ 110 h 159"/>
                <a:gd name="T6" fmla="*/ 99 w 161"/>
                <a:gd name="T7" fmla="*/ 153 h 159"/>
                <a:gd name="T8" fmla="*/ 124 w 161"/>
                <a:gd name="T9" fmla="*/ 96 h 159"/>
                <a:gd name="T10" fmla="*/ 99 w 161"/>
                <a:gd name="T11" fmla="*/ 33 h 159"/>
                <a:gd name="T12" fmla="*/ 104 w 161"/>
                <a:gd name="T13" fmla="*/ 132 h 159"/>
                <a:gd name="T14" fmla="*/ 110 w 161"/>
                <a:gd name="T15" fmla="*/ 102 h 159"/>
                <a:gd name="T16" fmla="*/ 104 w 161"/>
                <a:gd name="T17" fmla="*/ 104 h 159"/>
                <a:gd name="T18" fmla="*/ 112 w 161"/>
                <a:gd name="T19" fmla="*/ 89 h 159"/>
                <a:gd name="T20" fmla="*/ 118 w 161"/>
                <a:gd name="T21" fmla="*/ 56 h 159"/>
                <a:gd name="T22" fmla="*/ 122 w 161"/>
                <a:gd name="T23" fmla="*/ 36 h 159"/>
                <a:gd name="T24" fmla="*/ 99 w 161"/>
                <a:gd name="T25" fmla="*/ 47 h 159"/>
                <a:gd name="T26" fmla="*/ 115 w 161"/>
                <a:gd name="T27" fmla="*/ 53 h 159"/>
                <a:gd name="T28" fmla="*/ 108 w 161"/>
                <a:gd name="T29" fmla="*/ 88 h 159"/>
                <a:gd name="T30" fmla="*/ 99 w 161"/>
                <a:gd name="T31" fmla="*/ 92 h 159"/>
                <a:gd name="T32" fmla="*/ 81 w 161"/>
                <a:gd name="T33" fmla="*/ 158 h 159"/>
                <a:gd name="T34" fmla="*/ 99 w 161"/>
                <a:gd name="T35" fmla="*/ 12 h 159"/>
                <a:gd name="T36" fmla="*/ 81 w 161"/>
                <a:gd name="T37" fmla="*/ 32 h 159"/>
                <a:gd name="T38" fmla="*/ 86 w 161"/>
                <a:gd name="T39" fmla="*/ 64 h 159"/>
                <a:gd name="T40" fmla="*/ 87 w 161"/>
                <a:gd name="T41" fmla="*/ 44 h 159"/>
                <a:gd name="T42" fmla="*/ 99 w 161"/>
                <a:gd name="T43" fmla="*/ 47 h 159"/>
                <a:gd name="T44" fmla="*/ 96 w 161"/>
                <a:gd name="T45" fmla="*/ 71 h 159"/>
                <a:gd name="T46" fmla="*/ 98 w 161"/>
                <a:gd name="T47" fmla="*/ 87 h 159"/>
                <a:gd name="T48" fmla="*/ 96 w 161"/>
                <a:gd name="T49" fmla="*/ 92 h 159"/>
                <a:gd name="T50" fmla="*/ 93 w 161"/>
                <a:gd name="T51" fmla="*/ 87 h 159"/>
                <a:gd name="T52" fmla="*/ 99 w 161"/>
                <a:gd name="T53" fmla="*/ 99 h 159"/>
                <a:gd name="T54" fmla="*/ 99 w 161"/>
                <a:gd name="T55" fmla="*/ 115 h 159"/>
                <a:gd name="T56" fmla="*/ 81 w 161"/>
                <a:gd name="T57" fmla="*/ 119 h 159"/>
                <a:gd name="T58" fmla="*/ 99 w 161"/>
                <a:gd name="T59" fmla="*/ 115 h 159"/>
                <a:gd name="T60" fmla="*/ 81 w 161"/>
                <a:gd name="T61" fmla="*/ 135 h 159"/>
                <a:gd name="T62" fmla="*/ 72 w 161"/>
                <a:gd name="T63" fmla="*/ 150 h 159"/>
                <a:gd name="T64" fmla="*/ 67 w 161"/>
                <a:gd name="T65" fmla="*/ 146 h 159"/>
                <a:gd name="T66" fmla="*/ 81 w 161"/>
                <a:gd name="T67" fmla="*/ 21 h 159"/>
                <a:gd name="T68" fmla="*/ 81 w 161"/>
                <a:gd name="T69" fmla="*/ 32 h 159"/>
                <a:gd name="T70" fmla="*/ 74 w 161"/>
                <a:gd name="T71" fmla="*/ 65 h 159"/>
                <a:gd name="T72" fmla="*/ 67 w 161"/>
                <a:gd name="T73" fmla="*/ 80 h 159"/>
                <a:gd name="T74" fmla="*/ 69 w 161"/>
                <a:gd name="T75" fmla="*/ 65 h 159"/>
                <a:gd name="T76" fmla="*/ 81 w 161"/>
                <a:gd name="T77" fmla="*/ 94 h 159"/>
                <a:gd name="T78" fmla="*/ 67 w 161"/>
                <a:gd name="T79" fmla="*/ 102 h 159"/>
                <a:gd name="T80" fmla="*/ 80 w 161"/>
                <a:gd name="T81" fmla="*/ 88 h 159"/>
                <a:gd name="T82" fmla="*/ 81 w 161"/>
                <a:gd name="T83" fmla="*/ 115 h 159"/>
                <a:gd name="T84" fmla="*/ 81 w 161"/>
                <a:gd name="T85" fmla="*/ 140 h 159"/>
                <a:gd name="T86" fmla="*/ 68 w 161"/>
                <a:gd name="T87" fmla="*/ 117 h 159"/>
                <a:gd name="T88" fmla="*/ 21 w 161"/>
                <a:gd name="T89" fmla="*/ 147 h 159"/>
                <a:gd name="T90" fmla="*/ 67 w 161"/>
                <a:gd name="T91" fmla="*/ 146 h 159"/>
                <a:gd name="T92" fmla="*/ 23 w 161"/>
                <a:gd name="T93" fmla="*/ 152 h 159"/>
                <a:gd name="T94" fmla="*/ 9 w 161"/>
                <a:gd name="T95" fmla="*/ 141 h 159"/>
                <a:gd name="T96" fmla="*/ 2 w 161"/>
                <a:gd name="T97" fmla="*/ 61 h 159"/>
                <a:gd name="T98" fmla="*/ 67 w 161"/>
                <a:gd name="T99" fmla="*/ 25 h 159"/>
                <a:gd name="T100" fmla="*/ 11 w 161"/>
                <a:gd name="T101" fmla="*/ 88 h 159"/>
                <a:gd name="T102" fmla="*/ 40 w 161"/>
                <a:gd name="T103" fmla="*/ 113 h 159"/>
                <a:gd name="T104" fmla="*/ 57 w 161"/>
                <a:gd name="T105" fmla="*/ 39 h 159"/>
                <a:gd name="T106" fmla="*/ 28 w 161"/>
                <a:gd name="T107" fmla="*/ 91 h 159"/>
                <a:gd name="T108" fmla="*/ 46 w 161"/>
                <a:gd name="T109" fmla="*/ 65 h 159"/>
                <a:gd name="T110" fmla="*/ 56 w 161"/>
                <a:gd name="T111" fmla="*/ 91 h 159"/>
                <a:gd name="T112" fmla="*/ 61 w 161"/>
                <a:gd name="T113" fmla="*/ 85 h 159"/>
                <a:gd name="T114" fmla="*/ 45 w 161"/>
                <a:gd name="T115" fmla="*/ 55 h 159"/>
                <a:gd name="T116" fmla="*/ 41 w 161"/>
                <a:gd name="T117" fmla="*/ 92 h 159"/>
                <a:gd name="T118" fmla="*/ 54 w 161"/>
                <a:gd name="T119" fmla="*/ 44 h 159"/>
                <a:gd name="T120" fmla="*/ 67 w 161"/>
                <a:gd name="T121" fmla="*/ 115 h 159"/>
                <a:gd name="T122" fmla="*/ 67 w 161"/>
                <a:gd name="T123" fmla="*/ 11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" h="159">
                  <a:moveTo>
                    <a:pt x="99" y="153"/>
                  </a:moveTo>
                  <a:cubicBezTo>
                    <a:pt x="102" y="153"/>
                    <a:pt x="104" y="152"/>
                    <a:pt x="106" y="151"/>
                  </a:cubicBezTo>
                  <a:cubicBezTo>
                    <a:pt x="115" y="147"/>
                    <a:pt x="120" y="141"/>
                    <a:pt x="124" y="134"/>
                  </a:cubicBezTo>
                  <a:cubicBezTo>
                    <a:pt x="127" y="126"/>
                    <a:pt x="130" y="118"/>
                    <a:pt x="132" y="109"/>
                  </a:cubicBezTo>
                  <a:cubicBezTo>
                    <a:pt x="137" y="91"/>
                    <a:pt x="141" y="73"/>
                    <a:pt x="145" y="55"/>
                  </a:cubicBezTo>
                  <a:cubicBezTo>
                    <a:pt x="149" y="38"/>
                    <a:pt x="152" y="22"/>
                    <a:pt x="155" y="5"/>
                  </a:cubicBezTo>
                  <a:cubicBezTo>
                    <a:pt x="139" y="8"/>
                    <a:pt x="122" y="12"/>
                    <a:pt x="106" y="15"/>
                  </a:cubicBezTo>
                  <a:cubicBezTo>
                    <a:pt x="104" y="16"/>
                    <a:pt x="101" y="16"/>
                    <a:pt x="99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1" y="11"/>
                    <a:pt x="103" y="11"/>
                    <a:pt x="105" y="11"/>
                  </a:cubicBezTo>
                  <a:cubicBezTo>
                    <a:pt x="122" y="7"/>
                    <a:pt x="140" y="3"/>
                    <a:pt x="158" y="0"/>
                  </a:cubicBezTo>
                  <a:cubicBezTo>
                    <a:pt x="158" y="0"/>
                    <a:pt x="158" y="0"/>
                    <a:pt x="159" y="0"/>
                  </a:cubicBezTo>
                  <a:cubicBezTo>
                    <a:pt x="160" y="0"/>
                    <a:pt x="161" y="1"/>
                    <a:pt x="161" y="3"/>
                  </a:cubicBezTo>
                  <a:cubicBezTo>
                    <a:pt x="157" y="20"/>
                    <a:pt x="154" y="38"/>
                    <a:pt x="150" y="56"/>
                  </a:cubicBezTo>
                  <a:cubicBezTo>
                    <a:pt x="146" y="74"/>
                    <a:pt x="141" y="92"/>
                    <a:pt x="137" y="110"/>
                  </a:cubicBezTo>
                  <a:cubicBezTo>
                    <a:pt x="134" y="119"/>
                    <a:pt x="132" y="128"/>
                    <a:pt x="128" y="136"/>
                  </a:cubicBezTo>
                  <a:cubicBezTo>
                    <a:pt x="124" y="144"/>
                    <a:pt x="118" y="151"/>
                    <a:pt x="108" y="155"/>
                  </a:cubicBezTo>
                  <a:cubicBezTo>
                    <a:pt x="105" y="156"/>
                    <a:pt x="102" y="157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9" y="153"/>
                    <a:pt x="99" y="153"/>
                    <a:pt x="99" y="153"/>
                  </a:cubicBezTo>
                  <a:close/>
                  <a:moveTo>
                    <a:pt x="99" y="140"/>
                  </a:moveTo>
                  <a:cubicBezTo>
                    <a:pt x="102" y="139"/>
                    <a:pt x="104" y="138"/>
                    <a:pt x="107" y="136"/>
                  </a:cubicBezTo>
                  <a:cubicBezTo>
                    <a:pt x="116" y="129"/>
                    <a:pt x="118" y="118"/>
                    <a:pt x="121" y="108"/>
                  </a:cubicBezTo>
                  <a:cubicBezTo>
                    <a:pt x="121" y="106"/>
                    <a:pt x="122" y="105"/>
                    <a:pt x="122" y="103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30" y="72"/>
                    <a:pt x="136" y="47"/>
                    <a:pt x="141" y="23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40" y="20"/>
                    <a:pt x="139" y="20"/>
                    <a:pt x="138" y="20"/>
                  </a:cubicBezTo>
                  <a:cubicBezTo>
                    <a:pt x="125" y="22"/>
                    <a:pt x="112" y="25"/>
                    <a:pt x="99" y="28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1" y="30"/>
                    <a:pt x="123" y="27"/>
                    <a:pt x="135" y="25"/>
                  </a:cubicBezTo>
                  <a:cubicBezTo>
                    <a:pt x="131" y="49"/>
                    <a:pt x="125" y="72"/>
                    <a:pt x="119" y="95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7" y="104"/>
                    <a:pt x="117" y="105"/>
                    <a:pt x="116" y="107"/>
                  </a:cubicBezTo>
                  <a:cubicBezTo>
                    <a:pt x="114" y="116"/>
                    <a:pt x="111" y="126"/>
                    <a:pt x="104" y="132"/>
                  </a:cubicBezTo>
                  <a:cubicBezTo>
                    <a:pt x="102" y="133"/>
                    <a:pt x="101" y="134"/>
                    <a:pt x="99" y="135"/>
                  </a:cubicBezTo>
                  <a:cubicBezTo>
                    <a:pt x="99" y="140"/>
                    <a:pt x="99" y="140"/>
                    <a:pt x="99" y="140"/>
                  </a:cubicBezTo>
                  <a:close/>
                  <a:moveTo>
                    <a:pt x="99" y="120"/>
                  </a:moveTo>
                  <a:cubicBezTo>
                    <a:pt x="102" y="120"/>
                    <a:pt x="105" y="120"/>
                    <a:pt x="106" y="116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10" y="101"/>
                    <a:pt x="110" y="100"/>
                    <a:pt x="108" y="99"/>
                  </a:cubicBezTo>
                  <a:cubicBezTo>
                    <a:pt x="108" y="99"/>
                    <a:pt x="108" y="99"/>
                    <a:pt x="107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1" y="115"/>
                    <a:pt x="100" y="115"/>
                    <a:pt x="99" y="115"/>
                  </a:cubicBezTo>
                  <a:cubicBezTo>
                    <a:pt x="99" y="120"/>
                    <a:pt x="99" y="120"/>
                    <a:pt x="99" y="120"/>
                  </a:cubicBezTo>
                  <a:close/>
                  <a:moveTo>
                    <a:pt x="99" y="92"/>
                  </a:moveTo>
                  <a:cubicBezTo>
                    <a:pt x="104" y="92"/>
                    <a:pt x="111" y="92"/>
                    <a:pt x="112" y="89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7" y="72"/>
                    <a:pt x="116" y="71"/>
                    <a:pt x="115" y="70"/>
                  </a:cubicBezTo>
                  <a:cubicBezTo>
                    <a:pt x="115" y="70"/>
                    <a:pt x="114" y="70"/>
                    <a:pt x="11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22" y="52"/>
                    <a:pt x="123" y="47"/>
                    <a:pt x="124" y="42"/>
                  </a:cubicBezTo>
                  <a:cubicBezTo>
                    <a:pt x="124" y="41"/>
                    <a:pt x="124" y="40"/>
                    <a:pt x="124" y="39"/>
                  </a:cubicBezTo>
                  <a:cubicBezTo>
                    <a:pt x="125" y="37"/>
                    <a:pt x="124" y="36"/>
                    <a:pt x="123" y="36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20" y="36"/>
                    <a:pt x="119" y="36"/>
                    <a:pt x="118" y="37"/>
                  </a:cubicBezTo>
                  <a:cubicBezTo>
                    <a:pt x="113" y="37"/>
                    <a:pt x="108" y="38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111" y="43"/>
                    <a:pt x="115" y="42"/>
                    <a:pt x="119" y="41"/>
                  </a:cubicBezTo>
                  <a:cubicBezTo>
                    <a:pt x="118" y="46"/>
                    <a:pt x="118" y="50"/>
                    <a:pt x="115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7" y="88"/>
                    <a:pt x="103" y="87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8"/>
                    <a:pt x="100" y="88"/>
                    <a:pt x="100" y="89"/>
                  </a:cubicBezTo>
                  <a:cubicBezTo>
                    <a:pt x="99" y="88"/>
                    <a:pt x="99" y="88"/>
                    <a:pt x="99" y="88"/>
                  </a:cubicBezTo>
                  <a:lnTo>
                    <a:pt x="99" y="92"/>
                  </a:lnTo>
                  <a:close/>
                  <a:moveTo>
                    <a:pt x="81" y="153"/>
                  </a:moveTo>
                  <a:cubicBezTo>
                    <a:pt x="86" y="154"/>
                    <a:pt x="92" y="155"/>
                    <a:pt x="98" y="153"/>
                  </a:cubicBezTo>
                  <a:cubicBezTo>
                    <a:pt x="99" y="153"/>
                    <a:pt x="99" y="153"/>
                    <a:pt x="99" y="153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3" y="159"/>
                    <a:pt x="87" y="159"/>
                    <a:pt x="81" y="158"/>
                  </a:cubicBezTo>
                  <a:cubicBezTo>
                    <a:pt x="81" y="153"/>
                    <a:pt x="81" y="153"/>
                    <a:pt x="81" y="153"/>
                  </a:cubicBezTo>
                  <a:close/>
                  <a:moveTo>
                    <a:pt x="99" y="17"/>
                  </a:moveTo>
                  <a:cubicBezTo>
                    <a:pt x="93" y="18"/>
                    <a:pt x="87" y="20"/>
                    <a:pt x="81" y="21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7" y="15"/>
                    <a:pt x="93" y="13"/>
                    <a:pt x="99" y="12"/>
                  </a:cubicBezTo>
                  <a:cubicBezTo>
                    <a:pt x="99" y="17"/>
                    <a:pt x="99" y="17"/>
                    <a:pt x="99" y="17"/>
                  </a:cubicBezTo>
                  <a:close/>
                  <a:moveTo>
                    <a:pt x="99" y="28"/>
                  </a:moveTo>
                  <a:cubicBezTo>
                    <a:pt x="99" y="33"/>
                    <a:pt x="99" y="33"/>
                    <a:pt x="99" y="33"/>
                  </a:cubicBezTo>
                  <a:cubicBezTo>
                    <a:pt x="93" y="34"/>
                    <a:pt x="87" y="36"/>
                    <a:pt x="81" y="37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7" y="31"/>
                    <a:pt x="93" y="29"/>
                    <a:pt x="99" y="28"/>
                  </a:cubicBezTo>
                  <a:close/>
                  <a:moveTo>
                    <a:pt x="99" y="47"/>
                  </a:moveTo>
                  <a:cubicBezTo>
                    <a:pt x="99" y="54"/>
                    <a:pt x="99" y="54"/>
                    <a:pt x="99" y="5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8" y="65"/>
                    <a:pt x="87" y="65"/>
                    <a:pt x="86" y="64"/>
                  </a:cubicBezTo>
                  <a:cubicBezTo>
                    <a:pt x="85" y="63"/>
                    <a:pt x="85" y="63"/>
                    <a:pt x="85" y="62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8" y="44"/>
                    <a:pt x="88" y="44"/>
                  </a:cubicBezTo>
                  <a:cubicBezTo>
                    <a:pt x="89" y="44"/>
                    <a:pt x="90" y="45"/>
                    <a:pt x="90" y="4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9" y="47"/>
                    <a:pt x="99" y="47"/>
                    <a:pt x="99" y="47"/>
                  </a:cubicBezTo>
                  <a:close/>
                  <a:moveTo>
                    <a:pt x="99" y="68"/>
                  </a:moveTo>
                  <a:cubicBezTo>
                    <a:pt x="99" y="75"/>
                    <a:pt x="99" y="75"/>
                    <a:pt x="99" y="75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7" y="75"/>
                    <a:pt x="96" y="74"/>
                    <a:pt x="96" y="73"/>
                  </a:cubicBezTo>
                  <a:cubicBezTo>
                    <a:pt x="96" y="72"/>
                    <a:pt x="96" y="72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9" y="68"/>
                    <a:pt x="99" y="68"/>
                    <a:pt x="99" y="68"/>
                  </a:cubicBezTo>
                  <a:close/>
                  <a:moveTo>
                    <a:pt x="99" y="87"/>
                  </a:moveTo>
                  <a:cubicBezTo>
                    <a:pt x="99" y="87"/>
                    <a:pt x="99" y="87"/>
                    <a:pt x="99" y="87"/>
                  </a:cubicBezTo>
                  <a:cubicBezTo>
                    <a:pt x="99" y="87"/>
                    <a:pt x="99" y="87"/>
                    <a:pt x="98" y="87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6" y="92"/>
                    <a:pt x="96" y="92"/>
                  </a:cubicBezTo>
                  <a:cubicBezTo>
                    <a:pt x="95" y="92"/>
                    <a:pt x="94" y="91"/>
                    <a:pt x="92" y="91"/>
                  </a:cubicBezTo>
                  <a:cubicBezTo>
                    <a:pt x="89" y="91"/>
                    <a:pt x="84" y="91"/>
                    <a:pt x="83" y="91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3" y="86"/>
                    <a:pt x="89" y="86"/>
                    <a:pt x="93" y="87"/>
                  </a:cubicBezTo>
                  <a:cubicBezTo>
                    <a:pt x="94" y="87"/>
                    <a:pt x="95" y="87"/>
                    <a:pt x="96" y="87"/>
                  </a:cubicBezTo>
                  <a:cubicBezTo>
                    <a:pt x="96" y="87"/>
                    <a:pt x="97" y="87"/>
                    <a:pt x="98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9" y="87"/>
                    <a:pt x="99" y="87"/>
                    <a:pt x="99" y="87"/>
                  </a:cubicBezTo>
                  <a:close/>
                  <a:moveTo>
                    <a:pt x="99" y="99"/>
                  </a:moveTo>
                  <a:cubicBezTo>
                    <a:pt x="99" y="104"/>
                    <a:pt x="99" y="104"/>
                    <a:pt x="99" y="104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99" y="99"/>
                    <a:pt x="99" y="99"/>
                    <a:pt x="99" y="99"/>
                  </a:cubicBezTo>
                  <a:close/>
                  <a:moveTo>
                    <a:pt x="99" y="115"/>
                  </a:moveTo>
                  <a:cubicBezTo>
                    <a:pt x="99" y="120"/>
                    <a:pt x="99" y="120"/>
                    <a:pt x="99" y="120"/>
                  </a:cubicBezTo>
                  <a:cubicBezTo>
                    <a:pt x="99" y="120"/>
                    <a:pt x="98" y="120"/>
                    <a:pt x="98" y="120"/>
                  </a:cubicBezTo>
                  <a:cubicBezTo>
                    <a:pt x="97" y="120"/>
                    <a:pt x="96" y="119"/>
                    <a:pt x="96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7" y="115"/>
                    <a:pt x="98" y="115"/>
                    <a:pt x="98" y="115"/>
                  </a:cubicBezTo>
                  <a:cubicBezTo>
                    <a:pt x="99" y="115"/>
                    <a:pt x="99" y="115"/>
                    <a:pt x="99" y="115"/>
                  </a:cubicBezTo>
                  <a:close/>
                  <a:moveTo>
                    <a:pt x="99" y="135"/>
                  </a:moveTo>
                  <a:cubicBezTo>
                    <a:pt x="99" y="140"/>
                    <a:pt x="99" y="140"/>
                    <a:pt x="99" y="140"/>
                  </a:cubicBezTo>
                  <a:cubicBezTo>
                    <a:pt x="97" y="141"/>
                    <a:pt x="95" y="142"/>
                    <a:pt x="92" y="142"/>
                  </a:cubicBezTo>
                  <a:cubicBezTo>
                    <a:pt x="88" y="142"/>
                    <a:pt x="84" y="142"/>
                    <a:pt x="81" y="140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5" y="137"/>
                    <a:pt x="88" y="137"/>
                    <a:pt x="92" y="137"/>
                  </a:cubicBezTo>
                  <a:cubicBezTo>
                    <a:pt x="94" y="137"/>
                    <a:pt x="97" y="136"/>
                    <a:pt x="99" y="135"/>
                  </a:cubicBezTo>
                  <a:close/>
                  <a:moveTo>
                    <a:pt x="67" y="146"/>
                  </a:moveTo>
                  <a:cubicBezTo>
                    <a:pt x="69" y="148"/>
                    <a:pt x="71" y="149"/>
                    <a:pt x="72" y="150"/>
                  </a:cubicBezTo>
                  <a:cubicBezTo>
                    <a:pt x="75" y="151"/>
                    <a:pt x="78" y="152"/>
                    <a:pt x="81" y="153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77" y="157"/>
                    <a:pt x="74" y="156"/>
                    <a:pt x="70" y="154"/>
                  </a:cubicBezTo>
                  <a:cubicBezTo>
                    <a:pt x="69" y="153"/>
                    <a:pt x="68" y="153"/>
                    <a:pt x="67" y="152"/>
                  </a:cubicBezTo>
                  <a:cubicBezTo>
                    <a:pt x="67" y="146"/>
                    <a:pt x="67" y="146"/>
                    <a:pt x="67" y="146"/>
                  </a:cubicBezTo>
                  <a:close/>
                  <a:moveTo>
                    <a:pt x="81" y="21"/>
                  </a:moveTo>
                  <a:cubicBezTo>
                    <a:pt x="76" y="22"/>
                    <a:pt x="71" y="23"/>
                    <a:pt x="67" y="25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1" y="18"/>
                    <a:pt x="76" y="17"/>
                    <a:pt x="81" y="16"/>
                  </a:cubicBezTo>
                  <a:cubicBezTo>
                    <a:pt x="81" y="21"/>
                    <a:pt x="81" y="21"/>
                    <a:pt x="81" y="21"/>
                  </a:cubicBezTo>
                  <a:close/>
                  <a:moveTo>
                    <a:pt x="81" y="32"/>
                  </a:moveTo>
                  <a:cubicBezTo>
                    <a:pt x="81" y="37"/>
                    <a:pt x="81" y="37"/>
                    <a:pt x="81" y="37"/>
                  </a:cubicBezTo>
                  <a:cubicBezTo>
                    <a:pt x="76" y="39"/>
                    <a:pt x="71" y="40"/>
                    <a:pt x="67" y="41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71" y="35"/>
                    <a:pt x="76" y="34"/>
                    <a:pt x="81" y="32"/>
                  </a:cubicBezTo>
                  <a:close/>
                  <a:moveTo>
                    <a:pt x="81" y="46"/>
                  </a:moveTo>
                  <a:cubicBezTo>
                    <a:pt x="81" y="51"/>
                    <a:pt x="81" y="51"/>
                    <a:pt x="81" y="51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3" y="53"/>
                    <a:pt x="73" y="59"/>
                    <a:pt x="74" y="62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6"/>
                    <a:pt x="74" y="68"/>
                  </a:cubicBezTo>
                  <a:cubicBezTo>
                    <a:pt x="74" y="72"/>
                    <a:pt x="75" y="78"/>
                    <a:pt x="73" y="81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70" y="77"/>
                    <a:pt x="69" y="71"/>
                    <a:pt x="69" y="68"/>
                  </a:cubicBezTo>
                  <a:cubicBezTo>
                    <a:pt x="69" y="67"/>
                    <a:pt x="69" y="66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9" y="64"/>
                    <a:pt x="69" y="63"/>
                  </a:cubicBezTo>
                  <a:cubicBezTo>
                    <a:pt x="69" y="58"/>
                    <a:pt x="68" y="49"/>
                    <a:pt x="72" y="48"/>
                  </a:cubicBezTo>
                  <a:cubicBezTo>
                    <a:pt x="81" y="46"/>
                    <a:pt x="81" y="46"/>
                    <a:pt x="81" y="46"/>
                  </a:cubicBezTo>
                  <a:close/>
                  <a:moveTo>
                    <a:pt x="81" y="87"/>
                  </a:moveTo>
                  <a:cubicBezTo>
                    <a:pt x="81" y="94"/>
                    <a:pt x="81" y="94"/>
                    <a:pt x="81" y="94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8" y="104"/>
                    <a:pt x="67" y="103"/>
                    <a:pt x="67" y="102"/>
                  </a:cubicBezTo>
                  <a:cubicBezTo>
                    <a:pt x="67" y="101"/>
                    <a:pt x="67" y="100"/>
                    <a:pt x="68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7"/>
                    <a:pt x="81" y="87"/>
                    <a:pt x="81" y="87"/>
                  </a:cubicBezTo>
                  <a:close/>
                  <a:moveTo>
                    <a:pt x="81" y="115"/>
                  </a:moveTo>
                  <a:cubicBezTo>
                    <a:pt x="81" y="119"/>
                    <a:pt x="81" y="119"/>
                    <a:pt x="81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9" y="123"/>
                    <a:pt x="71" y="126"/>
                    <a:pt x="73" y="129"/>
                  </a:cubicBezTo>
                  <a:cubicBezTo>
                    <a:pt x="75" y="132"/>
                    <a:pt x="78" y="134"/>
                    <a:pt x="81" y="135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6" y="138"/>
                    <a:pt x="72" y="136"/>
                    <a:pt x="69" y="132"/>
                  </a:cubicBezTo>
                  <a:cubicBezTo>
                    <a:pt x="68" y="131"/>
                    <a:pt x="68" y="130"/>
                    <a:pt x="67" y="129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7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lnTo>
                    <a:pt x="81" y="115"/>
                  </a:lnTo>
                  <a:close/>
                  <a:moveTo>
                    <a:pt x="17" y="143"/>
                  </a:moveTo>
                  <a:cubicBezTo>
                    <a:pt x="21" y="147"/>
                    <a:pt x="21" y="147"/>
                    <a:pt x="21" y="147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8" y="120"/>
                    <a:pt x="50" y="120"/>
                    <a:pt x="50" y="120"/>
                  </a:cubicBezTo>
                  <a:cubicBezTo>
                    <a:pt x="51" y="121"/>
                    <a:pt x="51" y="121"/>
                    <a:pt x="51" y="122"/>
                  </a:cubicBezTo>
                  <a:cubicBezTo>
                    <a:pt x="52" y="125"/>
                    <a:pt x="53" y="128"/>
                    <a:pt x="54" y="130"/>
                  </a:cubicBezTo>
                  <a:cubicBezTo>
                    <a:pt x="57" y="137"/>
                    <a:pt x="62" y="142"/>
                    <a:pt x="67" y="146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0" y="147"/>
                    <a:pt x="54" y="141"/>
                    <a:pt x="50" y="132"/>
                  </a:cubicBezTo>
                  <a:cubicBezTo>
                    <a:pt x="49" y="131"/>
                    <a:pt x="48" y="129"/>
                    <a:pt x="48" y="127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2" y="153"/>
                    <a:pt x="20" y="153"/>
                    <a:pt x="19" y="152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0"/>
                    <a:pt x="8" y="139"/>
                    <a:pt x="9" y="138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2" y="112"/>
                    <a:pt x="30" y="112"/>
                    <a:pt x="28" y="111"/>
                  </a:cubicBezTo>
                  <a:cubicBezTo>
                    <a:pt x="19" y="106"/>
                    <a:pt x="11" y="99"/>
                    <a:pt x="6" y="90"/>
                  </a:cubicBezTo>
                  <a:cubicBezTo>
                    <a:pt x="2" y="81"/>
                    <a:pt x="0" y="71"/>
                    <a:pt x="2" y="61"/>
                  </a:cubicBezTo>
                  <a:cubicBezTo>
                    <a:pt x="3" y="58"/>
                    <a:pt x="4" y="55"/>
                    <a:pt x="5" y="52"/>
                  </a:cubicBezTo>
                  <a:cubicBezTo>
                    <a:pt x="10" y="43"/>
                    <a:pt x="17" y="37"/>
                    <a:pt x="25" y="33"/>
                  </a:cubicBezTo>
                  <a:cubicBezTo>
                    <a:pt x="32" y="29"/>
                    <a:pt x="41" y="26"/>
                    <a:pt x="50" y="24"/>
                  </a:cubicBezTo>
                  <a:cubicBezTo>
                    <a:pt x="56" y="22"/>
                    <a:pt x="61" y="21"/>
                    <a:pt x="67" y="20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2" y="26"/>
                    <a:pt x="56" y="27"/>
                    <a:pt x="51" y="29"/>
                  </a:cubicBezTo>
                  <a:cubicBezTo>
                    <a:pt x="43" y="31"/>
                    <a:pt x="34" y="33"/>
                    <a:pt x="27" y="37"/>
                  </a:cubicBezTo>
                  <a:cubicBezTo>
                    <a:pt x="20" y="41"/>
                    <a:pt x="14" y="46"/>
                    <a:pt x="10" y="54"/>
                  </a:cubicBezTo>
                  <a:cubicBezTo>
                    <a:pt x="9" y="57"/>
                    <a:pt x="8" y="59"/>
                    <a:pt x="7" y="62"/>
                  </a:cubicBezTo>
                  <a:cubicBezTo>
                    <a:pt x="5" y="71"/>
                    <a:pt x="7" y="80"/>
                    <a:pt x="11" y="88"/>
                  </a:cubicBezTo>
                  <a:cubicBezTo>
                    <a:pt x="15" y="96"/>
                    <a:pt x="22" y="102"/>
                    <a:pt x="30" y="106"/>
                  </a:cubicBezTo>
                  <a:cubicBezTo>
                    <a:pt x="33" y="108"/>
                    <a:pt x="36" y="109"/>
                    <a:pt x="39" y="109"/>
                  </a:cubicBezTo>
                  <a:cubicBezTo>
                    <a:pt x="40" y="110"/>
                    <a:pt x="41" y="111"/>
                    <a:pt x="41" y="112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17" y="143"/>
                    <a:pt x="17" y="143"/>
                    <a:pt x="17" y="143"/>
                  </a:cubicBezTo>
                  <a:close/>
                  <a:moveTo>
                    <a:pt x="67" y="36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6" y="39"/>
                    <a:pt x="54" y="39"/>
                    <a:pt x="53" y="40"/>
                  </a:cubicBezTo>
                  <a:cubicBezTo>
                    <a:pt x="42" y="42"/>
                    <a:pt x="32" y="45"/>
                    <a:pt x="25" y="54"/>
                  </a:cubicBezTo>
                  <a:cubicBezTo>
                    <a:pt x="21" y="58"/>
                    <a:pt x="19" y="63"/>
                    <a:pt x="19" y="68"/>
                  </a:cubicBezTo>
                  <a:cubicBezTo>
                    <a:pt x="18" y="73"/>
                    <a:pt x="19" y="77"/>
                    <a:pt x="21" y="81"/>
                  </a:cubicBezTo>
                  <a:cubicBezTo>
                    <a:pt x="22" y="85"/>
                    <a:pt x="25" y="89"/>
                    <a:pt x="28" y="91"/>
                  </a:cubicBezTo>
                  <a:cubicBezTo>
                    <a:pt x="32" y="95"/>
                    <a:pt x="37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5" y="97"/>
                    <a:pt x="46" y="96"/>
                    <a:pt x="46" y="9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4"/>
                    <a:pt x="46" y="63"/>
                    <a:pt x="46" y="62"/>
                  </a:cubicBezTo>
                  <a:cubicBezTo>
                    <a:pt x="45" y="61"/>
                    <a:pt x="45" y="59"/>
                    <a:pt x="46" y="59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92"/>
                    <a:pt x="57" y="92"/>
                    <a:pt x="57" y="93"/>
                  </a:cubicBezTo>
                  <a:cubicBezTo>
                    <a:pt x="58" y="94"/>
                    <a:pt x="60" y="94"/>
                    <a:pt x="60" y="93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2"/>
                    <a:pt x="60" y="50"/>
                    <a:pt x="59" y="50"/>
                  </a:cubicBezTo>
                  <a:cubicBezTo>
                    <a:pt x="59" y="50"/>
                    <a:pt x="58" y="50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0" y="56"/>
                    <a:pt x="40" y="59"/>
                    <a:pt x="41" y="63"/>
                  </a:cubicBezTo>
                  <a:cubicBezTo>
                    <a:pt x="41" y="63"/>
                    <a:pt x="41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7" y="91"/>
                    <a:pt x="34" y="90"/>
                    <a:pt x="31" y="88"/>
                  </a:cubicBezTo>
                  <a:cubicBezTo>
                    <a:pt x="29" y="85"/>
                    <a:pt x="26" y="82"/>
                    <a:pt x="25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4" y="64"/>
                    <a:pt x="25" y="60"/>
                    <a:pt x="28" y="57"/>
                  </a:cubicBezTo>
                  <a:cubicBezTo>
                    <a:pt x="34" y="49"/>
                    <a:pt x="44" y="47"/>
                    <a:pt x="54" y="44"/>
                  </a:cubicBezTo>
                  <a:cubicBezTo>
                    <a:pt x="55" y="44"/>
                    <a:pt x="57" y="44"/>
                    <a:pt x="58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36"/>
                    <a:pt x="67" y="36"/>
                    <a:pt x="67" y="36"/>
                  </a:cubicBezTo>
                  <a:close/>
                  <a:moveTo>
                    <a:pt x="67" y="115"/>
                  </a:moveTo>
                  <a:cubicBezTo>
                    <a:pt x="66" y="115"/>
                    <a:pt x="66" y="115"/>
                    <a:pt x="66" y="115"/>
                  </a:cubicBezTo>
                  <a:cubicBezTo>
                    <a:pt x="66" y="115"/>
                    <a:pt x="66" y="115"/>
                    <a:pt x="65" y="115"/>
                  </a:cubicBezTo>
                  <a:cubicBezTo>
                    <a:pt x="64" y="115"/>
                    <a:pt x="63" y="116"/>
                    <a:pt x="63" y="117"/>
                  </a:cubicBezTo>
                  <a:cubicBezTo>
                    <a:pt x="64" y="122"/>
                    <a:pt x="65" y="125"/>
                    <a:pt x="67" y="129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6" y="115"/>
                    <a:pt x="67" y="115"/>
                    <a:pt x="67" y="1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4" name="Freeform 289"/>
            <p:cNvSpPr>
              <a:spLocks noEditPoints="1"/>
            </p:cNvSpPr>
            <p:nvPr/>
          </p:nvSpPr>
          <p:spPr bwMode="auto">
            <a:xfrm>
              <a:off x="4191000" y="2008188"/>
              <a:ext cx="212725" cy="212725"/>
            </a:xfrm>
            <a:custGeom>
              <a:avLst/>
              <a:gdLst>
                <a:gd name="T0" fmla="*/ 58 w 115"/>
                <a:gd name="T1" fmla="*/ 110 h 115"/>
                <a:gd name="T2" fmla="*/ 95 w 115"/>
                <a:gd name="T3" fmla="*/ 95 h 115"/>
                <a:gd name="T4" fmla="*/ 111 w 115"/>
                <a:gd name="T5" fmla="*/ 57 h 115"/>
                <a:gd name="T6" fmla="*/ 95 w 115"/>
                <a:gd name="T7" fmla="*/ 20 h 115"/>
                <a:gd name="T8" fmla="*/ 58 w 115"/>
                <a:gd name="T9" fmla="*/ 4 h 115"/>
                <a:gd name="T10" fmla="*/ 58 w 115"/>
                <a:gd name="T11" fmla="*/ 4 h 115"/>
                <a:gd name="T12" fmla="*/ 58 w 115"/>
                <a:gd name="T13" fmla="*/ 0 h 115"/>
                <a:gd name="T14" fmla="*/ 58 w 115"/>
                <a:gd name="T15" fmla="*/ 0 h 115"/>
                <a:gd name="T16" fmla="*/ 98 w 115"/>
                <a:gd name="T17" fmla="*/ 17 h 115"/>
                <a:gd name="T18" fmla="*/ 115 w 115"/>
                <a:gd name="T19" fmla="*/ 57 h 115"/>
                <a:gd name="T20" fmla="*/ 98 w 115"/>
                <a:gd name="T21" fmla="*/ 98 h 115"/>
                <a:gd name="T22" fmla="*/ 58 w 115"/>
                <a:gd name="T23" fmla="*/ 115 h 115"/>
                <a:gd name="T24" fmla="*/ 58 w 115"/>
                <a:gd name="T25" fmla="*/ 115 h 115"/>
                <a:gd name="T26" fmla="*/ 58 w 115"/>
                <a:gd name="T27" fmla="*/ 110 h 115"/>
                <a:gd name="T28" fmla="*/ 58 w 115"/>
                <a:gd name="T29" fmla="*/ 110 h 115"/>
                <a:gd name="T30" fmla="*/ 58 w 115"/>
                <a:gd name="T31" fmla="*/ 76 h 115"/>
                <a:gd name="T32" fmla="*/ 70 w 115"/>
                <a:gd name="T33" fmla="*/ 71 h 115"/>
                <a:gd name="T34" fmla="*/ 71 w 115"/>
                <a:gd name="T35" fmla="*/ 69 h 115"/>
                <a:gd name="T36" fmla="*/ 88 w 115"/>
                <a:gd name="T37" fmla="*/ 30 h 115"/>
                <a:gd name="T38" fmla="*/ 88 w 115"/>
                <a:gd name="T39" fmla="*/ 30 h 115"/>
                <a:gd name="T40" fmla="*/ 88 w 115"/>
                <a:gd name="T41" fmla="*/ 30 h 115"/>
                <a:gd name="T42" fmla="*/ 88 w 115"/>
                <a:gd name="T43" fmla="*/ 28 h 115"/>
                <a:gd name="T44" fmla="*/ 85 w 115"/>
                <a:gd name="T45" fmla="*/ 27 h 115"/>
                <a:gd name="T46" fmla="*/ 58 w 115"/>
                <a:gd name="T47" fmla="*/ 39 h 115"/>
                <a:gd name="T48" fmla="*/ 58 w 115"/>
                <a:gd name="T49" fmla="*/ 44 h 115"/>
                <a:gd name="T50" fmla="*/ 81 w 115"/>
                <a:gd name="T51" fmla="*/ 34 h 115"/>
                <a:gd name="T52" fmla="*/ 67 w 115"/>
                <a:gd name="T53" fmla="*/ 67 h 115"/>
                <a:gd name="T54" fmla="*/ 58 w 115"/>
                <a:gd name="T55" fmla="*/ 71 h 115"/>
                <a:gd name="T56" fmla="*/ 58 w 115"/>
                <a:gd name="T57" fmla="*/ 76 h 115"/>
                <a:gd name="T58" fmla="*/ 58 w 115"/>
                <a:gd name="T59" fmla="*/ 4 h 115"/>
                <a:gd name="T60" fmla="*/ 20 w 115"/>
                <a:gd name="T61" fmla="*/ 20 h 115"/>
                <a:gd name="T62" fmla="*/ 5 w 115"/>
                <a:gd name="T63" fmla="*/ 57 h 115"/>
                <a:gd name="T64" fmla="*/ 20 w 115"/>
                <a:gd name="T65" fmla="*/ 95 h 115"/>
                <a:gd name="T66" fmla="*/ 58 w 115"/>
                <a:gd name="T67" fmla="*/ 110 h 115"/>
                <a:gd name="T68" fmla="*/ 58 w 115"/>
                <a:gd name="T69" fmla="*/ 115 h 115"/>
                <a:gd name="T70" fmla="*/ 17 w 115"/>
                <a:gd name="T71" fmla="*/ 98 h 115"/>
                <a:gd name="T72" fmla="*/ 0 w 115"/>
                <a:gd name="T73" fmla="*/ 57 h 115"/>
                <a:gd name="T74" fmla="*/ 17 w 115"/>
                <a:gd name="T75" fmla="*/ 17 h 115"/>
                <a:gd name="T76" fmla="*/ 58 w 115"/>
                <a:gd name="T77" fmla="*/ 0 h 115"/>
                <a:gd name="T78" fmla="*/ 58 w 115"/>
                <a:gd name="T79" fmla="*/ 4 h 115"/>
                <a:gd name="T80" fmla="*/ 58 w 115"/>
                <a:gd name="T81" fmla="*/ 39 h 115"/>
                <a:gd name="T82" fmla="*/ 46 w 115"/>
                <a:gd name="T83" fmla="*/ 44 h 115"/>
                <a:gd name="T84" fmla="*/ 44 w 115"/>
                <a:gd name="T85" fmla="*/ 45 h 115"/>
                <a:gd name="T86" fmla="*/ 27 w 115"/>
                <a:gd name="T87" fmla="*/ 85 h 115"/>
                <a:gd name="T88" fmla="*/ 27 w 115"/>
                <a:gd name="T89" fmla="*/ 85 h 115"/>
                <a:gd name="T90" fmla="*/ 27 w 115"/>
                <a:gd name="T91" fmla="*/ 85 h 115"/>
                <a:gd name="T92" fmla="*/ 27 w 115"/>
                <a:gd name="T93" fmla="*/ 87 h 115"/>
                <a:gd name="T94" fmla="*/ 30 w 115"/>
                <a:gd name="T95" fmla="*/ 88 h 115"/>
                <a:gd name="T96" fmla="*/ 58 w 115"/>
                <a:gd name="T97" fmla="*/ 76 h 115"/>
                <a:gd name="T98" fmla="*/ 58 w 115"/>
                <a:gd name="T99" fmla="*/ 71 h 115"/>
                <a:gd name="T100" fmla="*/ 34 w 115"/>
                <a:gd name="T101" fmla="*/ 81 h 115"/>
                <a:gd name="T102" fmla="*/ 48 w 115"/>
                <a:gd name="T103" fmla="*/ 48 h 115"/>
                <a:gd name="T104" fmla="*/ 58 w 115"/>
                <a:gd name="T105" fmla="*/ 44 h 115"/>
                <a:gd name="T106" fmla="*/ 58 w 115"/>
                <a:gd name="T107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5">
                  <a:moveTo>
                    <a:pt x="58" y="110"/>
                  </a:moveTo>
                  <a:cubicBezTo>
                    <a:pt x="72" y="110"/>
                    <a:pt x="85" y="104"/>
                    <a:pt x="95" y="95"/>
                  </a:cubicBezTo>
                  <a:cubicBezTo>
                    <a:pt x="105" y="85"/>
                    <a:pt x="111" y="72"/>
                    <a:pt x="111" y="57"/>
                  </a:cubicBezTo>
                  <a:cubicBezTo>
                    <a:pt x="111" y="43"/>
                    <a:pt x="105" y="30"/>
                    <a:pt x="95" y="20"/>
                  </a:cubicBezTo>
                  <a:cubicBezTo>
                    <a:pt x="85" y="10"/>
                    <a:pt x="72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4" y="0"/>
                    <a:pt x="88" y="6"/>
                    <a:pt x="98" y="17"/>
                  </a:cubicBezTo>
                  <a:cubicBezTo>
                    <a:pt x="109" y="27"/>
                    <a:pt x="115" y="41"/>
                    <a:pt x="115" y="57"/>
                  </a:cubicBezTo>
                  <a:cubicBezTo>
                    <a:pt x="115" y="73"/>
                    <a:pt x="109" y="88"/>
                    <a:pt x="98" y="98"/>
                  </a:cubicBezTo>
                  <a:cubicBezTo>
                    <a:pt x="88" y="109"/>
                    <a:pt x="74" y="115"/>
                    <a:pt x="58" y="115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8" y="110"/>
                    <a:pt x="58" y="110"/>
                    <a:pt x="58" y="110"/>
                  </a:cubicBezTo>
                  <a:close/>
                  <a:moveTo>
                    <a:pt x="58" y="76"/>
                  </a:moveTo>
                  <a:cubicBezTo>
                    <a:pt x="70" y="71"/>
                    <a:pt x="70" y="71"/>
                    <a:pt x="70" y="71"/>
                  </a:cubicBezTo>
                  <a:cubicBezTo>
                    <a:pt x="70" y="70"/>
                    <a:pt x="71" y="70"/>
                    <a:pt x="71" y="69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29"/>
                    <a:pt x="88" y="29"/>
                    <a:pt x="88" y="28"/>
                  </a:cubicBezTo>
                  <a:cubicBezTo>
                    <a:pt x="88" y="27"/>
                    <a:pt x="86" y="26"/>
                    <a:pt x="85" y="27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58" y="71"/>
                    <a:pt x="58" y="71"/>
                    <a:pt x="58" y="71"/>
                  </a:cubicBezTo>
                  <a:lnTo>
                    <a:pt x="58" y="76"/>
                  </a:lnTo>
                  <a:close/>
                  <a:moveTo>
                    <a:pt x="58" y="4"/>
                  </a:moveTo>
                  <a:cubicBezTo>
                    <a:pt x="43" y="4"/>
                    <a:pt x="30" y="10"/>
                    <a:pt x="20" y="20"/>
                  </a:cubicBezTo>
                  <a:cubicBezTo>
                    <a:pt x="11" y="30"/>
                    <a:pt x="5" y="43"/>
                    <a:pt x="5" y="57"/>
                  </a:cubicBezTo>
                  <a:cubicBezTo>
                    <a:pt x="5" y="72"/>
                    <a:pt x="11" y="85"/>
                    <a:pt x="20" y="95"/>
                  </a:cubicBezTo>
                  <a:cubicBezTo>
                    <a:pt x="30" y="104"/>
                    <a:pt x="43" y="110"/>
                    <a:pt x="58" y="110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42" y="115"/>
                    <a:pt x="27" y="109"/>
                    <a:pt x="17" y="98"/>
                  </a:cubicBezTo>
                  <a:cubicBezTo>
                    <a:pt x="6" y="88"/>
                    <a:pt x="0" y="73"/>
                    <a:pt x="0" y="57"/>
                  </a:cubicBezTo>
                  <a:cubicBezTo>
                    <a:pt x="0" y="41"/>
                    <a:pt x="6" y="27"/>
                    <a:pt x="17" y="17"/>
                  </a:cubicBezTo>
                  <a:cubicBezTo>
                    <a:pt x="27" y="6"/>
                    <a:pt x="42" y="0"/>
                    <a:pt x="58" y="0"/>
                  </a:cubicBezTo>
                  <a:cubicBezTo>
                    <a:pt x="58" y="4"/>
                    <a:pt x="58" y="4"/>
                    <a:pt x="58" y="4"/>
                  </a:cubicBezTo>
                  <a:close/>
                  <a:moveTo>
                    <a:pt x="58" y="39"/>
                  </a:moveTo>
                  <a:cubicBezTo>
                    <a:pt x="46" y="44"/>
                    <a:pt x="46" y="44"/>
                    <a:pt x="46" y="44"/>
                  </a:cubicBezTo>
                  <a:cubicBezTo>
                    <a:pt x="45" y="44"/>
                    <a:pt x="45" y="45"/>
                    <a:pt x="44" y="4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6"/>
                    <a:pt x="27" y="87"/>
                  </a:cubicBezTo>
                  <a:cubicBezTo>
                    <a:pt x="28" y="88"/>
                    <a:pt x="29" y="88"/>
                    <a:pt x="30" y="88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8" y="44"/>
                    <a:pt x="58" y="44"/>
                    <a:pt x="58" y="44"/>
                  </a:cubicBezTo>
                  <a:lnTo>
                    <a:pt x="58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5" name="Freeform 291"/>
            <p:cNvSpPr>
              <a:spLocks noEditPoints="1"/>
            </p:cNvSpPr>
            <p:nvPr/>
          </p:nvSpPr>
          <p:spPr bwMode="auto">
            <a:xfrm>
              <a:off x="650875" y="1082675"/>
              <a:ext cx="255588" cy="254000"/>
            </a:xfrm>
            <a:custGeom>
              <a:avLst/>
              <a:gdLst>
                <a:gd name="T0" fmla="*/ 98 w 138"/>
                <a:gd name="T1" fmla="*/ 66 h 137"/>
                <a:gd name="T2" fmla="*/ 102 w 138"/>
                <a:gd name="T3" fmla="*/ 39 h 137"/>
                <a:gd name="T4" fmla="*/ 99 w 138"/>
                <a:gd name="T5" fmla="*/ 36 h 137"/>
                <a:gd name="T6" fmla="*/ 115 w 138"/>
                <a:gd name="T7" fmla="*/ 31 h 137"/>
                <a:gd name="T8" fmla="*/ 135 w 138"/>
                <a:gd name="T9" fmla="*/ 51 h 137"/>
                <a:gd name="T10" fmla="*/ 113 w 138"/>
                <a:gd name="T11" fmla="*/ 78 h 137"/>
                <a:gd name="T12" fmla="*/ 115 w 138"/>
                <a:gd name="T13" fmla="*/ 120 h 137"/>
                <a:gd name="T14" fmla="*/ 106 w 138"/>
                <a:gd name="T15" fmla="*/ 107 h 137"/>
                <a:gd name="T16" fmla="*/ 98 w 138"/>
                <a:gd name="T17" fmla="*/ 90 h 137"/>
                <a:gd name="T18" fmla="*/ 107 w 138"/>
                <a:gd name="T19" fmla="*/ 70 h 137"/>
                <a:gd name="T20" fmla="*/ 86 w 138"/>
                <a:gd name="T21" fmla="*/ 62 h 137"/>
                <a:gd name="T22" fmla="*/ 96 w 138"/>
                <a:gd name="T23" fmla="*/ 46 h 137"/>
                <a:gd name="T24" fmla="*/ 84 w 138"/>
                <a:gd name="T25" fmla="*/ 46 h 137"/>
                <a:gd name="T26" fmla="*/ 79 w 138"/>
                <a:gd name="T27" fmla="*/ 16 h 137"/>
                <a:gd name="T28" fmla="*/ 86 w 138"/>
                <a:gd name="T29" fmla="*/ 127 h 137"/>
                <a:gd name="T30" fmla="*/ 84 w 138"/>
                <a:gd name="T31" fmla="*/ 91 h 137"/>
                <a:gd name="T32" fmla="*/ 91 w 138"/>
                <a:gd name="T33" fmla="*/ 101 h 137"/>
                <a:gd name="T34" fmla="*/ 84 w 138"/>
                <a:gd name="T35" fmla="*/ 82 h 137"/>
                <a:gd name="T36" fmla="*/ 96 w 138"/>
                <a:gd name="T37" fmla="*/ 88 h 137"/>
                <a:gd name="T38" fmla="*/ 79 w 138"/>
                <a:gd name="T39" fmla="*/ 25 h 137"/>
                <a:gd name="T40" fmla="*/ 79 w 138"/>
                <a:gd name="T41" fmla="*/ 121 h 137"/>
                <a:gd name="T42" fmla="*/ 79 w 138"/>
                <a:gd name="T43" fmla="*/ 89 h 137"/>
                <a:gd name="T44" fmla="*/ 75 w 138"/>
                <a:gd name="T45" fmla="*/ 46 h 137"/>
                <a:gd name="T46" fmla="*/ 75 w 138"/>
                <a:gd name="T47" fmla="*/ 17 h 137"/>
                <a:gd name="T48" fmla="*/ 78 w 138"/>
                <a:gd name="T49" fmla="*/ 104 h 137"/>
                <a:gd name="T50" fmla="*/ 75 w 138"/>
                <a:gd name="T51" fmla="*/ 52 h 137"/>
                <a:gd name="T52" fmla="*/ 75 w 138"/>
                <a:gd name="T53" fmla="*/ 32 h 137"/>
                <a:gd name="T54" fmla="*/ 69 w 138"/>
                <a:gd name="T55" fmla="*/ 5 h 137"/>
                <a:gd name="T56" fmla="*/ 75 w 138"/>
                <a:gd name="T57" fmla="*/ 135 h 137"/>
                <a:gd name="T58" fmla="*/ 70 w 138"/>
                <a:gd name="T59" fmla="*/ 96 h 137"/>
                <a:gd name="T60" fmla="*/ 63 w 138"/>
                <a:gd name="T61" fmla="*/ 17 h 137"/>
                <a:gd name="T62" fmla="*/ 63 w 138"/>
                <a:gd name="T63" fmla="*/ 20 h 137"/>
                <a:gd name="T64" fmla="*/ 68 w 138"/>
                <a:gd name="T65" fmla="*/ 89 h 137"/>
                <a:gd name="T66" fmla="*/ 67 w 138"/>
                <a:gd name="T67" fmla="*/ 104 h 137"/>
                <a:gd name="T68" fmla="*/ 66 w 138"/>
                <a:gd name="T69" fmla="*/ 137 h 137"/>
                <a:gd name="T70" fmla="*/ 61 w 138"/>
                <a:gd name="T71" fmla="*/ 18 h 137"/>
                <a:gd name="T72" fmla="*/ 63 w 138"/>
                <a:gd name="T73" fmla="*/ 52 h 137"/>
                <a:gd name="T74" fmla="*/ 63 w 138"/>
                <a:gd name="T75" fmla="*/ 102 h 137"/>
                <a:gd name="T76" fmla="*/ 61 w 138"/>
                <a:gd name="T77" fmla="*/ 8 h 137"/>
                <a:gd name="T78" fmla="*/ 59 w 138"/>
                <a:gd name="T79" fmla="*/ 54 h 137"/>
                <a:gd name="T80" fmla="*/ 59 w 138"/>
                <a:gd name="T81" fmla="*/ 83 h 137"/>
                <a:gd name="T82" fmla="*/ 61 w 138"/>
                <a:gd name="T83" fmla="*/ 129 h 137"/>
                <a:gd name="T84" fmla="*/ 59 w 138"/>
                <a:gd name="T85" fmla="*/ 6 h 137"/>
                <a:gd name="T86" fmla="*/ 42 w 138"/>
                <a:gd name="T87" fmla="*/ 10 h 137"/>
                <a:gd name="T88" fmla="*/ 42 w 138"/>
                <a:gd name="T89" fmla="*/ 43 h 137"/>
                <a:gd name="T90" fmla="*/ 49 w 138"/>
                <a:gd name="T91" fmla="*/ 57 h 137"/>
                <a:gd name="T92" fmla="*/ 46 w 138"/>
                <a:gd name="T93" fmla="*/ 83 h 137"/>
                <a:gd name="T94" fmla="*/ 45 w 138"/>
                <a:gd name="T95" fmla="*/ 106 h 137"/>
                <a:gd name="T96" fmla="*/ 50 w 138"/>
                <a:gd name="T97" fmla="*/ 90 h 137"/>
                <a:gd name="T98" fmla="*/ 52 w 138"/>
                <a:gd name="T99" fmla="*/ 134 h 137"/>
                <a:gd name="T100" fmla="*/ 25 w 138"/>
                <a:gd name="T101" fmla="*/ 22 h 137"/>
                <a:gd name="T102" fmla="*/ 40 w 138"/>
                <a:gd name="T103" fmla="*/ 47 h 137"/>
                <a:gd name="T104" fmla="*/ 32 w 138"/>
                <a:gd name="T105" fmla="*/ 67 h 137"/>
                <a:gd name="T106" fmla="*/ 10 w 138"/>
                <a:gd name="T107" fmla="*/ 85 h 137"/>
                <a:gd name="T108" fmla="*/ 42 w 138"/>
                <a:gd name="T109" fmla="*/ 83 h 137"/>
                <a:gd name="T110" fmla="*/ 31 w 138"/>
                <a:gd name="T111" fmla="*/ 105 h 137"/>
                <a:gd name="T112" fmla="*/ 32 w 138"/>
                <a:gd name="T113" fmla="*/ 125 h 137"/>
                <a:gd name="T114" fmla="*/ 32 w 138"/>
                <a:gd name="T115" fmla="*/ 84 h 137"/>
                <a:gd name="T116" fmla="*/ 11 w 138"/>
                <a:gd name="T117" fmla="*/ 62 h 137"/>
                <a:gd name="T118" fmla="*/ 13 w 138"/>
                <a:gd name="T119" fmla="*/ 44 h 137"/>
                <a:gd name="T120" fmla="*/ 42 w 138"/>
                <a:gd name="T121" fmla="*/ 3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" h="137">
                  <a:moveTo>
                    <a:pt x="133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21" y="67"/>
                    <a:pt x="119" y="66"/>
                    <a:pt x="119" y="65"/>
                  </a:cubicBezTo>
                  <a:cubicBezTo>
                    <a:pt x="119" y="64"/>
                    <a:pt x="120" y="63"/>
                    <a:pt x="120" y="6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3" y="67"/>
                    <a:pt x="112" y="67"/>
                    <a:pt x="112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6" y="67"/>
                    <a:pt x="105" y="66"/>
                    <a:pt x="105" y="65"/>
                  </a:cubicBezTo>
                  <a:cubicBezTo>
                    <a:pt x="105" y="64"/>
                    <a:pt x="105" y="63"/>
                    <a:pt x="105" y="63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8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7"/>
                    <a:pt x="97" y="46"/>
                    <a:pt x="96" y="46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1" y="39"/>
                    <a:pt x="102" y="39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23" y="39"/>
                    <a:pt x="123" y="39"/>
                    <a:pt x="123" y="39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8" y="36"/>
                    <a:pt x="107" y="35"/>
                    <a:pt x="107" y="34"/>
                  </a:cubicBezTo>
                  <a:cubicBezTo>
                    <a:pt x="107" y="33"/>
                    <a:pt x="107" y="33"/>
                    <a:pt x="107" y="32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1"/>
                    <a:pt x="103" y="31"/>
                    <a:pt x="102" y="30"/>
                  </a:cubicBezTo>
                  <a:cubicBezTo>
                    <a:pt x="102" y="30"/>
                    <a:pt x="101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7"/>
                    <a:pt x="99" y="37"/>
                    <a:pt x="98" y="38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5" y="10"/>
                    <a:pt x="106" y="11"/>
                    <a:pt x="106" y="12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3" y="16"/>
                    <a:pt x="114" y="16"/>
                    <a:pt x="115" y="17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1" y="23"/>
                    <a:pt x="121" y="25"/>
                    <a:pt x="120" y="26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7" y="31"/>
                    <a:pt x="128" y="32"/>
                    <a:pt x="128" y="34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2"/>
                    <a:pt x="127" y="44"/>
                    <a:pt x="125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3"/>
                    <a:pt x="107" y="53"/>
                  </a:cubicBezTo>
                  <a:cubicBezTo>
                    <a:pt x="107" y="53"/>
                    <a:pt x="107" y="53"/>
                    <a:pt x="108" y="54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5"/>
                    <a:pt x="129" y="45"/>
                    <a:pt x="130" y="46"/>
                  </a:cubicBezTo>
                  <a:cubicBezTo>
                    <a:pt x="135" y="51"/>
                    <a:pt x="135" y="51"/>
                    <a:pt x="135" y="51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6" y="52"/>
                    <a:pt x="136" y="54"/>
                    <a:pt x="135" y="55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36" y="62"/>
                    <a:pt x="136" y="62"/>
                    <a:pt x="136" y="62"/>
                  </a:cubicBezTo>
                  <a:cubicBezTo>
                    <a:pt x="137" y="62"/>
                    <a:pt x="138" y="63"/>
                    <a:pt x="138" y="65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8" y="73"/>
                    <a:pt x="137" y="75"/>
                    <a:pt x="136" y="75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35" y="82"/>
                    <a:pt x="135" y="82"/>
                    <a:pt x="135" y="82"/>
                  </a:cubicBezTo>
                  <a:cubicBezTo>
                    <a:pt x="136" y="83"/>
                    <a:pt x="136" y="84"/>
                    <a:pt x="135" y="85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9" y="92"/>
                    <a:pt x="128" y="92"/>
                    <a:pt x="127" y="91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7" y="84"/>
                    <a:pt x="107" y="85"/>
                    <a:pt x="107" y="85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27" y="93"/>
                    <a:pt x="128" y="94"/>
                    <a:pt x="128" y="96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28" y="104"/>
                    <a:pt x="127" y="105"/>
                    <a:pt x="125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1" y="112"/>
                    <a:pt x="121" y="114"/>
                    <a:pt x="120" y="114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4" y="121"/>
                    <a:pt x="113" y="121"/>
                    <a:pt x="112" y="120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6" y="126"/>
                    <a:pt x="105" y="127"/>
                    <a:pt x="104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9" y="100"/>
                    <a:pt x="99" y="100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101" y="107"/>
                    <a:pt x="103" y="106"/>
                    <a:pt x="104" y="106"/>
                  </a:cubicBezTo>
                  <a:cubicBezTo>
                    <a:pt x="105" y="106"/>
                    <a:pt x="105" y="106"/>
                    <a:pt x="106" y="10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106" y="104"/>
                    <a:pt x="106" y="102"/>
                    <a:pt x="107" y="101"/>
                  </a:cubicBezTo>
                  <a:cubicBezTo>
                    <a:pt x="108" y="101"/>
                    <a:pt x="108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1" y="98"/>
                    <a:pt x="100" y="98"/>
                    <a:pt x="100" y="97"/>
                  </a:cubicBezTo>
                  <a:cubicBezTo>
                    <a:pt x="97" y="94"/>
                    <a:pt x="97" y="94"/>
                    <a:pt x="97" y="94"/>
                  </a:cubicBezTo>
                  <a:cubicBezTo>
                    <a:pt x="97" y="94"/>
                    <a:pt x="97" y="94"/>
                    <a:pt x="96" y="94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102" y="90"/>
                    <a:pt x="102" y="90"/>
                    <a:pt x="102" y="90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8" y="70"/>
                    <a:pt x="98" y="70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4" y="73"/>
                    <a:pt x="104" y="71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0"/>
                    <a:pt x="113" y="70"/>
                    <a:pt x="113" y="70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19" y="73"/>
                    <a:pt x="119" y="71"/>
                    <a:pt x="120" y="70"/>
                  </a:cubicBezTo>
                  <a:cubicBezTo>
                    <a:pt x="121" y="70"/>
                    <a:pt x="121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33" y="70"/>
                    <a:pt x="133" y="70"/>
                    <a:pt x="133" y="70"/>
                  </a:cubicBezTo>
                  <a:lnTo>
                    <a:pt x="133" y="67"/>
                  </a:lnTo>
                  <a:close/>
                  <a:moveTo>
                    <a:pt x="96" y="67"/>
                  </a:moveTo>
                  <a:cubicBezTo>
                    <a:pt x="89" y="67"/>
                    <a:pt x="89" y="67"/>
                    <a:pt x="89" y="67"/>
                  </a:cubicBezTo>
                  <a:cubicBezTo>
                    <a:pt x="88" y="67"/>
                    <a:pt x="87" y="66"/>
                    <a:pt x="87" y="65"/>
                  </a:cubicBezTo>
                  <a:cubicBezTo>
                    <a:pt x="87" y="64"/>
                    <a:pt x="86" y="63"/>
                    <a:pt x="86" y="62"/>
                  </a:cubicBezTo>
                  <a:cubicBezTo>
                    <a:pt x="85" y="60"/>
                    <a:pt x="85" y="59"/>
                    <a:pt x="84" y="58"/>
                  </a:cubicBezTo>
                  <a:cubicBezTo>
                    <a:pt x="83" y="57"/>
                    <a:pt x="84" y="56"/>
                    <a:pt x="84" y="55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90" y="50"/>
                    <a:pt x="91" y="49"/>
                    <a:pt x="91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8"/>
                    <a:pt x="90" y="59"/>
                    <a:pt x="90" y="60"/>
                  </a:cubicBezTo>
                  <a:cubicBezTo>
                    <a:pt x="91" y="61"/>
                    <a:pt x="91" y="61"/>
                    <a:pt x="91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7"/>
                    <a:pt x="96" y="67"/>
                    <a:pt x="96" y="67"/>
                  </a:cubicBezTo>
                  <a:close/>
                  <a:moveTo>
                    <a:pt x="96" y="46"/>
                  </a:moveTo>
                  <a:cubicBezTo>
                    <a:pt x="96" y="45"/>
                    <a:pt x="96" y="45"/>
                    <a:pt x="96" y="44"/>
                  </a:cubicBezTo>
                  <a:cubicBezTo>
                    <a:pt x="96" y="44"/>
                    <a:pt x="96" y="43"/>
                    <a:pt x="96" y="43"/>
                  </a:cubicBezTo>
                  <a:cubicBezTo>
                    <a:pt x="96" y="46"/>
                    <a:pt x="96" y="46"/>
                    <a:pt x="96" y="46"/>
                  </a:cubicBezTo>
                  <a:close/>
                  <a:moveTo>
                    <a:pt x="96" y="39"/>
                  </a:moveTo>
                  <a:cubicBezTo>
                    <a:pt x="96" y="10"/>
                    <a:pt x="96" y="10"/>
                    <a:pt x="96" y="10"/>
                  </a:cubicBezTo>
                  <a:cubicBezTo>
                    <a:pt x="95" y="10"/>
                    <a:pt x="94" y="11"/>
                    <a:pt x="94" y="1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31"/>
                    <a:pt x="94" y="31"/>
                    <a:pt x="93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84" y="30"/>
                    <a:pt x="84" y="30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48"/>
                    <a:pt x="80" y="48"/>
                    <a:pt x="79" y="48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2" y="54"/>
                    <a:pt x="83" y="53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8" y="48"/>
                    <a:pt x="88" y="47"/>
                    <a:pt x="88" y="4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40"/>
                    <a:pt x="91" y="40"/>
                    <a:pt x="92" y="41"/>
                  </a:cubicBezTo>
                  <a:cubicBezTo>
                    <a:pt x="93" y="42"/>
                    <a:pt x="94" y="42"/>
                    <a:pt x="95" y="41"/>
                  </a:cubicBezTo>
                  <a:cubicBezTo>
                    <a:pt x="96" y="39"/>
                    <a:pt x="96" y="39"/>
                    <a:pt x="96" y="39"/>
                  </a:cubicBezTo>
                  <a:close/>
                  <a:moveTo>
                    <a:pt x="79" y="16"/>
                  </a:moveTo>
                  <a:cubicBezTo>
                    <a:pt x="86" y="9"/>
                    <a:pt x="86" y="9"/>
                    <a:pt x="86" y="9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4" y="2"/>
                    <a:pt x="85" y="2"/>
                    <a:pt x="86" y="3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9"/>
                    <a:pt x="92" y="10"/>
                    <a:pt x="91" y="1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16"/>
                    <a:pt x="79" y="16"/>
                    <a:pt x="79" y="16"/>
                  </a:cubicBezTo>
                  <a:close/>
                  <a:moveTo>
                    <a:pt x="79" y="124"/>
                  </a:moveTo>
                  <a:cubicBezTo>
                    <a:pt x="84" y="129"/>
                    <a:pt x="84" y="129"/>
                    <a:pt x="84" y="129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79" y="121"/>
                    <a:pt x="79" y="121"/>
                    <a:pt x="79" y="121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2" y="127"/>
                    <a:pt x="92" y="128"/>
                    <a:pt x="91" y="129"/>
                  </a:cubicBezTo>
                  <a:cubicBezTo>
                    <a:pt x="86" y="134"/>
                    <a:pt x="86" y="134"/>
                    <a:pt x="86" y="134"/>
                  </a:cubicBezTo>
                  <a:cubicBezTo>
                    <a:pt x="86" y="134"/>
                    <a:pt x="86" y="134"/>
                    <a:pt x="86" y="134"/>
                  </a:cubicBezTo>
                  <a:cubicBezTo>
                    <a:pt x="85" y="135"/>
                    <a:pt x="84" y="135"/>
                    <a:pt x="83" y="134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24"/>
                    <a:pt x="79" y="124"/>
                    <a:pt x="79" y="124"/>
                  </a:cubicBezTo>
                  <a:close/>
                  <a:moveTo>
                    <a:pt x="79" y="83"/>
                  </a:move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8"/>
                    <a:pt x="80" y="88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84" y="107"/>
                    <a:pt x="85" y="106"/>
                    <a:pt x="85" y="106"/>
                  </a:cubicBezTo>
                  <a:cubicBezTo>
                    <a:pt x="85" y="106"/>
                    <a:pt x="85" y="106"/>
                    <a:pt x="86" y="106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6"/>
                    <a:pt x="95" y="127"/>
                    <a:pt x="96" y="12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96"/>
                    <a:pt x="94" y="95"/>
                    <a:pt x="93" y="95"/>
                  </a:cubicBezTo>
                  <a:cubicBezTo>
                    <a:pt x="92" y="95"/>
                    <a:pt x="91" y="96"/>
                    <a:pt x="91" y="98"/>
                  </a:cubicBezTo>
                  <a:cubicBezTo>
                    <a:pt x="91" y="101"/>
                    <a:pt x="91" y="101"/>
                    <a:pt x="91" y="101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8" y="90"/>
                    <a:pt x="88" y="89"/>
                    <a:pt x="88" y="89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82" y="83"/>
                    <a:pt x="80" y="83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lose/>
                  <a:moveTo>
                    <a:pt x="96" y="94"/>
                  </a:moveTo>
                  <a:cubicBezTo>
                    <a:pt x="96" y="93"/>
                    <a:pt x="96" y="92"/>
                    <a:pt x="96" y="91"/>
                  </a:cubicBezTo>
                  <a:cubicBezTo>
                    <a:pt x="96" y="94"/>
                    <a:pt x="96" y="94"/>
                    <a:pt x="96" y="94"/>
                  </a:cubicBezTo>
                  <a:close/>
                  <a:moveTo>
                    <a:pt x="96" y="88"/>
                  </a:moveTo>
                  <a:cubicBezTo>
                    <a:pt x="91" y="88"/>
                    <a:pt x="91" y="88"/>
                    <a:pt x="91" y="88"/>
                  </a:cubicBezTo>
                  <a:cubicBezTo>
                    <a:pt x="90" y="88"/>
                    <a:pt x="90" y="87"/>
                    <a:pt x="89" y="87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3" y="81"/>
                    <a:pt x="83" y="80"/>
                    <a:pt x="84" y="79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85" y="78"/>
                    <a:pt x="85" y="77"/>
                    <a:pt x="86" y="75"/>
                  </a:cubicBezTo>
                  <a:cubicBezTo>
                    <a:pt x="86" y="74"/>
                    <a:pt x="87" y="73"/>
                    <a:pt x="87" y="72"/>
                  </a:cubicBezTo>
                  <a:cubicBezTo>
                    <a:pt x="87" y="71"/>
                    <a:pt x="88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91" y="75"/>
                    <a:pt x="91" y="76"/>
                    <a:pt x="90" y="77"/>
                  </a:cubicBezTo>
                  <a:cubicBezTo>
                    <a:pt x="90" y="78"/>
                    <a:pt x="90" y="79"/>
                    <a:pt x="89" y="80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6" y="83"/>
                    <a:pt x="96" y="83"/>
                    <a:pt x="96" y="83"/>
                  </a:cubicBezTo>
                  <a:lnTo>
                    <a:pt x="96" y="88"/>
                  </a:lnTo>
                  <a:close/>
                  <a:moveTo>
                    <a:pt x="79" y="54"/>
                  </a:moveTo>
                  <a:cubicBezTo>
                    <a:pt x="79" y="53"/>
                    <a:pt x="78" y="53"/>
                    <a:pt x="78" y="53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8" y="48"/>
                    <a:pt x="79" y="48"/>
                    <a:pt x="79" y="48"/>
                  </a:cubicBezTo>
                  <a:cubicBezTo>
                    <a:pt x="79" y="54"/>
                    <a:pt x="79" y="54"/>
                    <a:pt x="79" y="54"/>
                  </a:cubicBezTo>
                  <a:close/>
                  <a:moveTo>
                    <a:pt x="78" y="33"/>
                  </a:moveTo>
                  <a:cubicBezTo>
                    <a:pt x="79" y="32"/>
                    <a:pt x="79" y="32"/>
                    <a:pt x="79" y="32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9" y="25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33"/>
                    <a:pt x="78" y="33"/>
                    <a:pt x="78" y="33"/>
                  </a:cubicBezTo>
                  <a:close/>
                  <a:moveTo>
                    <a:pt x="79" y="13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3"/>
                    <a:pt x="79" y="13"/>
                    <a:pt x="79" y="13"/>
                  </a:cubicBezTo>
                  <a:close/>
                  <a:moveTo>
                    <a:pt x="78" y="123"/>
                  </a:moveTo>
                  <a:cubicBezTo>
                    <a:pt x="79" y="124"/>
                    <a:pt x="79" y="124"/>
                    <a:pt x="79" y="124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78" y="123"/>
                    <a:pt x="78" y="123"/>
                    <a:pt x="78" y="123"/>
                  </a:cubicBezTo>
                  <a:close/>
                  <a:moveTo>
                    <a:pt x="79" y="121"/>
                  </a:moveTo>
                  <a:cubicBezTo>
                    <a:pt x="78" y="119"/>
                    <a:pt x="78" y="119"/>
                    <a:pt x="78" y="119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8" y="104"/>
                    <a:pt x="78" y="104"/>
                    <a:pt x="78" y="104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9" y="112"/>
                    <a:pt x="78" y="113"/>
                    <a:pt x="78" y="113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9" y="121"/>
                    <a:pt x="79" y="121"/>
                    <a:pt x="79" y="121"/>
                  </a:cubicBezTo>
                  <a:close/>
                  <a:moveTo>
                    <a:pt x="78" y="84"/>
                  </a:moveTo>
                  <a:cubicBezTo>
                    <a:pt x="78" y="84"/>
                    <a:pt x="79" y="84"/>
                    <a:pt x="79" y="83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89"/>
                    <a:pt x="79" y="89"/>
                    <a:pt x="78" y="89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79" y="86"/>
                    <a:pt x="78" y="85"/>
                    <a:pt x="78" y="85"/>
                  </a:cubicBezTo>
                  <a:lnTo>
                    <a:pt x="78" y="84"/>
                  </a:lnTo>
                  <a:close/>
                  <a:moveTo>
                    <a:pt x="78" y="53"/>
                  </a:moveTo>
                  <a:cubicBezTo>
                    <a:pt x="77" y="52"/>
                    <a:pt x="77" y="52"/>
                    <a:pt x="7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6" y="52"/>
                    <a:pt x="76" y="52"/>
                    <a:pt x="75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2"/>
                    <a:pt x="76" y="52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6" y="47"/>
                    <a:pt x="77" y="47"/>
                    <a:pt x="78" y="47"/>
                  </a:cubicBezTo>
                  <a:cubicBezTo>
                    <a:pt x="78" y="53"/>
                    <a:pt x="78" y="53"/>
                    <a:pt x="78" y="53"/>
                  </a:cubicBezTo>
                  <a:close/>
                  <a:moveTo>
                    <a:pt x="75" y="35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35"/>
                    <a:pt x="75" y="35"/>
                    <a:pt x="75" y="35"/>
                  </a:cubicBezTo>
                  <a:close/>
                  <a:moveTo>
                    <a:pt x="78" y="30"/>
                  </a:moveTo>
                  <a:cubicBezTo>
                    <a:pt x="77" y="30"/>
                    <a:pt x="77" y="30"/>
                    <a:pt x="77" y="30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30"/>
                    <a:pt x="78" y="30"/>
                    <a:pt x="78" y="30"/>
                  </a:cubicBezTo>
                  <a:close/>
                  <a:moveTo>
                    <a:pt x="78" y="14"/>
                  </a:moveTo>
                  <a:cubicBezTo>
                    <a:pt x="75" y="17"/>
                    <a:pt x="75" y="17"/>
                    <a:pt x="75" y="17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4"/>
                    <a:pt x="78" y="14"/>
                    <a:pt x="78" y="14"/>
                  </a:cubicBezTo>
                  <a:close/>
                  <a:moveTo>
                    <a:pt x="75" y="120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75" y="120"/>
                    <a:pt x="75" y="120"/>
                    <a:pt x="75" y="120"/>
                  </a:cubicBezTo>
                  <a:close/>
                  <a:moveTo>
                    <a:pt x="78" y="119"/>
                  </a:moveTo>
                  <a:cubicBezTo>
                    <a:pt x="75" y="117"/>
                    <a:pt x="75" y="117"/>
                    <a:pt x="75" y="117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19"/>
                    <a:pt x="78" y="119"/>
                    <a:pt x="78" y="119"/>
                  </a:cubicBezTo>
                  <a:close/>
                  <a:moveTo>
                    <a:pt x="78" y="104"/>
                  </a:moveTo>
                  <a:cubicBezTo>
                    <a:pt x="75" y="102"/>
                    <a:pt x="75" y="102"/>
                    <a:pt x="75" y="102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75" y="85"/>
                  </a:move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7" y="85"/>
                    <a:pt x="77" y="85"/>
                    <a:pt x="78" y="84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7" y="85"/>
                    <a:pt x="77" y="85"/>
                    <a:pt x="76" y="85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7" y="90"/>
                    <a:pt x="76" y="90"/>
                    <a:pt x="75" y="90"/>
                  </a:cubicBezTo>
                  <a:lnTo>
                    <a:pt x="75" y="85"/>
                  </a:lnTo>
                  <a:close/>
                  <a:moveTo>
                    <a:pt x="75" y="52"/>
                  </a:moveTo>
                  <a:cubicBezTo>
                    <a:pt x="74" y="51"/>
                    <a:pt x="73" y="51"/>
                    <a:pt x="72" y="51"/>
                  </a:cubicBezTo>
                  <a:cubicBezTo>
                    <a:pt x="71" y="51"/>
                    <a:pt x="70" y="50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0"/>
                    <a:pt x="71" y="40"/>
                    <a:pt x="71" y="39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4" y="50"/>
                    <a:pt x="75" y="51"/>
                    <a:pt x="75" y="51"/>
                  </a:cubicBezTo>
                  <a:cubicBezTo>
                    <a:pt x="75" y="52"/>
                    <a:pt x="75" y="52"/>
                    <a:pt x="75" y="52"/>
                  </a:cubicBezTo>
                  <a:close/>
                  <a:moveTo>
                    <a:pt x="75" y="32"/>
                  </a:moveTo>
                  <a:cubicBezTo>
                    <a:pt x="75" y="32"/>
                    <a:pt x="75" y="32"/>
                    <a:pt x="75" y="32"/>
                  </a:cubicBezTo>
                  <a:cubicBezTo>
                    <a:pt x="74" y="33"/>
                    <a:pt x="72" y="33"/>
                    <a:pt x="71" y="32"/>
                  </a:cubicBezTo>
                  <a:cubicBezTo>
                    <a:pt x="71" y="32"/>
                    <a:pt x="70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5"/>
                    <a:pt x="71" y="25"/>
                    <a:pt x="71" y="24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32"/>
                    <a:pt x="75" y="32"/>
                    <a:pt x="75" y="32"/>
                  </a:cubicBezTo>
                  <a:close/>
                  <a:moveTo>
                    <a:pt x="75" y="17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4" y="18"/>
                    <a:pt x="72" y="18"/>
                    <a:pt x="71" y="18"/>
                  </a:cubicBezTo>
                  <a:cubicBezTo>
                    <a:pt x="71" y="17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1"/>
                    <a:pt x="75" y="2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7"/>
                    <a:pt x="75" y="17"/>
                    <a:pt x="75" y="17"/>
                  </a:cubicBezTo>
                  <a:close/>
                  <a:moveTo>
                    <a:pt x="69" y="132"/>
                  </a:moveTo>
                  <a:cubicBezTo>
                    <a:pt x="70" y="132"/>
                    <a:pt x="70" y="132"/>
                    <a:pt x="70" y="132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0"/>
                    <a:pt x="72" y="119"/>
                    <a:pt x="73" y="119"/>
                  </a:cubicBezTo>
                  <a:cubicBezTo>
                    <a:pt x="74" y="119"/>
                    <a:pt x="74" y="119"/>
                    <a:pt x="75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6"/>
                    <a:pt x="74" y="137"/>
                    <a:pt x="73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2"/>
                    <a:pt x="69" y="132"/>
                    <a:pt x="69" y="132"/>
                  </a:cubicBezTo>
                  <a:close/>
                  <a:moveTo>
                    <a:pt x="75" y="117"/>
                  </a:moveTo>
                  <a:cubicBezTo>
                    <a:pt x="71" y="112"/>
                    <a:pt x="71" y="112"/>
                    <a:pt x="71" y="112"/>
                  </a:cubicBezTo>
                  <a:cubicBezTo>
                    <a:pt x="71" y="112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5"/>
                    <a:pt x="72" y="104"/>
                    <a:pt x="73" y="104"/>
                  </a:cubicBezTo>
                  <a:cubicBezTo>
                    <a:pt x="74" y="104"/>
                    <a:pt x="74" y="104"/>
                    <a:pt x="75" y="104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17"/>
                    <a:pt x="75" y="117"/>
                    <a:pt x="75" y="117"/>
                  </a:cubicBezTo>
                  <a:close/>
                  <a:moveTo>
                    <a:pt x="75" y="102"/>
                  </a:move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0" y="96"/>
                    <a:pt x="70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7"/>
                    <a:pt x="71" y="86"/>
                    <a:pt x="73" y="86"/>
                  </a:cubicBezTo>
                  <a:cubicBezTo>
                    <a:pt x="74" y="86"/>
                    <a:pt x="74" y="86"/>
                    <a:pt x="75" y="85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5" y="95"/>
                    <a:pt x="75" y="95"/>
                    <a:pt x="75" y="95"/>
                  </a:cubicBezTo>
                  <a:lnTo>
                    <a:pt x="75" y="102"/>
                  </a:lnTo>
                  <a:close/>
                  <a:moveTo>
                    <a:pt x="69" y="5"/>
                  </a:moveTo>
                  <a:cubicBezTo>
                    <a:pt x="68" y="5"/>
                    <a:pt x="68" y="5"/>
                    <a:pt x="68" y="5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7" y="18"/>
                    <a:pt x="66" y="18"/>
                  </a:cubicBezTo>
                  <a:cubicBezTo>
                    <a:pt x="65" y="18"/>
                    <a:pt x="64" y="18"/>
                    <a:pt x="64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1"/>
                    <a:pt x="64" y="0"/>
                    <a:pt x="6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5"/>
                    <a:pt x="69" y="5"/>
                    <a:pt x="69" y="5"/>
                  </a:cubicBezTo>
                  <a:close/>
                  <a:moveTo>
                    <a:pt x="63" y="20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8" y="25"/>
                    <a:pt x="68" y="26"/>
                    <a:pt x="68" y="26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2"/>
                    <a:pt x="67" y="33"/>
                    <a:pt x="66" y="33"/>
                  </a:cubicBezTo>
                  <a:cubicBezTo>
                    <a:pt x="65" y="33"/>
                    <a:pt x="64" y="33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20"/>
                    <a:pt x="63" y="20"/>
                    <a:pt x="63" y="20"/>
                  </a:cubicBezTo>
                  <a:close/>
                  <a:moveTo>
                    <a:pt x="63" y="35"/>
                  </a:moveTo>
                  <a:cubicBezTo>
                    <a:pt x="67" y="39"/>
                    <a:pt x="67" y="39"/>
                    <a:pt x="67" y="39"/>
                  </a:cubicBezTo>
                  <a:cubicBezTo>
                    <a:pt x="68" y="40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50"/>
                    <a:pt x="67" y="51"/>
                    <a:pt x="66" y="51"/>
                  </a:cubicBezTo>
                  <a:cubicBezTo>
                    <a:pt x="65" y="51"/>
                    <a:pt x="64" y="51"/>
                    <a:pt x="63" y="52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3" y="85"/>
                  </a:moveTo>
                  <a:cubicBezTo>
                    <a:pt x="64" y="86"/>
                    <a:pt x="65" y="86"/>
                    <a:pt x="66" y="86"/>
                  </a:cubicBezTo>
                  <a:cubicBezTo>
                    <a:pt x="67" y="86"/>
                    <a:pt x="68" y="87"/>
                    <a:pt x="68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68" y="96"/>
                    <a:pt x="68" y="97"/>
                    <a:pt x="67" y="98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87"/>
                    <a:pt x="64" y="86"/>
                    <a:pt x="63" y="86"/>
                  </a:cubicBezTo>
                  <a:cubicBezTo>
                    <a:pt x="63" y="85"/>
                    <a:pt x="63" y="85"/>
                    <a:pt x="63" y="85"/>
                  </a:cubicBezTo>
                  <a:close/>
                  <a:moveTo>
                    <a:pt x="63" y="105"/>
                  </a:moveTo>
                  <a:cubicBezTo>
                    <a:pt x="64" y="104"/>
                    <a:pt x="64" y="104"/>
                    <a:pt x="64" y="104"/>
                  </a:cubicBezTo>
                  <a:cubicBezTo>
                    <a:pt x="65" y="104"/>
                    <a:pt x="66" y="104"/>
                    <a:pt x="67" y="104"/>
                  </a:cubicBezTo>
                  <a:cubicBezTo>
                    <a:pt x="68" y="105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11"/>
                    <a:pt x="68" y="111"/>
                    <a:pt x="68" y="111"/>
                  </a:cubicBezTo>
                  <a:cubicBezTo>
                    <a:pt x="68" y="111"/>
                    <a:pt x="68" y="112"/>
                    <a:pt x="67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05"/>
                    <a:pt x="63" y="105"/>
                    <a:pt x="63" y="105"/>
                  </a:cubicBezTo>
                  <a:close/>
                  <a:moveTo>
                    <a:pt x="63" y="120"/>
                  </a:moveTo>
                  <a:cubicBezTo>
                    <a:pt x="64" y="119"/>
                    <a:pt x="64" y="119"/>
                    <a:pt x="64" y="119"/>
                  </a:cubicBezTo>
                  <a:cubicBezTo>
                    <a:pt x="65" y="118"/>
                    <a:pt x="66" y="118"/>
                    <a:pt x="67" y="119"/>
                  </a:cubicBezTo>
                  <a:cubicBezTo>
                    <a:pt x="68" y="120"/>
                    <a:pt x="68" y="120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4" y="137"/>
                    <a:pt x="63" y="136"/>
                    <a:pt x="63" y="135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lnTo>
                    <a:pt x="63" y="120"/>
                  </a:lnTo>
                  <a:close/>
                  <a:moveTo>
                    <a:pt x="63" y="17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7"/>
                    <a:pt x="63" y="17"/>
                    <a:pt x="63" y="17"/>
                  </a:cubicBezTo>
                  <a:close/>
                  <a:moveTo>
                    <a:pt x="61" y="18"/>
                  </a:moveTo>
                  <a:cubicBezTo>
                    <a:pt x="63" y="20"/>
                    <a:pt x="63" y="20"/>
                    <a:pt x="63" y="20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18"/>
                    <a:pt x="61" y="18"/>
                    <a:pt x="61" y="18"/>
                  </a:cubicBezTo>
                  <a:close/>
                  <a:moveTo>
                    <a:pt x="61" y="33"/>
                  </a:moveTo>
                  <a:cubicBezTo>
                    <a:pt x="63" y="35"/>
                    <a:pt x="63" y="35"/>
                    <a:pt x="63" y="35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3"/>
                    <a:pt x="61" y="33"/>
                    <a:pt x="61" y="33"/>
                  </a:cubicBezTo>
                  <a:close/>
                  <a:moveTo>
                    <a:pt x="63" y="52"/>
                  </a:moveTo>
                  <a:cubicBezTo>
                    <a:pt x="63" y="52"/>
                    <a:pt x="63" y="52"/>
                    <a:pt x="62" y="52"/>
                  </a:cubicBezTo>
                  <a:cubicBezTo>
                    <a:pt x="62" y="52"/>
                    <a:pt x="62" y="52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2"/>
                    <a:pt x="62" y="52"/>
                    <a:pt x="62" y="52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2" y="47"/>
                    <a:pt x="63" y="46"/>
                  </a:cubicBezTo>
                  <a:cubicBezTo>
                    <a:pt x="63" y="52"/>
                    <a:pt x="63" y="52"/>
                    <a:pt x="63" y="52"/>
                  </a:cubicBezTo>
                  <a:close/>
                  <a:moveTo>
                    <a:pt x="61" y="84"/>
                  </a:moveTo>
                  <a:cubicBezTo>
                    <a:pt x="61" y="85"/>
                    <a:pt x="62" y="85"/>
                    <a:pt x="62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5"/>
                    <a:pt x="63" y="85"/>
                    <a:pt x="62" y="8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61" y="84"/>
                    <a:pt x="61" y="84"/>
                    <a:pt x="61" y="84"/>
                  </a:cubicBezTo>
                  <a:close/>
                  <a:moveTo>
                    <a:pt x="63" y="102"/>
                  </a:moveTo>
                  <a:cubicBezTo>
                    <a:pt x="61" y="104"/>
                    <a:pt x="61" y="104"/>
                    <a:pt x="61" y="10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61" y="107"/>
                  </a:moveTo>
                  <a:cubicBezTo>
                    <a:pt x="61" y="107"/>
                    <a:pt x="61" y="107"/>
                    <a:pt x="61" y="107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07"/>
                    <a:pt x="61" y="107"/>
                    <a:pt x="61" y="107"/>
                  </a:cubicBezTo>
                  <a:close/>
                  <a:moveTo>
                    <a:pt x="61" y="123"/>
                  </a:moveTo>
                  <a:cubicBezTo>
                    <a:pt x="63" y="120"/>
                    <a:pt x="63" y="120"/>
                    <a:pt x="63" y="120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1" y="129"/>
                    <a:pt x="61" y="129"/>
                    <a:pt x="61" y="129"/>
                  </a:cubicBezTo>
                  <a:lnTo>
                    <a:pt x="61" y="123"/>
                  </a:lnTo>
                  <a:close/>
                  <a:moveTo>
                    <a:pt x="61" y="14"/>
                  </a:move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14"/>
                    <a:pt x="61" y="14"/>
                    <a:pt x="61" y="14"/>
                  </a:cubicBezTo>
                  <a:close/>
                  <a:moveTo>
                    <a:pt x="59" y="16"/>
                  </a:moveTo>
                  <a:cubicBezTo>
                    <a:pt x="61" y="18"/>
                    <a:pt x="61" y="18"/>
                    <a:pt x="61" y="18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4"/>
                    <a:pt x="60" y="2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16"/>
                    <a:pt x="59" y="16"/>
                    <a:pt x="59" y="16"/>
                  </a:cubicBezTo>
                  <a:close/>
                  <a:moveTo>
                    <a:pt x="61" y="53"/>
                  </a:moveTo>
                  <a:cubicBezTo>
                    <a:pt x="60" y="53"/>
                    <a:pt x="60" y="53"/>
                    <a:pt x="59" y="54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60" y="48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51"/>
                    <a:pt x="60" y="52"/>
                    <a:pt x="61" y="52"/>
                  </a:cubicBezTo>
                  <a:cubicBezTo>
                    <a:pt x="61" y="53"/>
                    <a:pt x="61" y="53"/>
                    <a:pt x="61" y="53"/>
                  </a:cubicBezTo>
                  <a:close/>
                  <a:moveTo>
                    <a:pt x="59" y="83"/>
                  </a:moveTo>
                  <a:cubicBezTo>
                    <a:pt x="60" y="84"/>
                    <a:pt x="60" y="84"/>
                    <a:pt x="61" y="84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9"/>
                    <a:pt x="60" y="89"/>
                    <a:pt x="59" y="89"/>
                  </a:cubicBezTo>
                  <a:cubicBezTo>
                    <a:pt x="59" y="83"/>
                    <a:pt x="59" y="83"/>
                    <a:pt x="59" y="83"/>
                  </a:cubicBezTo>
                  <a:close/>
                  <a:moveTo>
                    <a:pt x="61" y="104"/>
                  </a:moveTo>
                  <a:cubicBezTo>
                    <a:pt x="59" y="105"/>
                    <a:pt x="59" y="105"/>
                    <a:pt x="59" y="105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3"/>
                    <a:pt x="60" y="112"/>
                    <a:pt x="60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104"/>
                    <a:pt x="61" y="104"/>
                    <a:pt x="61" y="104"/>
                  </a:cubicBezTo>
                  <a:close/>
                  <a:moveTo>
                    <a:pt x="59" y="124"/>
                  </a:moveTo>
                  <a:cubicBezTo>
                    <a:pt x="61" y="123"/>
                    <a:pt x="61" y="123"/>
                    <a:pt x="61" y="123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59" y="131"/>
                    <a:pt x="59" y="131"/>
                    <a:pt x="59" y="131"/>
                  </a:cubicBezTo>
                  <a:lnTo>
                    <a:pt x="59" y="124"/>
                  </a:lnTo>
                  <a:close/>
                  <a:moveTo>
                    <a:pt x="59" y="13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6" y="10"/>
                    <a:pt x="46" y="9"/>
                    <a:pt x="47" y="8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2"/>
                    <a:pt x="55" y="2"/>
                    <a:pt x="56" y="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13"/>
                    <a:pt x="59" y="13"/>
                    <a:pt x="59" y="13"/>
                  </a:cubicBezTo>
                  <a:close/>
                  <a:moveTo>
                    <a:pt x="59" y="54"/>
                  </a:move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8" y="48"/>
                    <a:pt x="58" y="49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4" y="3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3" y="10"/>
                    <a:pt x="42" y="1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2"/>
                    <a:pt x="45" y="42"/>
                  </a:cubicBezTo>
                  <a:cubicBezTo>
                    <a:pt x="46" y="42"/>
                    <a:pt x="48" y="41"/>
                    <a:pt x="48" y="39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0" y="47"/>
                    <a:pt x="50" y="48"/>
                    <a:pt x="51" y="48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7" y="54"/>
                    <a:pt x="58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lose/>
                  <a:moveTo>
                    <a:pt x="42" y="43"/>
                  </a:moveTo>
                  <a:cubicBezTo>
                    <a:pt x="43" y="44"/>
                    <a:pt x="43" y="45"/>
                    <a:pt x="42" y="46"/>
                  </a:cubicBezTo>
                  <a:cubicBezTo>
                    <a:pt x="42" y="43"/>
                    <a:pt x="42" y="43"/>
                    <a:pt x="42" y="43"/>
                  </a:cubicBezTo>
                  <a:close/>
                  <a:moveTo>
                    <a:pt x="42" y="49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48" y="49"/>
                    <a:pt x="49" y="50"/>
                    <a:pt x="49" y="50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6"/>
                    <a:pt x="55" y="57"/>
                    <a:pt x="54" y="58"/>
                  </a:cubicBezTo>
                  <a:cubicBezTo>
                    <a:pt x="54" y="59"/>
                    <a:pt x="53" y="60"/>
                    <a:pt x="53" y="62"/>
                  </a:cubicBezTo>
                  <a:cubicBezTo>
                    <a:pt x="52" y="63"/>
                    <a:pt x="52" y="64"/>
                    <a:pt x="52" y="65"/>
                  </a:cubicBezTo>
                  <a:cubicBezTo>
                    <a:pt x="51" y="66"/>
                    <a:pt x="50" y="67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8" y="61"/>
                    <a:pt x="48" y="60"/>
                  </a:cubicBezTo>
                  <a:cubicBezTo>
                    <a:pt x="49" y="59"/>
                    <a:pt x="49" y="58"/>
                    <a:pt x="49" y="57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49"/>
                    <a:pt x="42" y="49"/>
                    <a:pt x="42" y="49"/>
                  </a:cubicBezTo>
                  <a:close/>
                  <a:moveTo>
                    <a:pt x="42" y="70"/>
                  </a:moveTo>
                  <a:cubicBezTo>
                    <a:pt x="49" y="70"/>
                    <a:pt x="49" y="70"/>
                    <a:pt x="49" y="70"/>
                  </a:cubicBezTo>
                  <a:cubicBezTo>
                    <a:pt x="50" y="70"/>
                    <a:pt x="51" y="71"/>
                    <a:pt x="52" y="72"/>
                  </a:cubicBezTo>
                  <a:cubicBezTo>
                    <a:pt x="52" y="73"/>
                    <a:pt x="52" y="74"/>
                    <a:pt x="53" y="75"/>
                  </a:cubicBezTo>
                  <a:cubicBezTo>
                    <a:pt x="53" y="77"/>
                    <a:pt x="54" y="78"/>
                    <a:pt x="54" y="79"/>
                  </a:cubicBezTo>
                  <a:cubicBezTo>
                    <a:pt x="55" y="80"/>
                    <a:pt x="55" y="81"/>
                    <a:pt x="54" y="82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8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9"/>
                    <a:pt x="49" y="78"/>
                    <a:pt x="48" y="77"/>
                  </a:cubicBezTo>
                  <a:cubicBezTo>
                    <a:pt x="48" y="76"/>
                    <a:pt x="48" y="75"/>
                    <a:pt x="47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0"/>
                    <a:pt x="42" y="70"/>
                    <a:pt x="42" y="70"/>
                  </a:cubicBezTo>
                  <a:close/>
                  <a:moveTo>
                    <a:pt x="42" y="91"/>
                  </a:moveTo>
                  <a:cubicBezTo>
                    <a:pt x="42" y="92"/>
                    <a:pt x="42" y="92"/>
                    <a:pt x="42" y="93"/>
                  </a:cubicBezTo>
                  <a:cubicBezTo>
                    <a:pt x="42" y="93"/>
                    <a:pt x="42" y="93"/>
                    <a:pt x="42" y="94"/>
                  </a:cubicBezTo>
                  <a:cubicBezTo>
                    <a:pt x="42" y="91"/>
                    <a:pt x="42" y="91"/>
                    <a:pt x="42" y="91"/>
                  </a:cubicBezTo>
                  <a:close/>
                  <a:moveTo>
                    <a:pt x="42" y="97"/>
                  </a:moveTo>
                  <a:cubicBezTo>
                    <a:pt x="42" y="127"/>
                    <a:pt x="42" y="127"/>
                    <a:pt x="42" y="127"/>
                  </a:cubicBezTo>
                  <a:cubicBezTo>
                    <a:pt x="43" y="127"/>
                    <a:pt x="44" y="126"/>
                    <a:pt x="44" y="125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53" y="106"/>
                    <a:pt x="53" y="106"/>
                    <a:pt x="54" y="106"/>
                  </a:cubicBezTo>
                  <a:cubicBezTo>
                    <a:pt x="54" y="106"/>
                    <a:pt x="54" y="107"/>
                    <a:pt x="54" y="107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8" y="88"/>
                    <a:pt x="59" y="89"/>
                    <a:pt x="59" y="89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3"/>
                    <a:pt x="57" y="83"/>
                    <a:pt x="56" y="84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0" y="89"/>
                    <a:pt x="50" y="90"/>
                    <a:pt x="50" y="90"/>
                  </a:cubicBezTo>
                  <a:cubicBezTo>
                    <a:pt x="50" y="101"/>
                    <a:pt x="50" y="101"/>
                    <a:pt x="50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48" y="97"/>
                    <a:pt x="47" y="96"/>
                    <a:pt x="47" y="96"/>
                  </a:cubicBezTo>
                  <a:cubicBezTo>
                    <a:pt x="46" y="95"/>
                    <a:pt x="44" y="95"/>
                    <a:pt x="43" y="96"/>
                  </a:cubicBezTo>
                  <a:cubicBezTo>
                    <a:pt x="42" y="97"/>
                    <a:pt x="42" y="97"/>
                    <a:pt x="42" y="97"/>
                  </a:cubicBezTo>
                  <a:close/>
                  <a:moveTo>
                    <a:pt x="59" y="121"/>
                  </a:moveTo>
                  <a:cubicBezTo>
                    <a:pt x="52" y="127"/>
                    <a:pt x="52" y="127"/>
                    <a:pt x="52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5" y="135"/>
                    <a:pt x="53" y="135"/>
                    <a:pt x="52" y="134"/>
                  </a:cubicBezTo>
                  <a:cubicBezTo>
                    <a:pt x="47" y="129"/>
                    <a:pt x="47" y="129"/>
                    <a:pt x="47" y="129"/>
                  </a:cubicBezTo>
                  <a:cubicBezTo>
                    <a:pt x="47" y="129"/>
                    <a:pt x="47" y="129"/>
                    <a:pt x="47" y="129"/>
                  </a:cubicBezTo>
                  <a:cubicBezTo>
                    <a:pt x="46" y="128"/>
                    <a:pt x="46" y="127"/>
                    <a:pt x="47" y="126"/>
                  </a:cubicBezTo>
                  <a:cubicBezTo>
                    <a:pt x="59" y="114"/>
                    <a:pt x="59" y="114"/>
                    <a:pt x="59" y="114"/>
                  </a:cubicBezTo>
                  <a:lnTo>
                    <a:pt x="59" y="121"/>
                  </a:lnTo>
                  <a:close/>
                  <a:moveTo>
                    <a:pt x="42" y="39"/>
                  </a:moveTo>
                  <a:cubicBezTo>
                    <a:pt x="40" y="38"/>
                    <a:pt x="40" y="38"/>
                    <a:pt x="40" y="38"/>
                  </a:cubicBezTo>
                  <a:cubicBezTo>
                    <a:pt x="40" y="37"/>
                    <a:pt x="40" y="37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6" y="31"/>
                    <a:pt x="35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3"/>
                    <a:pt x="32" y="35"/>
                    <a:pt x="31" y="36"/>
                  </a:cubicBezTo>
                  <a:cubicBezTo>
                    <a:pt x="31" y="36"/>
                    <a:pt x="30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39"/>
                    <a:pt x="38" y="39"/>
                    <a:pt x="39" y="4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1" y="47"/>
                    <a:pt x="41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7"/>
                    <a:pt x="41" y="67"/>
                    <a:pt x="40" y="66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4"/>
                    <a:pt x="34" y="66"/>
                    <a:pt x="33" y="66"/>
                  </a:cubicBezTo>
                  <a:cubicBezTo>
                    <a:pt x="33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6" y="67"/>
                    <a:pt x="26" y="67"/>
                    <a:pt x="25" y="66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19" y="66"/>
                    <a:pt x="18" y="66"/>
                  </a:cubicBezTo>
                  <a:cubicBezTo>
                    <a:pt x="18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9" y="73"/>
                    <a:pt x="19" y="73"/>
                    <a:pt x="18" y="7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0"/>
                    <a:pt x="26" y="70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3" y="70"/>
                    <a:pt x="34" y="71"/>
                    <a:pt x="34" y="72"/>
                  </a:cubicBezTo>
                  <a:cubicBezTo>
                    <a:pt x="34" y="73"/>
                    <a:pt x="34" y="74"/>
                    <a:pt x="33" y="74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1" y="70"/>
                    <a:pt x="41" y="70"/>
                    <a:pt x="42" y="7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41" y="90"/>
                    <a:pt x="42" y="91"/>
                    <a:pt x="42" y="91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1" y="101"/>
                    <a:pt x="32" y="102"/>
                    <a:pt x="32" y="103"/>
                  </a:cubicBezTo>
                  <a:cubicBezTo>
                    <a:pt x="32" y="104"/>
                    <a:pt x="31" y="104"/>
                    <a:pt x="31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4" y="106"/>
                    <a:pt x="35" y="106"/>
                    <a:pt x="36" y="107"/>
                  </a:cubicBezTo>
                  <a:cubicBezTo>
                    <a:pt x="37" y="107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0" y="100"/>
                    <a:pt x="40" y="100"/>
                    <a:pt x="40" y="99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33" y="127"/>
                    <a:pt x="32" y="126"/>
                    <a:pt x="32" y="125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6" y="121"/>
                    <a:pt x="24" y="121"/>
                    <a:pt x="23" y="12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17" y="114"/>
                    <a:pt x="17" y="112"/>
                    <a:pt x="18" y="111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2" y="105"/>
                    <a:pt x="11" y="104"/>
                    <a:pt x="11" y="103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4"/>
                    <a:pt x="12" y="93"/>
                    <a:pt x="13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1" y="93"/>
                    <a:pt x="31" y="93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4"/>
                    <a:pt x="32" y="84"/>
                  </a:cubicBezTo>
                  <a:cubicBezTo>
                    <a:pt x="31" y="84"/>
                    <a:pt x="31" y="84"/>
                    <a:pt x="31" y="8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5" y="78"/>
                    <a:pt x="25" y="78"/>
                    <a:pt x="25" y="77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1" y="92"/>
                    <a:pt x="9" y="92"/>
                    <a:pt x="8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2" y="84"/>
                    <a:pt x="2" y="83"/>
                    <a:pt x="3" y="82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0" y="73"/>
                    <a:pt x="0" y="7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3"/>
                    <a:pt x="2" y="62"/>
                    <a:pt x="3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2"/>
                    <a:pt x="3" y="52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5"/>
                    <a:pt x="11" y="45"/>
                    <a:pt x="12" y="46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59"/>
                    <a:pt x="25" y="59"/>
                    <a:pt x="26" y="59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3"/>
                    <a:pt x="31" y="53"/>
                    <a:pt x="32" y="53"/>
                  </a:cubicBezTo>
                  <a:cubicBezTo>
                    <a:pt x="32" y="53"/>
                    <a:pt x="31" y="52"/>
                    <a:pt x="31" y="52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1" y="42"/>
                    <a:pt x="11" y="4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2"/>
                    <a:pt x="12" y="31"/>
                    <a:pt x="1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5"/>
                    <a:pt x="17" y="23"/>
                    <a:pt x="18" y="22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6" y="16"/>
                    <a:pt x="27" y="17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1"/>
                    <a:pt x="33" y="10"/>
                    <a:pt x="35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lnTo>
                    <a:pt x="42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6" name="Freeform 298"/>
            <p:cNvSpPr>
              <a:spLocks noEditPoints="1"/>
            </p:cNvSpPr>
            <p:nvPr/>
          </p:nvSpPr>
          <p:spPr bwMode="auto">
            <a:xfrm>
              <a:off x="1871663" y="153988"/>
              <a:ext cx="77788" cy="134938"/>
            </a:xfrm>
            <a:custGeom>
              <a:avLst/>
              <a:gdLst>
                <a:gd name="T0" fmla="*/ 21 w 42"/>
                <a:gd name="T1" fmla="*/ 67 h 73"/>
                <a:gd name="T2" fmla="*/ 29 w 42"/>
                <a:gd name="T3" fmla="*/ 68 h 73"/>
                <a:gd name="T4" fmla="*/ 38 w 42"/>
                <a:gd name="T5" fmla="*/ 68 h 73"/>
                <a:gd name="T6" fmla="*/ 38 w 42"/>
                <a:gd name="T7" fmla="*/ 5 h 73"/>
                <a:gd name="T8" fmla="*/ 29 w 42"/>
                <a:gd name="T9" fmla="*/ 5 h 73"/>
                <a:gd name="T10" fmla="*/ 21 w 42"/>
                <a:gd name="T11" fmla="*/ 6 h 73"/>
                <a:gd name="T12" fmla="*/ 21 w 42"/>
                <a:gd name="T13" fmla="*/ 1 h 73"/>
                <a:gd name="T14" fmla="*/ 29 w 42"/>
                <a:gd name="T15" fmla="*/ 0 h 73"/>
                <a:gd name="T16" fmla="*/ 40 w 42"/>
                <a:gd name="T17" fmla="*/ 0 h 73"/>
                <a:gd name="T18" fmla="*/ 42 w 42"/>
                <a:gd name="T19" fmla="*/ 2 h 73"/>
                <a:gd name="T20" fmla="*/ 42 w 42"/>
                <a:gd name="T21" fmla="*/ 71 h 73"/>
                <a:gd name="T22" fmla="*/ 40 w 42"/>
                <a:gd name="T23" fmla="*/ 73 h 73"/>
                <a:gd name="T24" fmla="*/ 29 w 42"/>
                <a:gd name="T25" fmla="*/ 73 h 73"/>
                <a:gd name="T26" fmla="*/ 21 w 42"/>
                <a:gd name="T27" fmla="*/ 72 h 73"/>
                <a:gd name="T28" fmla="*/ 21 w 42"/>
                <a:gd name="T29" fmla="*/ 67 h 73"/>
                <a:gd name="T30" fmla="*/ 5 w 42"/>
                <a:gd name="T31" fmla="*/ 17 h 73"/>
                <a:gd name="T32" fmla="*/ 5 w 42"/>
                <a:gd name="T33" fmla="*/ 19 h 73"/>
                <a:gd name="T34" fmla="*/ 5 w 42"/>
                <a:gd name="T35" fmla="*/ 19 h 73"/>
                <a:gd name="T36" fmla="*/ 5 w 42"/>
                <a:gd name="T37" fmla="*/ 19 h 73"/>
                <a:gd name="T38" fmla="*/ 5 w 42"/>
                <a:gd name="T39" fmla="*/ 20 h 73"/>
                <a:gd name="T40" fmla="*/ 5 w 42"/>
                <a:gd name="T41" fmla="*/ 42 h 73"/>
                <a:gd name="T42" fmla="*/ 5 w 42"/>
                <a:gd name="T43" fmla="*/ 53 h 73"/>
                <a:gd name="T44" fmla="*/ 11 w 42"/>
                <a:gd name="T45" fmla="*/ 63 h 73"/>
                <a:gd name="T46" fmla="*/ 21 w 42"/>
                <a:gd name="T47" fmla="*/ 67 h 73"/>
                <a:gd name="T48" fmla="*/ 21 w 42"/>
                <a:gd name="T49" fmla="*/ 72 h 73"/>
                <a:gd name="T50" fmla="*/ 9 w 42"/>
                <a:gd name="T51" fmla="*/ 67 h 73"/>
                <a:gd name="T52" fmla="*/ 0 w 42"/>
                <a:gd name="T53" fmla="*/ 53 h 73"/>
                <a:gd name="T54" fmla="*/ 0 w 42"/>
                <a:gd name="T55" fmla="*/ 42 h 73"/>
                <a:gd name="T56" fmla="*/ 0 w 42"/>
                <a:gd name="T57" fmla="*/ 20 h 73"/>
                <a:gd name="T58" fmla="*/ 0 w 42"/>
                <a:gd name="T59" fmla="*/ 18 h 73"/>
                <a:gd name="T60" fmla="*/ 0 w 42"/>
                <a:gd name="T61" fmla="*/ 18 h 73"/>
                <a:gd name="T62" fmla="*/ 1 w 42"/>
                <a:gd name="T63" fmla="*/ 16 h 73"/>
                <a:gd name="T64" fmla="*/ 11 w 42"/>
                <a:gd name="T65" fmla="*/ 4 h 73"/>
                <a:gd name="T66" fmla="*/ 21 w 42"/>
                <a:gd name="T67" fmla="*/ 1 h 73"/>
                <a:gd name="T68" fmla="*/ 21 w 42"/>
                <a:gd name="T69" fmla="*/ 6 h 73"/>
                <a:gd name="T70" fmla="*/ 13 w 42"/>
                <a:gd name="T71" fmla="*/ 8 h 73"/>
                <a:gd name="T72" fmla="*/ 5 w 42"/>
                <a:gd name="T73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73">
                  <a:moveTo>
                    <a:pt x="21" y="67"/>
                  </a:moveTo>
                  <a:cubicBezTo>
                    <a:pt x="24" y="68"/>
                    <a:pt x="26" y="68"/>
                    <a:pt x="29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4" y="5"/>
                    <a:pt x="21" y="6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4" y="0"/>
                    <a:pt x="26" y="0"/>
                    <a:pt x="2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2" y="1"/>
                    <a:pt x="42" y="2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2"/>
                    <a:pt x="41" y="73"/>
                    <a:pt x="4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6" y="73"/>
                    <a:pt x="24" y="73"/>
                    <a:pt x="21" y="72"/>
                  </a:cubicBezTo>
                  <a:lnTo>
                    <a:pt x="21" y="67"/>
                  </a:lnTo>
                  <a:close/>
                  <a:moveTo>
                    <a:pt x="5" y="17"/>
                  </a:moveTo>
                  <a:cubicBezTo>
                    <a:pt x="5" y="18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20"/>
                    <a:pt x="5" y="20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7"/>
                    <a:pt x="7" y="61"/>
                    <a:pt x="11" y="63"/>
                  </a:cubicBezTo>
                  <a:cubicBezTo>
                    <a:pt x="14" y="65"/>
                    <a:pt x="17" y="67"/>
                    <a:pt x="21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6" y="71"/>
                    <a:pt x="12" y="70"/>
                    <a:pt x="9" y="67"/>
                  </a:cubicBezTo>
                  <a:cubicBezTo>
                    <a:pt x="3" y="64"/>
                    <a:pt x="0" y="58"/>
                    <a:pt x="0" y="5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2" y="11"/>
                    <a:pt x="6" y="7"/>
                    <a:pt x="11" y="4"/>
                  </a:cubicBezTo>
                  <a:cubicBezTo>
                    <a:pt x="14" y="3"/>
                    <a:pt x="17" y="1"/>
                    <a:pt x="21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6"/>
                    <a:pt x="16" y="7"/>
                    <a:pt x="13" y="8"/>
                  </a:cubicBezTo>
                  <a:cubicBezTo>
                    <a:pt x="9" y="11"/>
                    <a:pt x="6" y="14"/>
                    <a:pt x="5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7" name="Freeform 316"/>
            <p:cNvSpPr>
              <a:spLocks noEditPoints="1"/>
            </p:cNvSpPr>
            <p:nvPr/>
          </p:nvSpPr>
          <p:spPr bwMode="auto">
            <a:xfrm>
              <a:off x="908050" y="38100"/>
              <a:ext cx="195263" cy="115888"/>
            </a:xfrm>
            <a:custGeom>
              <a:avLst/>
              <a:gdLst>
                <a:gd name="T0" fmla="*/ 101 w 106"/>
                <a:gd name="T1" fmla="*/ 0 h 63"/>
                <a:gd name="T2" fmla="*/ 104 w 106"/>
                <a:gd name="T3" fmla="*/ 63 h 63"/>
                <a:gd name="T4" fmla="*/ 83 w 106"/>
                <a:gd name="T5" fmla="*/ 52 h 63"/>
                <a:gd name="T6" fmla="*/ 95 w 106"/>
                <a:gd name="T7" fmla="*/ 37 h 63"/>
                <a:gd name="T8" fmla="*/ 83 w 106"/>
                <a:gd name="T9" fmla="*/ 39 h 63"/>
                <a:gd name="T10" fmla="*/ 83 w 106"/>
                <a:gd name="T11" fmla="*/ 47 h 63"/>
                <a:gd name="T12" fmla="*/ 93 w 106"/>
                <a:gd name="T13" fmla="*/ 30 h 63"/>
                <a:gd name="T14" fmla="*/ 93 w 106"/>
                <a:gd name="T15" fmla="*/ 12 h 63"/>
                <a:gd name="T16" fmla="*/ 91 w 106"/>
                <a:gd name="T17" fmla="*/ 17 h 63"/>
                <a:gd name="T18" fmla="*/ 83 w 106"/>
                <a:gd name="T19" fmla="*/ 30 h 63"/>
                <a:gd name="T20" fmla="*/ 95 w 106"/>
                <a:gd name="T21" fmla="*/ 3 h 63"/>
                <a:gd name="T22" fmla="*/ 83 w 106"/>
                <a:gd name="T23" fmla="*/ 0 h 63"/>
                <a:gd name="T24" fmla="*/ 83 w 106"/>
                <a:gd name="T25" fmla="*/ 58 h 63"/>
                <a:gd name="T26" fmla="*/ 53 w 106"/>
                <a:gd name="T27" fmla="*/ 58 h 63"/>
                <a:gd name="T28" fmla="*/ 53 w 106"/>
                <a:gd name="T29" fmla="*/ 5 h 63"/>
                <a:gd name="T30" fmla="*/ 83 w 106"/>
                <a:gd name="T31" fmla="*/ 12 h 63"/>
                <a:gd name="T32" fmla="*/ 76 w 106"/>
                <a:gd name="T33" fmla="*/ 25 h 63"/>
                <a:gd name="T34" fmla="*/ 73 w 106"/>
                <a:gd name="T35" fmla="*/ 30 h 63"/>
                <a:gd name="T36" fmla="*/ 73 w 106"/>
                <a:gd name="T37" fmla="*/ 12 h 63"/>
                <a:gd name="T38" fmla="*/ 83 w 106"/>
                <a:gd name="T39" fmla="*/ 39 h 63"/>
                <a:gd name="T40" fmla="*/ 83 w 106"/>
                <a:gd name="T41" fmla="*/ 47 h 63"/>
                <a:gd name="T42" fmla="*/ 71 w 106"/>
                <a:gd name="T43" fmla="*/ 50 h 63"/>
                <a:gd name="T44" fmla="*/ 83 w 106"/>
                <a:gd name="T45" fmla="*/ 34 h 63"/>
                <a:gd name="T46" fmla="*/ 60 w 106"/>
                <a:gd name="T47" fmla="*/ 47 h 63"/>
                <a:gd name="T48" fmla="*/ 53 w 106"/>
                <a:gd name="T49" fmla="*/ 34 h 63"/>
                <a:gd name="T50" fmla="*/ 65 w 106"/>
                <a:gd name="T51" fmla="*/ 50 h 63"/>
                <a:gd name="T52" fmla="*/ 53 w 106"/>
                <a:gd name="T53" fmla="*/ 30 h 63"/>
                <a:gd name="T54" fmla="*/ 60 w 106"/>
                <a:gd name="T55" fmla="*/ 17 h 63"/>
                <a:gd name="T56" fmla="*/ 63 w 106"/>
                <a:gd name="T57" fmla="*/ 12 h 63"/>
                <a:gd name="T58" fmla="*/ 63 w 106"/>
                <a:gd name="T59" fmla="*/ 30 h 63"/>
                <a:gd name="T60" fmla="*/ 53 w 106"/>
                <a:gd name="T61" fmla="*/ 58 h 63"/>
                <a:gd name="T62" fmla="*/ 23 w 106"/>
                <a:gd name="T63" fmla="*/ 58 h 63"/>
                <a:gd name="T64" fmla="*/ 23 w 106"/>
                <a:gd name="T65" fmla="*/ 5 h 63"/>
                <a:gd name="T66" fmla="*/ 53 w 106"/>
                <a:gd name="T67" fmla="*/ 12 h 63"/>
                <a:gd name="T68" fmla="*/ 46 w 106"/>
                <a:gd name="T69" fmla="*/ 25 h 63"/>
                <a:gd name="T70" fmla="*/ 43 w 106"/>
                <a:gd name="T71" fmla="*/ 30 h 63"/>
                <a:gd name="T72" fmla="*/ 43 w 106"/>
                <a:gd name="T73" fmla="*/ 12 h 63"/>
                <a:gd name="T74" fmla="*/ 53 w 106"/>
                <a:gd name="T75" fmla="*/ 39 h 63"/>
                <a:gd name="T76" fmla="*/ 53 w 106"/>
                <a:gd name="T77" fmla="*/ 47 h 63"/>
                <a:gd name="T78" fmla="*/ 41 w 106"/>
                <a:gd name="T79" fmla="*/ 50 h 63"/>
                <a:gd name="T80" fmla="*/ 53 w 106"/>
                <a:gd name="T81" fmla="*/ 34 h 63"/>
                <a:gd name="T82" fmla="*/ 30 w 106"/>
                <a:gd name="T83" fmla="*/ 47 h 63"/>
                <a:gd name="T84" fmla="*/ 23 w 106"/>
                <a:gd name="T85" fmla="*/ 34 h 63"/>
                <a:gd name="T86" fmla="*/ 35 w 106"/>
                <a:gd name="T87" fmla="*/ 50 h 63"/>
                <a:gd name="T88" fmla="*/ 23 w 106"/>
                <a:gd name="T89" fmla="*/ 30 h 63"/>
                <a:gd name="T90" fmla="*/ 30 w 106"/>
                <a:gd name="T91" fmla="*/ 17 h 63"/>
                <a:gd name="T92" fmla="*/ 33 w 106"/>
                <a:gd name="T93" fmla="*/ 12 h 63"/>
                <a:gd name="T94" fmla="*/ 33 w 106"/>
                <a:gd name="T95" fmla="*/ 30 h 63"/>
                <a:gd name="T96" fmla="*/ 5 w 106"/>
                <a:gd name="T97" fmla="*/ 58 h 63"/>
                <a:gd name="T98" fmla="*/ 2 w 106"/>
                <a:gd name="T99" fmla="*/ 63 h 63"/>
                <a:gd name="T100" fmla="*/ 5 w 106"/>
                <a:gd name="T101" fmla="*/ 0 h 63"/>
                <a:gd name="T102" fmla="*/ 11 w 106"/>
                <a:gd name="T103" fmla="*/ 0 h 63"/>
                <a:gd name="T104" fmla="*/ 23 w 106"/>
                <a:gd name="T105" fmla="*/ 5 h 63"/>
                <a:gd name="T106" fmla="*/ 13 w 106"/>
                <a:gd name="T107" fmla="*/ 12 h 63"/>
                <a:gd name="T108" fmla="*/ 13 w 106"/>
                <a:gd name="T109" fmla="*/ 30 h 63"/>
                <a:gd name="T110" fmla="*/ 16 w 106"/>
                <a:gd name="T111" fmla="*/ 25 h 63"/>
                <a:gd name="T112" fmla="*/ 23 w 106"/>
                <a:gd name="T113" fmla="*/ 12 h 63"/>
                <a:gd name="T114" fmla="*/ 11 w 106"/>
                <a:gd name="T115" fmla="*/ 37 h 63"/>
                <a:gd name="T116" fmla="*/ 23 w 106"/>
                <a:gd name="T117" fmla="*/ 52 h 63"/>
                <a:gd name="T118" fmla="*/ 16 w 106"/>
                <a:gd name="T119" fmla="*/ 3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" h="63">
                  <a:moveTo>
                    <a:pt x="83" y="58"/>
                  </a:moveTo>
                  <a:cubicBezTo>
                    <a:pt x="101" y="58"/>
                    <a:pt x="101" y="58"/>
                    <a:pt x="101" y="5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6" y="62"/>
                    <a:pt x="105" y="63"/>
                    <a:pt x="104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58"/>
                    <a:pt x="83" y="58"/>
                    <a:pt x="83" y="58"/>
                  </a:cubicBezTo>
                  <a:close/>
                  <a:moveTo>
                    <a:pt x="83" y="52"/>
                  </a:moveTo>
                  <a:cubicBezTo>
                    <a:pt x="93" y="52"/>
                    <a:pt x="93" y="52"/>
                    <a:pt x="93" y="52"/>
                  </a:cubicBezTo>
                  <a:cubicBezTo>
                    <a:pt x="94" y="52"/>
                    <a:pt x="95" y="51"/>
                    <a:pt x="95" y="50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5"/>
                    <a:pt x="94" y="34"/>
                    <a:pt x="9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52"/>
                    <a:pt x="83" y="52"/>
                    <a:pt x="83" y="52"/>
                  </a:cubicBezTo>
                  <a:close/>
                  <a:moveTo>
                    <a:pt x="83" y="30"/>
                  </a:moveTo>
                  <a:cubicBezTo>
                    <a:pt x="93" y="30"/>
                    <a:pt x="93" y="30"/>
                    <a:pt x="93" y="30"/>
                  </a:cubicBezTo>
                  <a:cubicBezTo>
                    <a:pt x="94" y="30"/>
                    <a:pt x="95" y="29"/>
                    <a:pt x="95" y="27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4" y="12"/>
                    <a:pt x="93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30"/>
                    <a:pt x="83" y="30"/>
                    <a:pt x="83" y="30"/>
                  </a:cubicBezTo>
                  <a:close/>
                  <a:moveTo>
                    <a:pt x="83" y="5"/>
                  </a:move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5" y="4"/>
                    <a:pt x="95" y="3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83" y="5"/>
                  </a:lnTo>
                  <a:close/>
                  <a:moveTo>
                    <a:pt x="53" y="58"/>
                  </a:moveTo>
                  <a:cubicBezTo>
                    <a:pt x="83" y="58"/>
                    <a:pt x="83" y="58"/>
                    <a:pt x="83" y="58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58"/>
                    <a:pt x="53" y="58"/>
                    <a:pt x="53" y="58"/>
                  </a:cubicBezTo>
                  <a:close/>
                  <a:moveTo>
                    <a:pt x="83" y="0"/>
                  </a:moveTo>
                  <a:cubicBezTo>
                    <a:pt x="83" y="5"/>
                    <a:pt x="83" y="5"/>
                    <a:pt x="8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  <a:moveTo>
                    <a:pt x="83" y="12"/>
                  </a:moveTo>
                  <a:cubicBezTo>
                    <a:pt x="83" y="17"/>
                    <a:pt x="83" y="17"/>
                    <a:pt x="83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2" y="30"/>
                    <a:pt x="71" y="29"/>
                    <a:pt x="71" y="27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3"/>
                    <a:pt x="72" y="12"/>
                    <a:pt x="73" y="12"/>
                  </a:cubicBezTo>
                  <a:cubicBezTo>
                    <a:pt x="83" y="12"/>
                    <a:pt x="83" y="12"/>
                    <a:pt x="83" y="12"/>
                  </a:cubicBezTo>
                  <a:close/>
                  <a:moveTo>
                    <a:pt x="83" y="34"/>
                  </a:moveTo>
                  <a:cubicBezTo>
                    <a:pt x="83" y="39"/>
                    <a:pt x="83" y="39"/>
                    <a:pt x="83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2" y="52"/>
                    <a:pt x="71" y="51"/>
                    <a:pt x="71" y="50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2" y="34"/>
                    <a:pt x="73" y="34"/>
                  </a:cubicBezTo>
                  <a:cubicBezTo>
                    <a:pt x="83" y="34"/>
                    <a:pt x="83" y="34"/>
                    <a:pt x="83" y="34"/>
                  </a:cubicBezTo>
                  <a:close/>
                  <a:moveTo>
                    <a:pt x="53" y="52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4" y="34"/>
                    <a:pt x="65" y="35"/>
                    <a:pt x="65" y="37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1"/>
                    <a:pt x="64" y="52"/>
                    <a:pt x="63" y="52"/>
                  </a:cubicBezTo>
                  <a:cubicBezTo>
                    <a:pt x="53" y="52"/>
                    <a:pt x="53" y="52"/>
                    <a:pt x="53" y="52"/>
                  </a:cubicBezTo>
                  <a:close/>
                  <a:moveTo>
                    <a:pt x="53" y="30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4" y="12"/>
                    <a:pt x="65" y="13"/>
                    <a:pt x="65" y="14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9"/>
                    <a:pt x="64" y="30"/>
                    <a:pt x="63" y="30"/>
                  </a:cubicBezTo>
                  <a:lnTo>
                    <a:pt x="53" y="30"/>
                  </a:lnTo>
                  <a:close/>
                  <a:moveTo>
                    <a:pt x="23" y="58"/>
                  </a:moveTo>
                  <a:cubicBezTo>
                    <a:pt x="53" y="58"/>
                    <a:pt x="53" y="58"/>
                    <a:pt x="53" y="58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58"/>
                    <a:pt x="23" y="58"/>
                    <a:pt x="23" y="58"/>
                  </a:cubicBezTo>
                  <a:close/>
                  <a:moveTo>
                    <a:pt x="53" y="0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12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2" y="30"/>
                    <a:pt x="41" y="29"/>
                    <a:pt x="41" y="27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3"/>
                    <a:pt x="42" y="12"/>
                    <a:pt x="43" y="12"/>
                  </a:cubicBezTo>
                  <a:cubicBezTo>
                    <a:pt x="53" y="12"/>
                    <a:pt x="53" y="12"/>
                    <a:pt x="53" y="12"/>
                  </a:cubicBezTo>
                  <a:close/>
                  <a:moveTo>
                    <a:pt x="53" y="34"/>
                  </a:moveTo>
                  <a:cubicBezTo>
                    <a:pt x="53" y="39"/>
                    <a:pt x="53" y="39"/>
                    <a:pt x="53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2" y="52"/>
                    <a:pt x="41" y="51"/>
                    <a:pt x="41" y="5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5"/>
                    <a:pt x="42" y="34"/>
                    <a:pt x="43" y="34"/>
                  </a:cubicBezTo>
                  <a:cubicBezTo>
                    <a:pt x="53" y="34"/>
                    <a:pt x="53" y="34"/>
                    <a:pt x="53" y="34"/>
                  </a:cubicBezTo>
                  <a:close/>
                  <a:moveTo>
                    <a:pt x="23" y="52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5" y="35"/>
                    <a:pt x="35" y="3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1"/>
                    <a:pt x="34" y="52"/>
                    <a:pt x="33" y="52"/>
                  </a:cubicBezTo>
                  <a:cubicBezTo>
                    <a:pt x="23" y="52"/>
                    <a:pt x="23" y="52"/>
                    <a:pt x="23" y="52"/>
                  </a:cubicBezTo>
                  <a:close/>
                  <a:moveTo>
                    <a:pt x="23" y="30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5" y="13"/>
                    <a:pt x="35" y="14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9"/>
                    <a:pt x="34" y="30"/>
                    <a:pt x="33" y="30"/>
                  </a:cubicBezTo>
                  <a:lnTo>
                    <a:pt x="23" y="30"/>
                  </a:lnTo>
                  <a:close/>
                  <a:moveTo>
                    <a:pt x="5" y="0"/>
                  </a:moveTo>
                  <a:cubicBezTo>
                    <a:pt x="5" y="58"/>
                    <a:pt x="5" y="58"/>
                    <a:pt x="5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2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lose/>
                  <a:moveTo>
                    <a:pt x="23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2" y="5"/>
                    <a:pt x="1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2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1" y="13"/>
                    <a:pt x="11" y="14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2" y="30"/>
                    <a:pt x="1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3" y="12"/>
                    <a:pt x="23" y="12"/>
                  </a:cubicBezTo>
                  <a:close/>
                  <a:moveTo>
                    <a:pt x="23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1" y="35"/>
                    <a:pt x="11" y="3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2" y="52"/>
                    <a:pt x="1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23" y="39"/>
                    <a:pt x="23" y="39"/>
                    <a:pt x="23" y="39"/>
                  </a:cubicBezTo>
                  <a:lnTo>
                    <a:pt x="23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" name="Freeform 317"/>
            <p:cNvSpPr/>
            <p:nvPr/>
          </p:nvSpPr>
          <p:spPr bwMode="auto">
            <a:xfrm>
              <a:off x="1490663" y="38100"/>
              <a:ext cx="260350" cy="107950"/>
            </a:xfrm>
            <a:custGeom>
              <a:avLst/>
              <a:gdLst>
                <a:gd name="T0" fmla="*/ 135 w 141"/>
                <a:gd name="T1" fmla="*/ 12 h 58"/>
                <a:gd name="T2" fmla="*/ 123 w 141"/>
                <a:gd name="T3" fmla="*/ 0 h 58"/>
                <a:gd name="T4" fmla="*/ 130 w 141"/>
                <a:gd name="T5" fmla="*/ 0 h 58"/>
                <a:gd name="T6" fmla="*/ 139 w 141"/>
                <a:gd name="T7" fmla="*/ 9 h 58"/>
                <a:gd name="T8" fmla="*/ 141 w 141"/>
                <a:gd name="T9" fmla="*/ 15 h 58"/>
                <a:gd name="T10" fmla="*/ 139 w 141"/>
                <a:gd name="T11" fmla="*/ 22 h 58"/>
                <a:gd name="T12" fmla="*/ 105 w 141"/>
                <a:gd name="T13" fmla="*/ 55 h 58"/>
                <a:gd name="T14" fmla="*/ 105 w 141"/>
                <a:gd name="T15" fmla="*/ 55 h 58"/>
                <a:gd name="T16" fmla="*/ 105 w 141"/>
                <a:gd name="T17" fmla="*/ 55 h 58"/>
                <a:gd name="T18" fmla="*/ 105 w 141"/>
                <a:gd name="T19" fmla="*/ 55 h 58"/>
                <a:gd name="T20" fmla="*/ 99 w 141"/>
                <a:gd name="T21" fmla="*/ 58 h 58"/>
                <a:gd name="T22" fmla="*/ 99 w 141"/>
                <a:gd name="T23" fmla="*/ 58 h 58"/>
                <a:gd name="T24" fmla="*/ 92 w 141"/>
                <a:gd name="T25" fmla="*/ 55 h 58"/>
                <a:gd name="T26" fmla="*/ 92 w 141"/>
                <a:gd name="T27" fmla="*/ 55 h 58"/>
                <a:gd name="T28" fmla="*/ 92 w 141"/>
                <a:gd name="T29" fmla="*/ 55 h 58"/>
                <a:gd name="T30" fmla="*/ 92 w 141"/>
                <a:gd name="T31" fmla="*/ 55 h 58"/>
                <a:gd name="T32" fmla="*/ 90 w 141"/>
                <a:gd name="T33" fmla="*/ 53 h 58"/>
                <a:gd name="T34" fmla="*/ 90 w 141"/>
                <a:gd name="T35" fmla="*/ 53 h 58"/>
                <a:gd name="T36" fmla="*/ 85 w 141"/>
                <a:gd name="T37" fmla="*/ 50 h 58"/>
                <a:gd name="T38" fmla="*/ 85 w 141"/>
                <a:gd name="T39" fmla="*/ 50 h 58"/>
                <a:gd name="T40" fmla="*/ 80 w 141"/>
                <a:gd name="T41" fmla="*/ 49 h 58"/>
                <a:gd name="T42" fmla="*/ 26 w 141"/>
                <a:gd name="T43" fmla="*/ 49 h 58"/>
                <a:gd name="T44" fmla="*/ 19 w 141"/>
                <a:gd name="T45" fmla="*/ 46 h 58"/>
                <a:gd name="T46" fmla="*/ 15 w 141"/>
                <a:gd name="T47" fmla="*/ 40 h 58"/>
                <a:gd name="T48" fmla="*/ 0 w 141"/>
                <a:gd name="T49" fmla="*/ 0 h 58"/>
                <a:gd name="T50" fmla="*/ 5 w 141"/>
                <a:gd name="T51" fmla="*/ 0 h 58"/>
                <a:gd name="T52" fmla="*/ 19 w 141"/>
                <a:gd name="T53" fmla="*/ 39 h 58"/>
                <a:gd name="T54" fmla="*/ 22 w 141"/>
                <a:gd name="T55" fmla="*/ 42 h 58"/>
                <a:gd name="T56" fmla="*/ 26 w 141"/>
                <a:gd name="T57" fmla="*/ 44 h 58"/>
                <a:gd name="T58" fmla="*/ 80 w 141"/>
                <a:gd name="T59" fmla="*/ 44 h 58"/>
                <a:gd name="T60" fmla="*/ 87 w 141"/>
                <a:gd name="T61" fmla="*/ 45 h 58"/>
                <a:gd name="T62" fmla="*/ 87 w 141"/>
                <a:gd name="T63" fmla="*/ 45 h 58"/>
                <a:gd name="T64" fmla="*/ 87 w 141"/>
                <a:gd name="T65" fmla="*/ 45 h 58"/>
                <a:gd name="T66" fmla="*/ 93 w 141"/>
                <a:gd name="T67" fmla="*/ 49 h 58"/>
                <a:gd name="T68" fmla="*/ 96 w 141"/>
                <a:gd name="T69" fmla="*/ 52 h 58"/>
                <a:gd name="T70" fmla="*/ 96 w 141"/>
                <a:gd name="T71" fmla="*/ 52 h 58"/>
                <a:gd name="T72" fmla="*/ 96 w 141"/>
                <a:gd name="T73" fmla="*/ 52 h 58"/>
                <a:gd name="T74" fmla="*/ 96 w 141"/>
                <a:gd name="T75" fmla="*/ 52 h 58"/>
                <a:gd name="T76" fmla="*/ 96 w 141"/>
                <a:gd name="T77" fmla="*/ 52 h 58"/>
                <a:gd name="T78" fmla="*/ 99 w 141"/>
                <a:gd name="T79" fmla="*/ 53 h 58"/>
                <a:gd name="T80" fmla="*/ 99 w 141"/>
                <a:gd name="T81" fmla="*/ 53 h 58"/>
                <a:gd name="T82" fmla="*/ 102 w 141"/>
                <a:gd name="T83" fmla="*/ 52 h 58"/>
                <a:gd name="T84" fmla="*/ 102 w 141"/>
                <a:gd name="T85" fmla="*/ 52 h 58"/>
                <a:gd name="T86" fmla="*/ 102 w 141"/>
                <a:gd name="T87" fmla="*/ 52 h 58"/>
                <a:gd name="T88" fmla="*/ 135 w 141"/>
                <a:gd name="T89" fmla="*/ 19 h 58"/>
                <a:gd name="T90" fmla="*/ 137 w 141"/>
                <a:gd name="T91" fmla="*/ 15 h 58"/>
                <a:gd name="T92" fmla="*/ 135 w 141"/>
                <a:gd name="T9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58">
                  <a:moveTo>
                    <a:pt x="135" y="12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40" y="11"/>
                    <a:pt x="141" y="13"/>
                    <a:pt x="141" y="15"/>
                  </a:cubicBezTo>
                  <a:cubicBezTo>
                    <a:pt x="141" y="18"/>
                    <a:pt x="140" y="20"/>
                    <a:pt x="139" y="22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4" y="57"/>
                    <a:pt x="101" y="58"/>
                    <a:pt x="99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7" y="58"/>
                    <a:pt x="94" y="57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89" y="52"/>
                    <a:pt x="87" y="51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3" y="49"/>
                    <a:pt x="81" y="49"/>
                    <a:pt x="80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4" y="49"/>
                    <a:pt x="21" y="48"/>
                    <a:pt x="19" y="46"/>
                  </a:cubicBezTo>
                  <a:cubicBezTo>
                    <a:pt x="17" y="45"/>
                    <a:pt x="15" y="43"/>
                    <a:pt x="15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0" y="40"/>
                    <a:pt x="21" y="41"/>
                    <a:pt x="22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2" y="44"/>
                    <a:pt x="85" y="44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9" y="46"/>
                    <a:pt x="92" y="48"/>
                    <a:pt x="93" y="49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7" y="53"/>
                    <a:pt x="98" y="53"/>
                    <a:pt x="99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3"/>
                    <a:pt x="101" y="53"/>
                    <a:pt x="102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6" y="18"/>
                    <a:pt x="137" y="16"/>
                    <a:pt x="137" y="15"/>
                  </a:cubicBezTo>
                  <a:cubicBezTo>
                    <a:pt x="137" y="14"/>
                    <a:pt x="136" y="13"/>
                    <a:pt x="135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9" name="Freeform 327"/>
            <p:cNvSpPr>
              <a:spLocks noEditPoints="1"/>
            </p:cNvSpPr>
            <p:nvPr/>
          </p:nvSpPr>
          <p:spPr bwMode="auto">
            <a:xfrm>
              <a:off x="2871788" y="3081338"/>
              <a:ext cx="182563" cy="139700"/>
            </a:xfrm>
            <a:custGeom>
              <a:avLst/>
              <a:gdLst>
                <a:gd name="T0" fmla="*/ 49 w 99"/>
                <a:gd name="T1" fmla="*/ 7 h 75"/>
                <a:gd name="T2" fmla="*/ 79 w 99"/>
                <a:gd name="T3" fmla="*/ 20 h 75"/>
                <a:gd name="T4" fmla="*/ 91 w 99"/>
                <a:gd name="T5" fmla="*/ 49 h 75"/>
                <a:gd name="T6" fmla="*/ 91 w 99"/>
                <a:gd name="T7" fmla="*/ 51 h 75"/>
                <a:gd name="T8" fmla="*/ 91 w 99"/>
                <a:gd name="T9" fmla="*/ 51 h 75"/>
                <a:gd name="T10" fmla="*/ 91 w 99"/>
                <a:gd name="T11" fmla="*/ 53 h 75"/>
                <a:gd name="T12" fmla="*/ 92 w 99"/>
                <a:gd name="T13" fmla="*/ 55 h 75"/>
                <a:gd name="T14" fmla="*/ 93 w 99"/>
                <a:gd name="T15" fmla="*/ 59 h 75"/>
                <a:gd name="T16" fmla="*/ 93 w 99"/>
                <a:gd name="T17" fmla="*/ 60 h 75"/>
                <a:gd name="T18" fmla="*/ 94 w 99"/>
                <a:gd name="T19" fmla="*/ 49 h 75"/>
                <a:gd name="T20" fmla="*/ 81 w 99"/>
                <a:gd name="T21" fmla="*/ 18 h 75"/>
                <a:gd name="T22" fmla="*/ 49 w 99"/>
                <a:gd name="T23" fmla="*/ 4 h 75"/>
                <a:gd name="T24" fmla="*/ 49 w 99"/>
                <a:gd name="T25" fmla="*/ 0 h 75"/>
                <a:gd name="T26" fmla="*/ 84 w 99"/>
                <a:gd name="T27" fmla="*/ 14 h 75"/>
                <a:gd name="T28" fmla="*/ 99 w 99"/>
                <a:gd name="T29" fmla="*/ 49 h 75"/>
                <a:gd name="T30" fmla="*/ 97 w 99"/>
                <a:gd name="T31" fmla="*/ 62 h 75"/>
                <a:gd name="T32" fmla="*/ 92 w 99"/>
                <a:gd name="T33" fmla="*/ 73 h 75"/>
                <a:gd name="T34" fmla="*/ 90 w 99"/>
                <a:gd name="T35" fmla="*/ 75 h 75"/>
                <a:gd name="T36" fmla="*/ 88 w 99"/>
                <a:gd name="T37" fmla="*/ 72 h 75"/>
                <a:gd name="T38" fmla="*/ 88 w 99"/>
                <a:gd name="T39" fmla="*/ 59 h 75"/>
                <a:gd name="T40" fmla="*/ 87 w 99"/>
                <a:gd name="T41" fmla="*/ 57 h 75"/>
                <a:gd name="T42" fmla="*/ 86 w 99"/>
                <a:gd name="T43" fmla="*/ 55 h 75"/>
                <a:gd name="T44" fmla="*/ 86 w 99"/>
                <a:gd name="T45" fmla="*/ 55 h 75"/>
                <a:gd name="T46" fmla="*/ 86 w 99"/>
                <a:gd name="T47" fmla="*/ 53 h 75"/>
                <a:gd name="T48" fmla="*/ 86 w 99"/>
                <a:gd name="T49" fmla="*/ 51 h 75"/>
                <a:gd name="T50" fmla="*/ 86 w 99"/>
                <a:gd name="T51" fmla="*/ 51 h 75"/>
                <a:gd name="T52" fmla="*/ 86 w 99"/>
                <a:gd name="T53" fmla="*/ 49 h 75"/>
                <a:gd name="T54" fmla="*/ 75 w 99"/>
                <a:gd name="T55" fmla="*/ 23 h 75"/>
                <a:gd name="T56" fmla="*/ 49 w 99"/>
                <a:gd name="T57" fmla="*/ 12 h 75"/>
                <a:gd name="T58" fmla="*/ 49 w 99"/>
                <a:gd name="T59" fmla="*/ 7 h 75"/>
                <a:gd name="T60" fmla="*/ 49 w 99"/>
                <a:gd name="T61" fmla="*/ 4 h 75"/>
                <a:gd name="T62" fmla="*/ 18 w 99"/>
                <a:gd name="T63" fmla="*/ 18 h 75"/>
                <a:gd name="T64" fmla="*/ 5 w 99"/>
                <a:gd name="T65" fmla="*/ 49 h 75"/>
                <a:gd name="T66" fmla="*/ 6 w 99"/>
                <a:gd name="T67" fmla="*/ 58 h 75"/>
                <a:gd name="T68" fmla="*/ 6 w 99"/>
                <a:gd name="T69" fmla="*/ 55 h 75"/>
                <a:gd name="T70" fmla="*/ 8 w 99"/>
                <a:gd name="T71" fmla="*/ 52 h 75"/>
                <a:gd name="T72" fmla="*/ 8 w 99"/>
                <a:gd name="T73" fmla="*/ 51 h 75"/>
                <a:gd name="T74" fmla="*/ 8 w 99"/>
                <a:gd name="T75" fmla="*/ 49 h 75"/>
                <a:gd name="T76" fmla="*/ 20 w 99"/>
                <a:gd name="T77" fmla="*/ 20 h 75"/>
                <a:gd name="T78" fmla="*/ 49 w 99"/>
                <a:gd name="T79" fmla="*/ 7 h 75"/>
                <a:gd name="T80" fmla="*/ 49 w 99"/>
                <a:gd name="T81" fmla="*/ 7 h 75"/>
                <a:gd name="T82" fmla="*/ 49 w 99"/>
                <a:gd name="T83" fmla="*/ 7 h 75"/>
                <a:gd name="T84" fmla="*/ 49 w 99"/>
                <a:gd name="T85" fmla="*/ 12 h 75"/>
                <a:gd name="T86" fmla="*/ 49 w 99"/>
                <a:gd name="T87" fmla="*/ 12 h 75"/>
                <a:gd name="T88" fmla="*/ 23 w 99"/>
                <a:gd name="T89" fmla="*/ 23 h 75"/>
                <a:gd name="T90" fmla="*/ 13 w 99"/>
                <a:gd name="T91" fmla="*/ 49 h 75"/>
                <a:gd name="T92" fmla="*/ 13 w 99"/>
                <a:gd name="T93" fmla="*/ 51 h 75"/>
                <a:gd name="T94" fmla="*/ 13 w 99"/>
                <a:gd name="T95" fmla="*/ 52 h 75"/>
                <a:gd name="T96" fmla="*/ 12 w 99"/>
                <a:gd name="T97" fmla="*/ 54 h 75"/>
                <a:gd name="T98" fmla="*/ 11 w 99"/>
                <a:gd name="T99" fmla="*/ 57 h 75"/>
                <a:gd name="T100" fmla="*/ 10 w 99"/>
                <a:gd name="T101" fmla="*/ 59 h 75"/>
                <a:gd name="T102" fmla="*/ 10 w 99"/>
                <a:gd name="T103" fmla="*/ 72 h 75"/>
                <a:gd name="T104" fmla="*/ 10 w 99"/>
                <a:gd name="T105" fmla="*/ 72 h 75"/>
                <a:gd name="T106" fmla="*/ 9 w 99"/>
                <a:gd name="T107" fmla="*/ 74 h 75"/>
                <a:gd name="T108" fmla="*/ 6 w 99"/>
                <a:gd name="T109" fmla="*/ 73 h 75"/>
                <a:gd name="T110" fmla="*/ 2 w 99"/>
                <a:gd name="T111" fmla="*/ 61 h 75"/>
                <a:gd name="T112" fmla="*/ 0 w 99"/>
                <a:gd name="T113" fmla="*/ 49 h 75"/>
                <a:gd name="T114" fmla="*/ 14 w 99"/>
                <a:gd name="T115" fmla="*/ 14 h 75"/>
                <a:gd name="T116" fmla="*/ 49 w 99"/>
                <a:gd name="T117" fmla="*/ 0 h 75"/>
                <a:gd name="T118" fmla="*/ 49 w 99"/>
                <a:gd name="T119" fmla="*/ 0 h 75"/>
                <a:gd name="T120" fmla="*/ 49 w 99"/>
                <a:gd name="T121" fmla="*/ 0 h 75"/>
                <a:gd name="T122" fmla="*/ 49 w 99"/>
                <a:gd name="T123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" h="75">
                  <a:moveTo>
                    <a:pt x="49" y="7"/>
                  </a:moveTo>
                  <a:cubicBezTo>
                    <a:pt x="61" y="7"/>
                    <a:pt x="71" y="12"/>
                    <a:pt x="79" y="20"/>
                  </a:cubicBezTo>
                  <a:cubicBezTo>
                    <a:pt x="86" y="27"/>
                    <a:pt x="91" y="38"/>
                    <a:pt x="91" y="49"/>
                  </a:cubicBezTo>
                  <a:cubicBezTo>
                    <a:pt x="91" y="50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2"/>
                    <a:pt x="91" y="52"/>
                    <a:pt x="91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2" y="57"/>
                    <a:pt x="93" y="58"/>
                    <a:pt x="93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56"/>
                    <a:pt x="94" y="53"/>
                    <a:pt x="94" y="49"/>
                  </a:cubicBezTo>
                  <a:cubicBezTo>
                    <a:pt x="94" y="37"/>
                    <a:pt x="89" y="26"/>
                    <a:pt x="81" y="18"/>
                  </a:cubicBezTo>
                  <a:cubicBezTo>
                    <a:pt x="73" y="10"/>
                    <a:pt x="62" y="4"/>
                    <a:pt x="49" y="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3" y="0"/>
                    <a:pt x="75" y="5"/>
                    <a:pt x="84" y="14"/>
                  </a:cubicBezTo>
                  <a:cubicBezTo>
                    <a:pt x="93" y="23"/>
                    <a:pt x="99" y="36"/>
                    <a:pt x="99" y="49"/>
                  </a:cubicBezTo>
                  <a:cubicBezTo>
                    <a:pt x="99" y="53"/>
                    <a:pt x="98" y="58"/>
                    <a:pt x="97" y="62"/>
                  </a:cubicBezTo>
                  <a:cubicBezTo>
                    <a:pt x="96" y="66"/>
                    <a:pt x="94" y="70"/>
                    <a:pt x="92" y="73"/>
                  </a:cubicBezTo>
                  <a:cubicBezTo>
                    <a:pt x="92" y="74"/>
                    <a:pt x="91" y="75"/>
                    <a:pt x="90" y="75"/>
                  </a:cubicBezTo>
                  <a:cubicBezTo>
                    <a:pt x="89" y="75"/>
                    <a:pt x="88" y="73"/>
                    <a:pt x="88" y="7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58"/>
                    <a:pt x="88" y="58"/>
                    <a:pt x="87" y="57"/>
                  </a:cubicBezTo>
                  <a:cubicBezTo>
                    <a:pt x="87" y="56"/>
                    <a:pt x="87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4"/>
                    <a:pt x="86" y="54"/>
                    <a:pt x="86" y="53"/>
                  </a:cubicBezTo>
                  <a:cubicBezTo>
                    <a:pt x="86" y="52"/>
                    <a:pt x="86" y="52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0"/>
                    <a:pt x="86" y="50"/>
                    <a:pt x="86" y="49"/>
                  </a:cubicBezTo>
                  <a:cubicBezTo>
                    <a:pt x="86" y="39"/>
                    <a:pt x="82" y="30"/>
                    <a:pt x="75" y="23"/>
                  </a:cubicBezTo>
                  <a:cubicBezTo>
                    <a:pt x="69" y="16"/>
                    <a:pt x="59" y="12"/>
                    <a:pt x="49" y="12"/>
                  </a:cubicBezTo>
                  <a:lnTo>
                    <a:pt x="49" y="7"/>
                  </a:lnTo>
                  <a:close/>
                  <a:moveTo>
                    <a:pt x="49" y="4"/>
                  </a:moveTo>
                  <a:cubicBezTo>
                    <a:pt x="37" y="4"/>
                    <a:pt x="26" y="10"/>
                    <a:pt x="18" y="18"/>
                  </a:cubicBezTo>
                  <a:cubicBezTo>
                    <a:pt x="10" y="26"/>
                    <a:pt x="5" y="37"/>
                    <a:pt x="5" y="49"/>
                  </a:cubicBezTo>
                  <a:cubicBezTo>
                    <a:pt x="5" y="52"/>
                    <a:pt x="5" y="55"/>
                    <a:pt x="6" y="58"/>
                  </a:cubicBezTo>
                  <a:cubicBezTo>
                    <a:pt x="6" y="57"/>
                    <a:pt x="6" y="56"/>
                    <a:pt x="6" y="55"/>
                  </a:cubicBezTo>
                  <a:cubicBezTo>
                    <a:pt x="7" y="54"/>
                    <a:pt x="7" y="53"/>
                    <a:pt x="8" y="52"/>
                  </a:cubicBezTo>
                  <a:cubicBezTo>
                    <a:pt x="8" y="52"/>
                    <a:pt x="8" y="51"/>
                    <a:pt x="8" y="51"/>
                  </a:cubicBezTo>
                  <a:cubicBezTo>
                    <a:pt x="8" y="50"/>
                    <a:pt x="8" y="50"/>
                    <a:pt x="8" y="49"/>
                  </a:cubicBezTo>
                  <a:cubicBezTo>
                    <a:pt x="8" y="38"/>
                    <a:pt x="12" y="27"/>
                    <a:pt x="20" y="20"/>
                  </a:cubicBezTo>
                  <a:cubicBezTo>
                    <a:pt x="27" y="12"/>
                    <a:pt x="38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39" y="12"/>
                    <a:pt x="30" y="16"/>
                    <a:pt x="23" y="23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0"/>
                    <a:pt x="13" y="50"/>
                    <a:pt x="13" y="51"/>
                  </a:cubicBezTo>
                  <a:cubicBezTo>
                    <a:pt x="13" y="51"/>
                    <a:pt x="13" y="52"/>
                    <a:pt x="13" y="52"/>
                  </a:cubicBezTo>
                  <a:cubicBezTo>
                    <a:pt x="13" y="53"/>
                    <a:pt x="13" y="54"/>
                    <a:pt x="12" y="54"/>
                  </a:cubicBezTo>
                  <a:cubicBezTo>
                    <a:pt x="12" y="55"/>
                    <a:pt x="11" y="56"/>
                    <a:pt x="11" y="57"/>
                  </a:cubicBezTo>
                  <a:cubicBezTo>
                    <a:pt x="11" y="57"/>
                    <a:pt x="10" y="58"/>
                    <a:pt x="10" y="59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3"/>
                    <a:pt x="9" y="74"/>
                  </a:cubicBezTo>
                  <a:cubicBezTo>
                    <a:pt x="8" y="74"/>
                    <a:pt x="7" y="74"/>
                    <a:pt x="6" y="73"/>
                  </a:cubicBezTo>
                  <a:cubicBezTo>
                    <a:pt x="4" y="69"/>
                    <a:pt x="3" y="65"/>
                    <a:pt x="2" y="61"/>
                  </a:cubicBezTo>
                  <a:cubicBezTo>
                    <a:pt x="1" y="57"/>
                    <a:pt x="0" y="53"/>
                    <a:pt x="0" y="49"/>
                  </a:cubicBezTo>
                  <a:cubicBezTo>
                    <a:pt x="0" y="36"/>
                    <a:pt x="6" y="23"/>
                    <a:pt x="14" y="14"/>
                  </a:cubicBezTo>
                  <a:cubicBezTo>
                    <a:pt x="23" y="5"/>
                    <a:pt x="36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4"/>
                    <a:pt x="49" y="4"/>
                    <a:pt x="4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0" name="Freeform 336"/>
            <p:cNvSpPr>
              <a:spLocks noEditPoints="1"/>
            </p:cNvSpPr>
            <p:nvPr/>
          </p:nvSpPr>
          <p:spPr bwMode="auto">
            <a:xfrm>
              <a:off x="442913" y="38100"/>
              <a:ext cx="365125" cy="163513"/>
            </a:xfrm>
            <a:custGeom>
              <a:avLst/>
              <a:gdLst>
                <a:gd name="T0" fmla="*/ 139 w 197"/>
                <a:gd name="T1" fmla="*/ 79 h 88"/>
                <a:gd name="T2" fmla="*/ 180 w 197"/>
                <a:gd name="T3" fmla="*/ 37 h 88"/>
                <a:gd name="T4" fmla="*/ 171 w 197"/>
                <a:gd name="T5" fmla="*/ 39 h 88"/>
                <a:gd name="T6" fmla="*/ 165 w 197"/>
                <a:gd name="T7" fmla="*/ 36 h 88"/>
                <a:gd name="T8" fmla="*/ 159 w 197"/>
                <a:gd name="T9" fmla="*/ 34 h 88"/>
                <a:gd name="T10" fmla="*/ 156 w 197"/>
                <a:gd name="T11" fmla="*/ 31 h 88"/>
                <a:gd name="T12" fmla="*/ 154 w 197"/>
                <a:gd name="T13" fmla="*/ 27 h 88"/>
                <a:gd name="T14" fmla="*/ 152 w 197"/>
                <a:gd name="T15" fmla="*/ 24 h 88"/>
                <a:gd name="T16" fmla="*/ 148 w 197"/>
                <a:gd name="T17" fmla="*/ 22 h 88"/>
                <a:gd name="T18" fmla="*/ 139 w 197"/>
                <a:gd name="T19" fmla="*/ 12 h 88"/>
                <a:gd name="T20" fmla="*/ 149 w 197"/>
                <a:gd name="T21" fmla="*/ 17 h 88"/>
                <a:gd name="T22" fmla="*/ 156 w 197"/>
                <a:gd name="T23" fmla="*/ 21 h 88"/>
                <a:gd name="T24" fmla="*/ 158 w 197"/>
                <a:gd name="T25" fmla="*/ 25 h 88"/>
                <a:gd name="T26" fmla="*/ 162 w 197"/>
                <a:gd name="T27" fmla="*/ 31 h 88"/>
                <a:gd name="T28" fmla="*/ 166 w 197"/>
                <a:gd name="T29" fmla="*/ 32 h 88"/>
                <a:gd name="T30" fmla="*/ 167 w 197"/>
                <a:gd name="T31" fmla="*/ 32 h 88"/>
                <a:gd name="T32" fmla="*/ 176 w 197"/>
                <a:gd name="T33" fmla="*/ 35 h 88"/>
                <a:gd name="T34" fmla="*/ 180 w 197"/>
                <a:gd name="T35" fmla="*/ 36 h 88"/>
                <a:gd name="T36" fmla="*/ 139 w 197"/>
                <a:gd name="T37" fmla="*/ 79 h 88"/>
                <a:gd name="T38" fmla="*/ 0 w 197"/>
                <a:gd name="T39" fmla="*/ 0 h 88"/>
                <a:gd name="T40" fmla="*/ 99 w 197"/>
                <a:gd name="T41" fmla="*/ 83 h 88"/>
                <a:gd name="T42" fmla="*/ 114 w 197"/>
                <a:gd name="T43" fmla="*/ 68 h 88"/>
                <a:gd name="T44" fmla="*/ 104 w 197"/>
                <a:gd name="T45" fmla="*/ 60 h 88"/>
                <a:gd name="T46" fmla="*/ 102 w 197"/>
                <a:gd name="T47" fmla="*/ 57 h 88"/>
                <a:gd name="T48" fmla="*/ 93 w 197"/>
                <a:gd name="T49" fmla="*/ 40 h 88"/>
                <a:gd name="T50" fmla="*/ 94 w 197"/>
                <a:gd name="T51" fmla="*/ 37 h 88"/>
                <a:gd name="T52" fmla="*/ 95 w 197"/>
                <a:gd name="T53" fmla="*/ 32 h 88"/>
                <a:gd name="T54" fmla="*/ 98 w 197"/>
                <a:gd name="T55" fmla="*/ 27 h 88"/>
                <a:gd name="T56" fmla="*/ 94 w 197"/>
                <a:gd name="T57" fmla="*/ 18 h 88"/>
                <a:gd name="T58" fmla="*/ 88 w 197"/>
                <a:gd name="T59" fmla="*/ 14 h 88"/>
                <a:gd name="T60" fmla="*/ 77 w 197"/>
                <a:gd name="T61" fmla="*/ 6 h 88"/>
                <a:gd name="T62" fmla="*/ 61 w 197"/>
                <a:gd name="T63" fmla="*/ 0 h 88"/>
                <a:gd name="T64" fmla="*/ 103 w 197"/>
                <a:gd name="T65" fmla="*/ 11 h 88"/>
                <a:gd name="T66" fmla="*/ 105 w 197"/>
                <a:gd name="T67" fmla="*/ 11 h 88"/>
                <a:gd name="T68" fmla="*/ 112 w 197"/>
                <a:gd name="T69" fmla="*/ 6 h 88"/>
                <a:gd name="T70" fmla="*/ 113 w 197"/>
                <a:gd name="T71" fmla="*/ 5 h 88"/>
                <a:gd name="T72" fmla="*/ 122 w 197"/>
                <a:gd name="T73" fmla="*/ 7 h 88"/>
                <a:gd name="T74" fmla="*/ 134 w 197"/>
                <a:gd name="T75" fmla="*/ 8 h 88"/>
                <a:gd name="T76" fmla="*/ 139 w 197"/>
                <a:gd name="T77" fmla="*/ 18 h 88"/>
                <a:gd name="T78" fmla="*/ 134 w 197"/>
                <a:gd name="T79" fmla="*/ 14 h 88"/>
                <a:gd name="T80" fmla="*/ 120 w 197"/>
                <a:gd name="T81" fmla="*/ 11 h 88"/>
                <a:gd name="T82" fmla="*/ 114 w 197"/>
                <a:gd name="T83" fmla="*/ 11 h 88"/>
                <a:gd name="T84" fmla="*/ 113 w 197"/>
                <a:gd name="T85" fmla="*/ 11 h 88"/>
                <a:gd name="T86" fmla="*/ 107 w 197"/>
                <a:gd name="T87" fmla="*/ 15 h 88"/>
                <a:gd name="T88" fmla="*/ 102 w 197"/>
                <a:gd name="T89" fmla="*/ 29 h 88"/>
                <a:gd name="T90" fmla="*/ 100 w 197"/>
                <a:gd name="T91" fmla="*/ 32 h 88"/>
                <a:gd name="T92" fmla="*/ 98 w 197"/>
                <a:gd name="T93" fmla="*/ 35 h 88"/>
                <a:gd name="T94" fmla="*/ 98 w 197"/>
                <a:gd name="T95" fmla="*/ 41 h 88"/>
                <a:gd name="T96" fmla="*/ 100 w 197"/>
                <a:gd name="T97" fmla="*/ 44 h 88"/>
                <a:gd name="T98" fmla="*/ 106 w 197"/>
                <a:gd name="T99" fmla="*/ 54 h 88"/>
                <a:gd name="T100" fmla="*/ 115 w 197"/>
                <a:gd name="T101" fmla="*/ 63 h 88"/>
                <a:gd name="T102" fmla="*/ 121 w 197"/>
                <a:gd name="T103" fmla="*/ 68 h 88"/>
                <a:gd name="T104" fmla="*/ 120 w 197"/>
                <a:gd name="T10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88">
                  <a:moveTo>
                    <a:pt x="197" y="0"/>
                  </a:moveTo>
                  <a:cubicBezTo>
                    <a:pt x="195" y="23"/>
                    <a:pt x="184" y="43"/>
                    <a:pt x="169" y="59"/>
                  </a:cubicBezTo>
                  <a:cubicBezTo>
                    <a:pt x="160" y="67"/>
                    <a:pt x="150" y="74"/>
                    <a:pt x="139" y="79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49" y="69"/>
                    <a:pt x="158" y="63"/>
                    <a:pt x="166" y="55"/>
                  </a:cubicBezTo>
                  <a:cubicBezTo>
                    <a:pt x="171" y="50"/>
                    <a:pt x="176" y="44"/>
                    <a:pt x="180" y="37"/>
                  </a:cubicBezTo>
                  <a:cubicBezTo>
                    <a:pt x="178" y="38"/>
                    <a:pt x="177" y="39"/>
                    <a:pt x="176" y="40"/>
                  </a:cubicBezTo>
                  <a:cubicBezTo>
                    <a:pt x="174" y="40"/>
                    <a:pt x="173" y="39"/>
                    <a:pt x="171" y="39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69" y="39"/>
                    <a:pt x="167" y="39"/>
                    <a:pt x="166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2" y="35"/>
                    <a:pt x="160" y="36"/>
                    <a:pt x="159" y="34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8" y="33"/>
                    <a:pt x="156" y="33"/>
                    <a:pt x="156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5" y="29"/>
                    <a:pt x="155" y="29"/>
                    <a:pt x="155" y="29"/>
                  </a:cubicBezTo>
                  <a:cubicBezTo>
                    <a:pt x="155" y="28"/>
                    <a:pt x="154" y="28"/>
                    <a:pt x="154" y="27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1" y="23"/>
                    <a:pt x="150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4" y="22"/>
                    <a:pt x="143" y="23"/>
                    <a:pt x="139" y="18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43" y="15"/>
                    <a:pt x="143" y="15"/>
                    <a:pt x="143" y="15"/>
                  </a:cubicBezTo>
                  <a:cubicBezTo>
                    <a:pt x="145" y="18"/>
                    <a:pt x="145" y="17"/>
                    <a:pt x="149" y="17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52" y="17"/>
                    <a:pt x="153" y="19"/>
                    <a:pt x="155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8" y="23"/>
                    <a:pt x="158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9" y="27"/>
                    <a:pt x="160" y="27"/>
                    <a:pt x="160" y="30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8" y="32"/>
                    <a:pt x="170" y="33"/>
                    <a:pt x="171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7" y="35"/>
                    <a:pt x="177" y="35"/>
                    <a:pt x="177" y="35"/>
                  </a:cubicBezTo>
                  <a:cubicBezTo>
                    <a:pt x="177" y="35"/>
                    <a:pt x="177" y="35"/>
                    <a:pt x="177" y="35"/>
                  </a:cubicBezTo>
                  <a:cubicBezTo>
                    <a:pt x="178" y="35"/>
                    <a:pt x="179" y="35"/>
                    <a:pt x="180" y="36"/>
                  </a:cubicBezTo>
                  <a:cubicBezTo>
                    <a:pt x="187" y="25"/>
                    <a:pt x="191" y="13"/>
                    <a:pt x="193" y="0"/>
                  </a:cubicBezTo>
                  <a:lnTo>
                    <a:pt x="197" y="0"/>
                  </a:lnTo>
                  <a:close/>
                  <a:moveTo>
                    <a:pt x="139" y="79"/>
                  </a:moveTo>
                  <a:cubicBezTo>
                    <a:pt x="127" y="85"/>
                    <a:pt x="113" y="88"/>
                    <a:pt x="99" y="88"/>
                  </a:cubicBezTo>
                  <a:cubicBezTo>
                    <a:pt x="71" y="88"/>
                    <a:pt x="46" y="77"/>
                    <a:pt x="28" y="59"/>
                  </a:cubicBezTo>
                  <a:cubicBezTo>
                    <a:pt x="13" y="43"/>
                    <a:pt x="3" y="23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22"/>
                    <a:pt x="17" y="41"/>
                    <a:pt x="32" y="55"/>
                  </a:cubicBezTo>
                  <a:cubicBezTo>
                    <a:pt x="49" y="72"/>
                    <a:pt x="73" y="83"/>
                    <a:pt x="99" y="83"/>
                  </a:cubicBezTo>
                  <a:cubicBezTo>
                    <a:pt x="105" y="83"/>
                    <a:pt x="112" y="82"/>
                    <a:pt x="118" y="81"/>
                  </a:cubicBezTo>
                  <a:cubicBezTo>
                    <a:pt x="118" y="78"/>
                    <a:pt x="119" y="74"/>
                    <a:pt x="117" y="71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6" y="64"/>
                    <a:pt x="106" y="64"/>
                    <a:pt x="104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0" y="54"/>
                    <a:pt x="99" y="50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2" y="45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39"/>
                    <a:pt x="94" y="38"/>
                    <a:pt x="95" y="38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4"/>
                    <a:pt x="94" y="33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0"/>
                    <a:pt x="96" y="29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9" y="25"/>
                    <a:pt x="103" y="24"/>
                    <a:pt x="100" y="18"/>
                  </a:cubicBezTo>
                  <a:cubicBezTo>
                    <a:pt x="99" y="20"/>
                    <a:pt x="95" y="19"/>
                    <a:pt x="94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88" y="16"/>
                    <a:pt x="89" y="15"/>
                    <a:pt x="88" y="14"/>
                  </a:cubicBezTo>
                  <a:cubicBezTo>
                    <a:pt x="84" y="13"/>
                    <a:pt x="86" y="12"/>
                    <a:pt x="85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4" y="5"/>
                    <a:pt x="72" y="1"/>
                    <a:pt x="70" y="2"/>
                  </a:cubicBezTo>
                  <a:cubicBezTo>
                    <a:pt x="67" y="3"/>
                    <a:pt x="64" y="1"/>
                    <a:pt x="6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4"/>
                    <a:pt x="92" y="7"/>
                    <a:pt x="95" y="10"/>
                  </a:cubicBezTo>
                  <a:cubicBezTo>
                    <a:pt x="97" y="13"/>
                    <a:pt x="99" y="9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4" y="11"/>
                    <a:pt x="104" y="12"/>
                  </a:cubicBezTo>
                  <a:cubicBezTo>
                    <a:pt x="104" y="11"/>
                    <a:pt x="105" y="11"/>
                    <a:pt x="105" y="11"/>
                  </a:cubicBezTo>
                  <a:cubicBezTo>
                    <a:pt x="107" y="7"/>
                    <a:pt x="107" y="8"/>
                    <a:pt x="111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4" y="4"/>
                    <a:pt x="116" y="3"/>
                    <a:pt x="118" y="5"/>
                  </a:cubicBezTo>
                  <a:cubicBezTo>
                    <a:pt x="119" y="5"/>
                    <a:pt x="121" y="6"/>
                    <a:pt x="122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3" y="7"/>
                    <a:pt x="123" y="7"/>
                    <a:pt x="124" y="8"/>
                  </a:cubicBezTo>
                  <a:cubicBezTo>
                    <a:pt x="124" y="8"/>
                    <a:pt x="127" y="8"/>
                    <a:pt x="128" y="9"/>
                  </a:cubicBezTo>
                  <a:cubicBezTo>
                    <a:pt x="130" y="7"/>
                    <a:pt x="133" y="7"/>
                    <a:pt x="134" y="8"/>
                  </a:cubicBezTo>
                  <a:cubicBezTo>
                    <a:pt x="137" y="7"/>
                    <a:pt x="138" y="10"/>
                    <a:pt x="139" y="12"/>
                  </a:cubicBezTo>
                  <a:cubicBezTo>
                    <a:pt x="139" y="18"/>
                    <a:pt x="139" y="18"/>
                    <a:pt x="139" y="18"/>
                  </a:cubicBezTo>
                  <a:cubicBezTo>
                    <a:pt x="139" y="18"/>
                    <a:pt x="139" y="18"/>
                    <a:pt x="139" y="18"/>
                  </a:cubicBezTo>
                  <a:cubicBezTo>
                    <a:pt x="138" y="16"/>
                    <a:pt x="137" y="17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3" y="14"/>
                    <a:pt x="132" y="12"/>
                    <a:pt x="131" y="12"/>
                  </a:cubicBezTo>
                  <a:cubicBezTo>
                    <a:pt x="128" y="15"/>
                    <a:pt x="127" y="12"/>
                    <a:pt x="125" y="13"/>
                  </a:cubicBezTo>
                  <a:cubicBezTo>
                    <a:pt x="122" y="13"/>
                    <a:pt x="121" y="12"/>
                    <a:pt x="120" y="11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8" y="11"/>
                    <a:pt x="117" y="12"/>
                    <a:pt x="114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0" y="12"/>
                    <a:pt x="111" y="10"/>
                    <a:pt x="109" y="13"/>
                  </a:cubicBezTo>
                  <a:cubicBezTo>
                    <a:pt x="109" y="14"/>
                    <a:pt x="108" y="15"/>
                    <a:pt x="107" y="15"/>
                  </a:cubicBezTo>
                  <a:cubicBezTo>
                    <a:pt x="107" y="16"/>
                    <a:pt x="106" y="17"/>
                    <a:pt x="105" y="17"/>
                  </a:cubicBezTo>
                  <a:cubicBezTo>
                    <a:pt x="107" y="20"/>
                    <a:pt x="106" y="26"/>
                    <a:pt x="103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8" y="35"/>
                    <a:pt x="98" y="35"/>
                  </a:cubicBezTo>
                  <a:cubicBezTo>
                    <a:pt x="99" y="35"/>
                    <a:pt x="101" y="38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100" y="44"/>
                    <a:pt x="100" y="44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3" y="47"/>
                    <a:pt x="104" y="51"/>
                    <a:pt x="106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10" y="60"/>
                    <a:pt x="109" y="61"/>
                    <a:pt x="115" y="63"/>
                  </a:cubicBezTo>
                  <a:cubicBezTo>
                    <a:pt x="115" y="63"/>
                    <a:pt x="116" y="64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8" y="65"/>
                    <a:pt x="121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3" y="71"/>
                    <a:pt x="123" y="75"/>
                    <a:pt x="123" y="78"/>
                  </a:cubicBezTo>
                  <a:cubicBezTo>
                    <a:pt x="122" y="79"/>
                    <a:pt x="121" y="80"/>
                    <a:pt x="120" y="81"/>
                  </a:cubicBezTo>
                  <a:cubicBezTo>
                    <a:pt x="127" y="79"/>
                    <a:pt x="133" y="77"/>
                    <a:pt x="139" y="74"/>
                  </a:cubicBezTo>
                  <a:lnTo>
                    <a:pt x="139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1" name="Freeform 337"/>
            <p:cNvSpPr>
              <a:spLocks noEditPoints="1"/>
            </p:cNvSpPr>
            <p:nvPr/>
          </p:nvSpPr>
          <p:spPr bwMode="auto">
            <a:xfrm>
              <a:off x="2951163" y="1325563"/>
              <a:ext cx="536575" cy="534988"/>
            </a:xfrm>
            <a:custGeom>
              <a:avLst/>
              <a:gdLst>
                <a:gd name="T0" fmla="*/ 258 w 290"/>
                <a:gd name="T1" fmla="*/ 220 h 290"/>
                <a:gd name="T2" fmla="*/ 232 w 290"/>
                <a:gd name="T3" fmla="*/ 211 h 290"/>
                <a:gd name="T4" fmla="*/ 227 w 290"/>
                <a:gd name="T5" fmla="*/ 191 h 290"/>
                <a:gd name="T6" fmla="*/ 237 w 290"/>
                <a:gd name="T7" fmla="*/ 206 h 290"/>
                <a:gd name="T8" fmla="*/ 259 w 290"/>
                <a:gd name="T9" fmla="*/ 212 h 290"/>
                <a:gd name="T10" fmla="*/ 248 w 290"/>
                <a:gd name="T11" fmla="*/ 68 h 290"/>
                <a:gd name="T12" fmla="*/ 236 w 290"/>
                <a:gd name="T13" fmla="*/ 71 h 290"/>
                <a:gd name="T14" fmla="*/ 232 w 290"/>
                <a:gd name="T15" fmla="*/ 54 h 290"/>
                <a:gd name="T16" fmla="*/ 230 w 290"/>
                <a:gd name="T17" fmla="*/ 38 h 290"/>
                <a:gd name="T18" fmla="*/ 225 w 290"/>
                <a:gd name="T19" fmla="*/ 24 h 290"/>
                <a:gd name="T20" fmla="*/ 217 w 290"/>
                <a:gd name="T21" fmla="*/ 34 h 290"/>
                <a:gd name="T22" fmla="*/ 204 w 290"/>
                <a:gd name="T23" fmla="*/ 35 h 290"/>
                <a:gd name="T24" fmla="*/ 203 w 290"/>
                <a:gd name="T25" fmla="*/ 277 h 290"/>
                <a:gd name="T26" fmla="*/ 209 w 290"/>
                <a:gd name="T27" fmla="*/ 71 h 290"/>
                <a:gd name="T28" fmla="*/ 225 w 290"/>
                <a:gd name="T29" fmla="*/ 198 h 290"/>
                <a:gd name="T30" fmla="*/ 209 w 290"/>
                <a:gd name="T31" fmla="*/ 183 h 290"/>
                <a:gd name="T32" fmla="*/ 170 w 290"/>
                <a:gd name="T33" fmla="*/ 24 h 290"/>
                <a:gd name="T34" fmla="*/ 185 w 290"/>
                <a:gd name="T35" fmla="*/ 14 h 290"/>
                <a:gd name="T36" fmla="*/ 170 w 290"/>
                <a:gd name="T37" fmla="*/ 287 h 290"/>
                <a:gd name="T38" fmla="*/ 178 w 290"/>
                <a:gd name="T39" fmla="*/ 261 h 290"/>
                <a:gd name="T40" fmla="*/ 170 w 290"/>
                <a:gd name="T41" fmla="*/ 38 h 290"/>
                <a:gd name="T42" fmla="*/ 203 w 290"/>
                <a:gd name="T43" fmla="*/ 28 h 290"/>
                <a:gd name="T44" fmla="*/ 181 w 290"/>
                <a:gd name="T45" fmla="*/ 94 h 290"/>
                <a:gd name="T46" fmla="*/ 174 w 290"/>
                <a:gd name="T47" fmla="*/ 90 h 290"/>
                <a:gd name="T48" fmla="*/ 203 w 290"/>
                <a:gd name="T49" fmla="*/ 179 h 290"/>
                <a:gd name="T50" fmla="*/ 176 w 290"/>
                <a:gd name="T51" fmla="*/ 177 h 290"/>
                <a:gd name="T52" fmla="*/ 197 w 290"/>
                <a:gd name="T53" fmla="*/ 174 h 290"/>
                <a:gd name="T54" fmla="*/ 170 w 290"/>
                <a:gd name="T55" fmla="*/ 287 h 290"/>
                <a:gd name="T56" fmla="*/ 170 w 290"/>
                <a:gd name="T57" fmla="*/ 46 h 290"/>
                <a:gd name="T58" fmla="*/ 170 w 290"/>
                <a:gd name="T59" fmla="*/ 24 h 290"/>
                <a:gd name="T60" fmla="*/ 168 w 290"/>
                <a:gd name="T61" fmla="*/ 95 h 290"/>
                <a:gd name="T62" fmla="*/ 166 w 290"/>
                <a:gd name="T63" fmla="*/ 177 h 290"/>
                <a:gd name="T64" fmla="*/ 165 w 290"/>
                <a:gd name="T65" fmla="*/ 169 h 290"/>
                <a:gd name="T66" fmla="*/ 159 w 290"/>
                <a:gd name="T67" fmla="*/ 246 h 290"/>
                <a:gd name="T68" fmla="*/ 156 w 290"/>
                <a:gd name="T69" fmla="*/ 8 h 290"/>
                <a:gd name="T70" fmla="*/ 118 w 290"/>
                <a:gd name="T71" fmla="*/ 9 h 290"/>
                <a:gd name="T72" fmla="*/ 159 w 290"/>
                <a:gd name="T73" fmla="*/ 282 h 290"/>
                <a:gd name="T74" fmla="*/ 159 w 290"/>
                <a:gd name="T75" fmla="*/ 114 h 290"/>
                <a:gd name="T76" fmla="*/ 119 w 290"/>
                <a:gd name="T77" fmla="*/ 124 h 290"/>
                <a:gd name="T78" fmla="*/ 103 w 290"/>
                <a:gd name="T79" fmla="*/ 145 h 290"/>
                <a:gd name="T80" fmla="*/ 130 w 290"/>
                <a:gd name="T81" fmla="*/ 151 h 290"/>
                <a:gd name="T82" fmla="*/ 151 w 290"/>
                <a:gd name="T83" fmla="*/ 177 h 290"/>
                <a:gd name="T84" fmla="*/ 150 w 290"/>
                <a:gd name="T85" fmla="*/ 204 h 290"/>
                <a:gd name="T86" fmla="*/ 143 w 290"/>
                <a:gd name="T87" fmla="*/ 221 h 290"/>
                <a:gd name="T88" fmla="*/ 153 w 290"/>
                <a:gd name="T89" fmla="*/ 249 h 290"/>
                <a:gd name="T90" fmla="*/ 138 w 290"/>
                <a:gd name="T91" fmla="*/ 215 h 290"/>
                <a:gd name="T92" fmla="*/ 138 w 290"/>
                <a:gd name="T93" fmla="*/ 188 h 290"/>
                <a:gd name="T94" fmla="*/ 90 w 290"/>
                <a:gd name="T95" fmla="*/ 162 h 290"/>
                <a:gd name="T96" fmla="*/ 99 w 290"/>
                <a:gd name="T97" fmla="*/ 131 h 290"/>
                <a:gd name="T98" fmla="*/ 157 w 290"/>
                <a:gd name="T99" fmla="*/ 107 h 290"/>
                <a:gd name="T100" fmla="*/ 61 w 290"/>
                <a:gd name="T101" fmla="*/ 36 h 290"/>
                <a:gd name="T102" fmla="*/ 64 w 290"/>
                <a:gd name="T103" fmla="*/ 51 h 290"/>
                <a:gd name="T104" fmla="*/ 49 w 290"/>
                <a:gd name="T105" fmla="*/ 100 h 290"/>
                <a:gd name="T106" fmla="*/ 68 w 290"/>
                <a:gd name="T107" fmla="*/ 123 h 290"/>
                <a:gd name="T108" fmla="*/ 89 w 290"/>
                <a:gd name="T109" fmla="*/ 162 h 290"/>
                <a:gd name="T110" fmla="*/ 66 w 290"/>
                <a:gd name="T111" fmla="*/ 142 h 290"/>
                <a:gd name="T112" fmla="*/ 50 w 290"/>
                <a:gd name="T113" fmla="*/ 116 h 290"/>
                <a:gd name="T114" fmla="*/ 46 w 290"/>
                <a:gd name="T115" fmla="*/ 82 h 290"/>
                <a:gd name="T116" fmla="*/ 7 w 290"/>
                <a:gd name="T117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" h="290">
                  <a:moveTo>
                    <a:pt x="225" y="24"/>
                  </a:moveTo>
                  <a:cubicBezTo>
                    <a:pt x="233" y="29"/>
                    <a:pt x="241" y="35"/>
                    <a:pt x="247" y="42"/>
                  </a:cubicBezTo>
                  <a:cubicBezTo>
                    <a:pt x="274" y="68"/>
                    <a:pt x="290" y="105"/>
                    <a:pt x="290" y="145"/>
                  </a:cubicBezTo>
                  <a:cubicBezTo>
                    <a:pt x="290" y="185"/>
                    <a:pt x="274" y="221"/>
                    <a:pt x="247" y="247"/>
                  </a:cubicBezTo>
                  <a:cubicBezTo>
                    <a:pt x="241" y="254"/>
                    <a:pt x="233" y="260"/>
                    <a:pt x="225" y="266"/>
                  </a:cubicBezTo>
                  <a:cubicBezTo>
                    <a:pt x="225" y="257"/>
                    <a:pt x="225" y="257"/>
                    <a:pt x="225" y="257"/>
                  </a:cubicBezTo>
                  <a:cubicBezTo>
                    <a:pt x="231" y="253"/>
                    <a:pt x="237" y="248"/>
                    <a:pt x="242" y="242"/>
                  </a:cubicBezTo>
                  <a:cubicBezTo>
                    <a:pt x="250" y="234"/>
                    <a:pt x="257" y="225"/>
                    <a:pt x="263" y="215"/>
                  </a:cubicBezTo>
                  <a:cubicBezTo>
                    <a:pt x="261" y="217"/>
                    <a:pt x="259" y="218"/>
                    <a:pt x="258" y="220"/>
                  </a:cubicBezTo>
                  <a:cubicBezTo>
                    <a:pt x="255" y="220"/>
                    <a:pt x="253" y="219"/>
                    <a:pt x="251" y="218"/>
                  </a:cubicBezTo>
                  <a:cubicBezTo>
                    <a:pt x="251" y="218"/>
                    <a:pt x="251" y="218"/>
                    <a:pt x="251" y="218"/>
                  </a:cubicBezTo>
                  <a:cubicBezTo>
                    <a:pt x="247" y="218"/>
                    <a:pt x="245" y="218"/>
                    <a:pt x="244" y="215"/>
                  </a:cubicBezTo>
                  <a:cubicBezTo>
                    <a:pt x="242" y="214"/>
                    <a:pt x="242" y="214"/>
                    <a:pt x="242" y="214"/>
                  </a:cubicBezTo>
                  <a:cubicBezTo>
                    <a:pt x="242" y="214"/>
                    <a:pt x="242" y="214"/>
                    <a:pt x="242" y="214"/>
                  </a:cubicBezTo>
                  <a:cubicBezTo>
                    <a:pt x="241" y="214"/>
                    <a:pt x="241" y="214"/>
                    <a:pt x="241" y="214"/>
                  </a:cubicBezTo>
                  <a:cubicBezTo>
                    <a:pt x="241" y="214"/>
                    <a:pt x="241" y="214"/>
                    <a:pt x="241" y="214"/>
                  </a:cubicBezTo>
                  <a:cubicBezTo>
                    <a:pt x="238" y="213"/>
                    <a:pt x="235" y="214"/>
                    <a:pt x="232" y="211"/>
                  </a:cubicBezTo>
                  <a:cubicBezTo>
                    <a:pt x="232" y="211"/>
                    <a:pt x="232" y="211"/>
                    <a:pt x="232" y="211"/>
                  </a:cubicBezTo>
                  <a:cubicBezTo>
                    <a:pt x="231" y="210"/>
                    <a:pt x="229" y="210"/>
                    <a:pt x="228" y="207"/>
                  </a:cubicBezTo>
                  <a:cubicBezTo>
                    <a:pt x="228" y="207"/>
                    <a:pt x="228" y="207"/>
                    <a:pt x="228" y="207"/>
                  </a:cubicBezTo>
                  <a:cubicBezTo>
                    <a:pt x="227" y="204"/>
                    <a:pt x="227" y="204"/>
                    <a:pt x="227" y="204"/>
                  </a:cubicBezTo>
                  <a:cubicBezTo>
                    <a:pt x="226" y="203"/>
                    <a:pt x="226" y="202"/>
                    <a:pt x="225" y="201"/>
                  </a:cubicBezTo>
                  <a:cubicBezTo>
                    <a:pt x="225" y="201"/>
                    <a:pt x="225" y="201"/>
                    <a:pt x="225" y="201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6" y="190"/>
                    <a:pt x="227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30" y="193"/>
                    <a:pt x="231" y="195"/>
                    <a:pt x="232" y="198"/>
                  </a:cubicBezTo>
                  <a:cubicBezTo>
                    <a:pt x="232" y="198"/>
                    <a:pt x="232" y="198"/>
                    <a:pt x="232" y="198"/>
                  </a:cubicBezTo>
                  <a:cubicBezTo>
                    <a:pt x="232" y="198"/>
                    <a:pt x="232" y="198"/>
                    <a:pt x="232" y="198"/>
                  </a:cubicBezTo>
                  <a:cubicBezTo>
                    <a:pt x="233" y="201"/>
                    <a:pt x="235" y="201"/>
                    <a:pt x="235" y="205"/>
                  </a:cubicBezTo>
                  <a:cubicBezTo>
                    <a:pt x="237" y="206"/>
                    <a:pt x="237" y="206"/>
                    <a:pt x="237" y="206"/>
                  </a:cubicBezTo>
                  <a:cubicBezTo>
                    <a:pt x="237" y="206"/>
                    <a:pt x="237" y="206"/>
                    <a:pt x="237" y="206"/>
                  </a:cubicBezTo>
                  <a:cubicBezTo>
                    <a:pt x="237" y="206"/>
                    <a:pt x="237" y="206"/>
                    <a:pt x="237" y="206"/>
                  </a:cubicBezTo>
                  <a:cubicBezTo>
                    <a:pt x="243" y="208"/>
                    <a:pt x="243" y="208"/>
                    <a:pt x="243" y="208"/>
                  </a:cubicBezTo>
                  <a:cubicBezTo>
                    <a:pt x="243" y="208"/>
                    <a:pt x="243" y="208"/>
                    <a:pt x="243" y="208"/>
                  </a:cubicBezTo>
                  <a:cubicBezTo>
                    <a:pt x="244" y="208"/>
                    <a:pt x="244" y="208"/>
                    <a:pt x="244" y="208"/>
                  </a:cubicBezTo>
                  <a:cubicBezTo>
                    <a:pt x="244" y="208"/>
                    <a:pt x="244" y="208"/>
                    <a:pt x="244" y="208"/>
                  </a:cubicBezTo>
                  <a:cubicBezTo>
                    <a:pt x="247" y="209"/>
                    <a:pt x="249" y="209"/>
                    <a:pt x="250" y="212"/>
                  </a:cubicBezTo>
                  <a:cubicBezTo>
                    <a:pt x="251" y="212"/>
                    <a:pt x="251" y="212"/>
                    <a:pt x="251" y="212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59" y="212"/>
                    <a:pt x="259" y="212"/>
                    <a:pt x="259" y="212"/>
                  </a:cubicBezTo>
                  <a:cubicBezTo>
                    <a:pt x="259" y="212"/>
                    <a:pt x="259" y="212"/>
                    <a:pt x="259" y="212"/>
                  </a:cubicBezTo>
                  <a:cubicBezTo>
                    <a:pt x="261" y="213"/>
                    <a:pt x="263" y="213"/>
                    <a:pt x="264" y="214"/>
                  </a:cubicBezTo>
                  <a:cubicBezTo>
                    <a:pt x="276" y="194"/>
                    <a:pt x="283" y="170"/>
                    <a:pt x="283" y="145"/>
                  </a:cubicBezTo>
                  <a:cubicBezTo>
                    <a:pt x="283" y="109"/>
                    <a:pt x="269" y="76"/>
                    <a:pt x="247" y="51"/>
                  </a:cubicBezTo>
                  <a:cubicBezTo>
                    <a:pt x="247" y="54"/>
                    <a:pt x="246" y="54"/>
                    <a:pt x="244" y="58"/>
                  </a:cubicBezTo>
                  <a:cubicBezTo>
                    <a:pt x="245" y="59"/>
                    <a:pt x="246" y="60"/>
                    <a:pt x="247" y="61"/>
                  </a:cubicBezTo>
                  <a:cubicBezTo>
                    <a:pt x="247" y="61"/>
                    <a:pt x="247" y="61"/>
                    <a:pt x="247" y="61"/>
                  </a:cubicBezTo>
                  <a:cubicBezTo>
                    <a:pt x="248" y="63"/>
                    <a:pt x="247" y="64"/>
                    <a:pt x="247" y="66"/>
                  </a:cubicBezTo>
                  <a:cubicBezTo>
                    <a:pt x="247" y="66"/>
                    <a:pt x="248" y="67"/>
                    <a:pt x="248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6" y="72"/>
                    <a:pt x="246" y="72"/>
                    <a:pt x="246" y="72"/>
                  </a:cubicBezTo>
                  <a:cubicBezTo>
                    <a:pt x="246" y="72"/>
                    <a:pt x="246" y="72"/>
                    <a:pt x="246" y="72"/>
                  </a:cubicBezTo>
                  <a:cubicBezTo>
                    <a:pt x="245" y="73"/>
                    <a:pt x="244" y="73"/>
                    <a:pt x="242" y="73"/>
                  </a:cubicBezTo>
                  <a:cubicBezTo>
                    <a:pt x="242" y="73"/>
                    <a:pt x="242" y="73"/>
                    <a:pt x="242" y="73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1" y="70"/>
                    <a:pt x="229" y="71"/>
                    <a:pt x="227" y="70"/>
                  </a:cubicBezTo>
                  <a:cubicBezTo>
                    <a:pt x="228" y="72"/>
                    <a:pt x="227" y="74"/>
                    <a:pt x="225" y="7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56"/>
                    <a:pt x="229" y="56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4" y="53"/>
                    <a:pt x="236" y="52"/>
                    <a:pt x="238" y="53"/>
                  </a:cubicBezTo>
                  <a:cubicBezTo>
                    <a:pt x="239" y="53"/>
                    <a:pt x="239" y="52"/>
                    <a:pt x="239" y="52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34" y="48"/>
                    <a:pt x="232" y="47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1"/>
                    <a:pt x="231" y="41"/>
                    <a:pt x="231" y="41"/>
                  </a:cubicBezTo>
                  <a:cubicBezTo>
                    <a:pt x="231" y="40"/>
                    <a:pt x="231" y="40"/>
                    <a:pt x="231" y="39"/>
                  </a:cubicBezTo>
                  <a:cubicBezTo>
                    <a:pt x="231" y="39"/>
                    <a:pt x="231" y="39"/>
                    <a:pt x="231" y="39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25" y="40"/>
                    <a:pt x="225" y="40"/>
                    <a:pt x="225" y="40"/>
                  </a:cubicBezTo>
                  <a:cubicBezTo>
                    <a:pt x="225" y="40"/>
                    <a:pt x="225" y="40"/>
                    <a:pt x="225" y="40"/>
                  </a:cubicBezTo>
                  <a:cubicBezTo>
                    <a:pt x="225" y="40"/>
                    <a:pt x="225" y="40"/>
                    <a:pt x="225" y="40"/>
                  </a:cubicBezTo>
                  <a:cubicBezTo>
                    <a:pt x="225" y="33"/>
                    <a:pt x="225" y="33"/>
                    <a:pt x="225" y="33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5" y="32"/>
                    <a:pt x="225" y="32"/>
                    <a:pt x="225" y="32"/>
                  </a:cubicBezTo>
                  <a:lnTo>
                    <a:pt x="225" y="24"/>
                  </a:lnTo>
                  <a:close/>
                  <a:moveTo>
                    <a:pt x="203" y="12"/>
                  </a:moveTo>
                  <a:cubicBezTo>
                    <a:pt x="211" y="15"/>
                    <a:pt x="218" y="19"/>
                    <a:pt x="225" y="24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5" y="32"/>
                    <a:pt x="224" y="33"/>
                    <a:pt x="224" y="33"/>
                  </a:cubicBezTo>
                  <a:cubicBezTo>
                    <a:pt x="225" y="33"/>
                    <a:pt x="225" y="33"/>
                    <a:pt x="225" y="33"/>
                  </a:cubicBezTo>
                  <a:cubicBezTo>
                    <a:pt x="225" y="40"/>
                    <a:pt x="225" y="40"/>
                    <a:pt x="225" y="40"/>
                  </a:cubicBezTo>
                  <a:cubicBezTo>
                    <a:pt x="222" y="41"/>
                    <a:pt x="220" y="40"/>
                    <a:pt x="218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7" y="34"/>
                    <a:pt x="217" y="34"/>
                    <a:pt x="217" y="34"/>
                  </a:cubicBezTo>
                  <a:cubicBezTo>
                    <a:pt x="217" y="34"/>
                    <a:pt x="217" y="34"/>
                    <a:pt x="217" y="34"/>
                  </a:cubicBezTo>
                  <a:cubicBezTo>
                    <a:pt x="216" y="33"/>
                    <a:pt x="217" y="32"/>
                    <a:pt x="217" y="32"/>
                  </a:cubicBezTo>
                  <a:cubicBezTo>
                    <a:pt x="216" y="31"/>
                    <a:pt x="216" y="31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3" y="30"/>
                    <a:pt x="210" y="30"/>
                    <a:pt x="208" y="29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04" y="35"/>
                    <a:pt x="204" y="35"/>
                    <a:pt x="204" y="35"/>
                  </a:cubicBezTo>
                  <a:cubicBezTo>
                    <a:pt x="204" y="35"/>
                    <a:pt x="204" y="35"/>
                    <a:pt x="204" y="35"/>
                  </a:cubicBezTo>
                  <a:cubicBezTo>
                    <a:pt x="204" y="35"/>
                    <a:pt x="204" y="35"/>
                    <a:pt x="204" y="35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4" y="38"/>
                    <a:pt x="204" y="40"/>
                    <a:pt x="203" y="42"/>
                  </a:cubicBezTo>
                  <a:cubicBezTo>
                    <a:pt x="203" y="28"/>
                    <a:pt x="203" y="28"/>
                    <a:pt x="203" y="28"/>
                  </a:cubicBezTo>
                  <a:cubicBezTo>
                    <a:pt x="205" y="26"/>
                    <a:pt x="207" y="24"/>
                    <a:pt x="208" y="22"/>
                  </a:cubicBezTo>
                  <a:cubicBezTo>
                    <a:pt x="208" y="22"/>
                    <a:pt x="206" y="21"/>
                    <a:pt x="203" y="20"/>
                  </a:cubicBezTo>
                  <a:cubicBezTo>
                    <a:pt x="203" y="12"/>
                    <a:pt x="203" y="12"/>
                    <a:pt x="203" y="12"/>
                  </a:cubicBezTo>
                  <a:close/>
                  <a:moveTo>
                    <a:pt x="225" y="266"/>
                  </a:moveTo>
                  <a:cubicBezTo>
                    <a:pt x="218" y="270"/>
                    <a:pt x="211" y="274"/>
                    <a:pt x="203" y="277"/>
                  </a:cubicBezTo>
                  <a:cubicBezTo>
                    <a:pt x="203" y="270"/>
                    <a:pt x="203" y="270"/>
                    <a:pt x="203" y="270"/>
                  </a:cubicBezTo>
                  <a:cubicBezTo>
                    <a:pt x="211" y="266"/>
                    <a:pt x="218" y="262"/>
                    <a:pt x="225" y="257"/>
                  </a:cubicBezTo>
                  <a:cubicBezTo>
                    <a:pt x="225" y="266"/>
                    <a:pt x="225" y="266"/>
                    <a:pt x="225" y="266"/>
                  </a:cubicBezTo>
                  <a:close/>
                  <a:moveTo>
                    <a:pt x="225" y="56"/>
                  </a:moveTo>
                  <a:cubicBezTo>
                    <a:pt x="225" y="76"/>
                    <a:pt x="225" y="76"/>
                    <a:pt x="225" y="76"/>
                  </a:cubicBezTo>
                  <a:cubicBezTo>
                    <a:pt x="222" y="77"/>
                    <a:pt x="218" y="78"/>
                    <a:pt x="216" y="79"/>
                  </a:cubicBezTo>
                  <a:cubicBezTo>
                    <a:pt x="212" y="80"/>
                    <a:pt x="206" y="85"/>
                    <a:pt x="203" y="8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5" y="71"/>
                    <a:pt x="207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10" y="72"/>
                    <a:pt x="210" y="72"/>
                    <a:pt x="210" y="72"/>
                  </a:cubicBezTo>
                  <a:cubicBezTo>
                    <a:pt x="210" y="71"/>
                    <a:pt x="209" y="71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10" y="66"/>
                    <a:pt x="210" y="66"/>
                    <a:pt x="210" y="66"/>
                  </a:cubicBezTo>
                  <a:cubicBezTo>
                    <a:pt x="201" y="64"/>
                    <a:pt x="210" y="53"/>
                    <a:pt x="220" y="57"/>
                  </a:cubicBezTo>
                  <a:cubicBezTo>
                    <a:pt x="221" y="56"/>
                    <a:pt x="223" y="56"/>
                    <a:pt x="225" y="56"/>
                  </a:cubicBezTo>
                  <a:close/>
                  <a:moveTo>
                    <a:pt x="225" y="189"/>
                  </a:moveTo>
                  <a:cubicBezTo>
                    <a:pt x="225" y="198"/>
                    <a:pt x="225" y="198"/>
                    <a:pt x="225" y="198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6"/>
                    <a:pt x="223" y="196"/>
                    <a:pt x="223" y="196"/>
                  </a:cubicBezTo>
                  <a:cubicBezTo>
                    <a:pt x="223" y="196"/>
                    <a:pt x="223" y="196"/>
                    <a:pt x="223" y="196"/>
                  </a:cubicBezTo>
                  <a:cubicBezTo>
                    <a:pt x="221" y="195"/>
                    <a:pt x="219" y="194"/>
                    <a:pt x="217" y="193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12" y="193"/>
                    <a:pt x="209" y="196"/>
                    <a:pt x="203" y="188"/>
                  </a:cubicBezTo>
                  <a:cubicBezTo>
                    <a:pt x="203" y="179"/>
                    <a:pt x="203" y="179"/>
                    <a:pt x="203" y="179"/>
                  </a:cubicBezTo>
                  <a:cubicBezTo>
                    <a:pt x="203" y="179"/>
                    <a:pt x="203" y="179"/>
                    <a:pt x="203" y="179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12" y="188"/>
                    <a:pt x="213" y="186"/>
                    <a:pt x="218" y="187"/>
                  </a:cubicBezTo>
                  <a:cubicBezTo>
                    <a:pt x="218" y="187"/>
                    <a:pt x="218" y="187"/>
                    <a:pt x="218" y="187"/>
                  </a:cubicBezTo>
                  <a:cubicBezTo>
                    <a:pt x="221" y="187"/>
                    <a:pt x="223" y="188"/>
                    <a:pt x="225" y="189"/>
                  </a:cubicBezTo>
                  <a:close/>
                  <a:moveTo>
                    <a:pt x="170" y="2"/>
                  </a:moveTo>
                  <a:cubicBezTo>
                    <a:pt x="182" y="4"/>
                    <a:pt x="193" y="7"/>
                    <a:pt x="203" y="12"/>
                  </a:cubicBezTo>
                  <a:cubicBezTo>
                    <a:pt x="203" y="20"/>
                    <a:pt x="203" y="20"/>
                    <a:pt x="203" y="20"/>
                  </a:cubicBezTo>
                  <a:cubicBezTo>
                    <a:pt x="201" y="19"/>
                    <a:pt x="198" y="18"/>
                    <a:pt x="197" y="17"/>
                  </a:cubicBezTo>
                  <a:cubicBezTo>
                    <a:pt x="186" y="22"/>
                    <a:pt x="175" y="27"/>
                    <a:pt x="170" y="31"/>
                  </a:cubicBezTo>
                  <a:cubicBezTo>
                    <a:pt x="170" y="24"/>
                    <a:pt x="170" y="24"/>
                    <a:pt x="170" y="24"/>
                  </a:cubicBezTo>
                  <a:cubicBezTo>
                    <a:pt x="173" y="22"/>
                    <a:pt x="176" y="22"/>
                    <a:pt x="178" y="20"/>
                  </a:cubicBezTo>
                  <a:cubicBezTo>
                    <a:pt x="179" y="20"/>
                    <a:pt x="180" y="19"/>
                    <a:pt x="181" y="19"/>
                  </a:cubicBezTo>
                  <a:cubicBezTo>
                    <a:pt x="181" y="19"/>
                    <a:pt x="181" y="19"/>
                    <a:pt x="181" y="19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7" y="17"/>
                    <a:pt x="187" y="17"/>
                    <a:pt x="187" y="17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84" y="14"/>
                    <a:pt x="183" y="14"/>
                    <a:pt x="183" y="15"/>
                  </a:cubicBezTo>
                  <a:cubicBezTo>
                    <a:pt x="183" y="15"/>
                    <a:pt x="183" y="15"/>
                    <a:pt x="183" y="15"/>
                  </a:cubicBezTo>
                  <a:cubicBezTo>
                    <a:pt x="178" y="14"/>
                    <a:pt x="178" y="14"/>
                    <a:pt x="178" y="14"/>
                  </a:cubicBezTo>
                  <a:cubicBezTo>
                    <a:pt x="178" y="14"/>
                    <a:pt x="178" y="14"/>
                    <a:pt x="178" y="14"/>
                  </a:cubicBezTo>
                  <a:cubicBezTo>
                    <a:pt x="177" y="14"/>
                    <a:pt x="177" y="14"/>
                    <a:pt x="177" y="13"/>
                  </a:cubicBezTo>
                  <a:cubicBezTo>
                    <a:pt x="175" y="15"/>
                    <a:pt x="172" y="16"/>
                    <a:pt x="170" y="15"/>
                  </a:cubicBezTo>
                  <a:cubicBezTo>
                    <a:pt x="170" y="2"/>
                    <a:pt x="170" y="2"/>
                    <a:pt x="170" y="2"/>
                  </a:cubicBezTo>
                  <a:close/>
                  <a:moveTo>
                    <a:pt x="203" y="277"/>
                  </a:moveTo>
                  <a:cubicBezTo>
                    <a:pt x="193" y="282"/>
                    <a:pt x="182" y="285"/>
                    <a:pt x="170" y="287"/>
                  </a:cubicBezTo>
                  <a:cubicBezTo>
                    <a:pt x="170" y="280"/>
                    <a:pt x="170" y="280"/>
                    <a:pt x="170" y="280"/>
                  </a:cubicBezTo>
                  <a:cubicBezTo>
                    <a:pt x="171" y="280"/>
                    <a:pt x="172" y="280"/>
                    <a:pt x="174" y="280"/>
                  </a:cubicBezTo>
                  <a:cubicBezTo>
                    <a:pt x="173" y="275"/>
                    <a:pt x="174" y="269"/>
                    <a:pt x="172" y="264"/>
                  </a:cubicBezTo>
                  <a:cubicBezTo>
                    <a:pt x="170" y="263"/>
                    <a:pt x="170" y="263"/>
                    <a:pt x="170" y="263"/>
                  </a:cubicBezTo>
                  <a:cubicBezTo>
                    <a:pt x="170" y="254"/>
                    <a:pt x="170" y="254"/>
                    <a:pt x="170" y="254"/>
                  </a:cubicBezTo>
                  <a:cubicBezTo>
                    <a:pt x="170" y="254"/>
                    <a:pt x="171" y="255"/>
                    <a:pt x="171" y="255"/>
                  </a:cubicBezTo>
                  <a:cubicBezTo>
                    <a:pt x="171" y="255"/>
                    <a:pt x="171" y="255"/>
                    <a:pt x="171" y="255"/>
                  </a:cubicBezTo>
                  <a:cubicBezTo>
                    <a:pt x="173" y="256"/>
                    <a:pt x="177" y="259"/>
                    <a:pt x="178" y="261"/>
                  </a:cubicBezTo>
                  <a:cubicBezTo>
                    <a:pt x="178" y="261"/>
                    <a:pt x="178" y="261"/>
                    <a:pt x="178" y="261"/>
                  </a:cubicBezTo>
                  <a:cubicBezTo>
                    <a:pt x="181" y="265"/>
                    <a:pt x="180" y="271"/>
                    <a:pt x="180" y="276"/>
                  </a:cubicBezTo>
                  <a:cubicBezTo>
                    <a:pt x="179" y="277"/>
                    <a:pt x="178" y="278"/>
                    <a:pt x="176" y="279"/>
                  </a:cubicBezTo>
                  <a:cubicBezTo>
                    <a:pt x="186" y="277"/>
                    <a:pt x="195" y="274"/>
                    <a:pt x="203" y="270"/>
                  </a:cubicBezTo>
                  <a:cubicBezTo>
                    <a:pt x="203" y="277"/>
                    <a:pt x="203" y="277"/>
                    <a:pt x="203" y="277"/>
                  </a:cubicBezTo>
                  <a:close/>
                  <a:moveTo>
                    <a:pt x="203" y="28"/>
                  </a:moveTo>
                  <a:cubicBezTo>
                    <a:pt x="202" y="30"/>
                    <a:pt x="200" y="32"/>
                    <a:pt x="198" y="34"/>
                  </a:cubicBezTo>
                  <a:cubicBezTo>
                    <a:pt x="196" y="36"/>
                    <a:pt x="198" y="41"/>
                    <a:pt x="195" y="43"/>
                  </a:cubicBezTo>
                  <a:cubicBezTo>
                    <a:pt x="190" y="47"/>
                    <a:pt x="180" y="46"/>
                    <a:pt x="174" y="41"/>
                  </a:cubicBezTo>
                  <a:cubicBezTo>
                    <a:pt x="173" y="40"/>
                    <a:pt x="171" y="39"/>
                    <a:pt x="170" y="38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2" y="47"/>
                    <a:pt x="174" y="49"/>
                    <a:pt x="176" y="49"/>
                  </a:cubicBezTo>
                  <a:cubicBezTo>
                    <a:pt x="176" y="51"/>
                    <a:pt x="176" y="51"/>
                    <a:pt x="176" y="51"/>
                  </a:cubicBezTo>
                  <a:cubicBezTo>
                    <a:pt x="171" y="58"/>
                    <a:pt x="185" y="65"/>
                    <a:pt x="189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9" y="53"/>
                    <a:pt x="189" y="52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6" y="50"/>
                    <a:pt x="201" y="47"/>
                    <a:pt x="203" y="42"/>
                  </a:cubicBezTo>
                  <a:cubicBezTo>
                    <a:pt x="203" y="28"/>
                    <a:pt x="203" y="28"/>
                    <a:pt x="203" y="28"/>
                  </a:cubicBezTo>
                  <a:close/>
                  <a:moveTo>
                    <a:pt x="203" y="72"/>
                  </a:moveTo>
                  <a:cubicBezTo>
                    <a:pt x="203" y="81"/>
                    <a:pt x="203" y="81"/>
                    <a:pt x="203" y="81"/>
                  </a:cubicBezTo>
                  <a:cubicBezTo>
                    <a:pt x="203" y="81"/>
                    <a:pt x="203" y="80"/>
                    <a:pt x="203" y="80"/>
                  </a:cubicBezTo>
                  <a:cubicBezTo>
                    <a:pt x="201" y="80"/>
                    <a:pt x="195" y="82"/>
                    <a:pt x="195" y="83"/>
                  </a:cubicBezTo>
                  <a:cubicBezTo>
                    <a:pt x="195" y="83"/>
                    <a:pt x="195" y="83"/>
                    <a:pt x="195" y="83"/>
                  </a:cubicBezTo>
                  <a:cubicBezTo>
                    <a:pt x="195" y="83"/>
                    <a:pt x="196" y="88"/>
                    <a:pt x="190" y="89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9" y="96"/>
                    <a:pt x="176" y="99"/>
                    <a:pt x="175" y="99"/>
                  </a:cubicBezTo>
                  <a:cubicBezTo>
                    <a:pt x="175" y="104"/>
                    <a:pt x="173" y="106"/>
                    <a:pt x="170" y="107"/>
                  </a:cubicBezTo>
                  <a:cubicBezTo>
                    <a:pt x="170" y="92"/>
                    <a:pt x="170" y="92"/>
                    <a:pt x="170" y="92"/>
                  </a:cubicBezTo>
                  <a:cubicBezTo>
                    <a:pt x="171" y="92"/>
                    <a:pt x="172" y="92"/>
                    <a:pt x="173" y="92"/>
                  </a:cubicBezTo>
                  <a:cubicBezTo>
                    <a:pt x="173" y="91"/>
                    <a:pt x="173" y="91"/>
                    <a:pt x="174" y="90"/>
                  </a:cubicBezTo>
                  <a:cubicBezTo>
                    <a:pt x="174" y="90"/>
                    <a:pt x="174" y="90"/>
                    <a:pt x="174" y="90"/>
                  </a:cubicBezTo>
                  <a:cubicBezTo>
                    <a:pt x="176" y="89"/>
                    <a:pt x="176" y="89"/>
                    <a:pt x="176" y="89"/>
                  </a:cubicBezTo>
                  <a:cubicBezTo>
                    <a:pt x="176" y="89"/>
                    <a:pt x="176" y="89"/>
                    <a:pt x="176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80" y="85"/>
                    <a:pt x="178" y="85"/>
                    <a:pt x="183" y="84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89" y="75"/>
                    <a:pt x="197" y="75"/>
                    <a:pt x="201" y="73"/>
                  </a:cubicBezTo>
                  <a:cubicBezTo>
                    <a:pt x="202" y="72"/>
                    <a:pt x="203" y="72"/>
                    <a:pt x="203" y="72"/>
                  </a:cubicBezTo>
                  <a:close/>
                  <a:moveTo>
                    <a:pt x="203" y="179"/>
                  </a:moveTo>
                  <a:cubicBezTo>
                    <a:pt x="203" y="188"/>
                    <a:pt x="203" y="188"/>
                    <a:pt x="203" y="188"/>
                  </a:cubicBezTo>
                  <a:cubicBezTo>
                    <a:pt x="203" y="187"/>
                    <a:pt x="203" y="187"/>
                    <a:pt x="203" y="187"/>
                  </a:cubicBezTo>
                  <a:cubicBezTo>
                    <a:pt x="202" y="185"/>
                    <a:pt x="200" y="186"/>
                    <a:pt x="198" y="184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5" y="181"/>
                    <a:pt x="193" y="179"/>
                    <a:pt x="192" y="180"/>
                  </a:cubicBezTo>
                  <a:cubicBezTo>
                    <a:pt x="187" y="184"/>
                    <a:pt x="186" y="179"/>
                    <a:pt x="183" y="180"/>
                  </a:cubicBezTo>
                  <a:cubicBezTo>
                    <a:pt x="179" y="180"/>
                    <a:pt x="178" y="179"/>
                    <a:pt x="176" y="177"/>
                  </a:cubicBezTo>
                  <a:cubicBezTo>
                    <a:pt x="176" y="177"/>
                    <a:pt x="176" y="177"/>
                    <a:pt x="176" y="177"/>
                  </a:cubicBezTo>
                  <a:cubicBezTo>
                    <a:pt x="175" y="177"/>
                    <a:pt x="175" y="177"/>
                    <a:pt x="175" y="177"/>
                  </a:cubicBezTo>
                  <a:cubicBezTo>
                    <a:pt x="173" y="178"/>
                    <a:pt x="172" y="179"/>
                    <a:pt x="170" y="179"/>
                  </a:cubicBezTo>
                  <a:cubicBezTo>
                    <a:pt x="170" y="168"/>
                    <a:pt x="170" y="168"/>
                    <a:pt x="170" y="168"/>
                  </a:cubicBezTo>
                  <a:cubicBezTo>
                    <a:pt x="171" y="168"/>
                    <a:pt x="172" y="168"/>
                    <a:pt x="173" y="169"/>
                  </a:cubicBezTo>
                  <a:cubicBezTo>
                    <a:pt x="175" y="169"/>
                    <a:pt x="178" y="170"/>
                    <a:pt x="179" y="171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80" y="172"/>
                    <a:pt x="181" y="172"/>
                    <a:pt x="181" y="173"/>
                  </a:cubicBezTo>
                  <a:cubicBezTo>
                    <a:pt x="181" y="173"/>
                    <a:pt x="186" y="173"/>
                    <a:pt x="188" y="174"/>
                  </a:cubicBezTo>
                  <a:cubicBezTo>
                    <a:pt x="190" y="172"/>
                    <a:pt x="194" y="172"/>
                    <a:pt x="197" y="174"/>
                  </a:cubicBezTo>
                  <a:cubicBezTo>
                    <a:pt x="201" y="171"/>
                    <a:pt x="202" y="177"/>
                    <a:pt x="203" y="179"/>
                  </a:cubicBezTo>
                  <a:close/>
                  <a:moveTo>
                    <a:pt x="159" y="0"/>
                  </a:moveTo>
                  <a:cubicBezTo>
                    <a:pt x="162" y="1"/>
                    <a:pt x="166" y="1"/>
                    <a:pt x="170" y="2"/>
                  </a:cubicBezTo>
                  <a:cubicBezTo>
                    <a:pt x="170" y="15"/>
                    <a:pt x="170" y="15"/>
                    <a:pt x="170" y="15"/>
                  </a:cubicBezTo>
                  <a:cubicBezTo>
                    <a:pt x="170" y="15"/>
                    <a:pt x="170" y="15"/>
                    <a:pt x="170" y="15"/>
                  </a:cubicBezTo>
                  <a:cubicBezTo>
                    <a:pt x="170" y="15"/>
                    <a:pt x="170" y="15"/>
                    <a:pt x="170" y="15"/>
                  </a:cubicBezTo>
                  <a:cubicBezTo>
                    <a:pt x="167" y="15"/>
                    <a:pt x="162" y="15"/>
                    <a:pt x="159" y="14"/>
                  </a:cubicBezTo>
                  <a:cubicBezTo>
                    <a:pt x="159" y="0"/>
                    <a:pt x="159" y="0"/>
                    <a:pt x="159" y="0"/>
                  </a:cubicBezTo>
                  <a:close/>
                  <a:moveTo>
                    <a:pt x="170" y="287"/>
                  </a:moveTo>
                  <a:cubicBezTo>
                    <a:pt x="166" y="288"/>
                    <a:pt x="162" y="289"/>
                    <a:pt x="159" y="289"/>
                  </a:cubicBezTo>
                  <a:cubicBezTo>
                    <a:pt x="159" y="282"/>
                    <a:pt x="159" y="282"/>
                    <a:pt x="159" y="282"/>
                  </a:cubicBezTo>
                  <a:cubicBezTo>
                    <a:pt x="162" y="282"/>
                    <a:pt x="166" y="281"/>
                    <a:pt x="170" y="280"/>
                  </a:cubicBezTo>
                  <a:cubicBezTo>
                    <a:pt x="170" y="287"/>
                    <a:pt x="170" y="287"/>
                    <a:pt x="170" y="287"/>
                  </a:cubicBezTo>
                  <a:close/>
                  <a:moveTo>
                    <a:pt x="170" y="24"/>
                  </a:moveTo>
                  <a:cubicBezTo>
                    <a:pt x="170" y="31"/>
                    <a:pt x="170" y="31"/>
                    <a:pt x="170" y="31"/>
                  </a:cubicBezTo>
                  <a:cubicBezTo>
                    <a:pt x="168" y="32"/>
                    <a:pt x="167" y="34"/>
                    <a:pt x="166" y="35"/>
                  </a:cubicBezTo>
                  <a:cubicBezTo>
                    <a:pt x="166" y="37"/>
                    <a:pt x="168" y="37"/>
                    <a:pt x="170" y="38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68" y="45"/>
                    <a:pt x="166" y="44"/>
                    <a:pt x="165" y="44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3" y="43"/>
                    <a:pt x="161" y="44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1"/>
                    <a:pt x="159" y="4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0"/>
                    <a:pt x="160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4" y="26"/>
                    <a:pt x="167" y="25"/>
                    <a:pt x="170" y="24"/>
                  </a:cubicBezTo>
                  <a:close/>
                  <a:moveTo>
                    <a:pt x="170" y="92"/>
                  </a:moveTo>
                  <a:cubicBezTo>
                    <a:pt x="170" y="107"/>
                    <a:pt x="170" y="107"/>
                    <a:pt x="170" y="107"/>
                  </a:cubicBezTo>
                  <a:cubicBezTo>
                    <a:pt x="167" y="109"/>
                    <a:pt x="164" y="110"/>
                    <a:pt x="161" y="112"/>
                  </a:cubicBezTo>
                  <a:cubicBezTo>
                    <a:pt x="160" y="113"/>
                    <a:pt x="160" y="113"/>
                    <a:pt x="159" y="114"/>
                  </a:cubicBezTo>
                  <a:cubicBezTo>
                    <a:pt x="159" y="105"/>
                    <a:pt x="159" y="105"/>
                    <a:pt x="159" y="105"/>
                  </a:cubicBezTo>
                  <a:cubicBezTo>
                    <a:pt x="159" y="105"/>
                    <a:pt x="159" y="105"/>
                    <a:pt x="159" y="105"/>
                  </a:cubicBezTo>
                  <a:cubicBezTo>
                    <a:pt x="159" y="105"/>
                    <a:pt x="159" y="105"/>
                    <a:pt x="159" y="105"/>
                  </a:cubicBezTo>
                  <a:cubicBezTo>
                    <a:pt x="168" y="100"/>
                    <a:pt x="168" y="100"/>
                    <a:pt x="168" y="100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9" y="93"/>
                    <a:pt x="170" y="92"/>
                  </a:cubicBezTo>
                  <a:close/>
                  <a:moveTo>
                    <a:pt x="170" y="168"/>
                  </a:moveTo>
                  <a:cubicBezTo>
                    <a:pt x="170" y="179"/>
                    <a:pt x="170" y="179"/>
                    <a:pt x="170" y="179"/>
                  </a:cubicBezTo>
                  <a:cubicBezTo>
                    <a:pt x="169" y="179"/>
                    <a:pt x="169" y="178"/>
                    <a:pt x="168" y="178"/>
                  </a:cubicBezTo>
                  <a:cubicBezTo>
                    <a:pt x="168" y="178"/>
                    <a:pt x="168" y="178"/>
                    <a:pt x="168" y="178"/>
                  </a:cubicBezTo>
                  <a:cubicBezTo>
                    <a:pt x="167" y="177"/>
                    <a:pt x="167" y="177"/>
                    <a:pt x="167" y="177"/>
                  </a:cubicBezTo>
                  <a:cubicBezTo>
                    <a:pt x="166" y="177"/>
                    <a:pt x="166" y="177"/>
                    <a:pt x="166" y="177"/>
                  </a:cubicBezTo>
                  <a:cubicBezTo>
                    <a:pt x="166" y="177"/>
                    <a:pt x="166" y="177"/>
                    <a:pt x="166" y="177"/>
                  </a:cubicBezTo>
                  <a:cubicBezTo>
                    <a:pt x="161" y="179"/>
                    <a:pt x="162" y="177"/>
                    <a:pt x="160" y="181"/>
                  </a:cubicBezTo>
                  <a:cubicBezTo>
                    <a:pt x="160" y="181"/>
                    <a:pt x="159" y="182"/>
                    <a:pt x="159" y="183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0" y="172"/>
                    <a:pt x="161" y="171"/>
                    <a:pt x="163" y="171"/>
                  </a:cubicBezTo>
                  <a:cubicBezTo>
                    <a:pt x="163" y="171"/>
                    <a:pt x="163" y="171"/>
                    <a:pt x="163" y="171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5" y="169"/>
                    <a:pt x="165" y="169"/>
                    <a:pt x="165" y="169"/>
                  </a:cubicBezTo>
                  <a:cubicBezTo>
                    <a:pt x="165" y="169"/>
                    <a:pt x="165" y="169"/>
                    <a:pt x="165" y="169"/>
                  </a:cubicBezTo>
                  <a:cubicBezTo>
                    <a:pt x="167" y="168"/>
                    <a:pt x="168" y="167"/>
                    <a:pt x="170" y="168"/>
                  </a:cubicBezTo>
                  <a:close/>
                  <a:moveTo>
                    <a:pt x="170" y="254"/>
                  </a:moveTo>
                  <a:cubicBezTo>
                    <a:pt x="170" y="263"/>
                    <a:pt x="170" y="263"/>
                    <a:pt x="170" y="263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2" y="258"/>
                    <a:pt x="160" y="257"/>
                    <a:pt x="159" y="257"/>
                  </a:cubicBezTo>
                  <a:cubicBezTo>
                    <a:pt x="159" y="245"/>
                    <a:pt x="159" y="245"/>
                    <a:pt x="159" y="245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61" y="249"/>
                    <a:pt x="161" y="251"/>
                    <a:pt x="168" y="254"/>
                  </a:cubicBezTo>
                  <a:cubicBezTo>
                    <a:pt x="169" y="254"/>
                    <a:pt x="169" y="254"/>
                    <a:pt x="170" y="254"/>
                  </a:cubicBezTo>
                  <a:close/>
                  <a:moveTo>
                    <a:pt x="145" y="0"/>
                  </a:moveTo>
                  <a:cubicBezTo>
                    <a:pt x="150" y="0"/>
                    <a:pt x="154" y="0"/>
                    <a:pt x="159" y="0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7" y="13"/>
                    <a:pt x="156" y="11"/>
                    <a:pt x="156" y="8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2" y="8"/>
                    <a:pt x="148" y="8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0" y="13"/>
                    <a:pt x="140" y="15"/>
                    <a:pt x="131" y="11"/>
                  </a:cubicBezTo>
                  <a:cubicBezTo>
                    <a:pt x="128" y="10"/>
                    <a:pt x="126" y="11"/>
                    <a:pt x="123" y="11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1"/>
                    <a:pt x="119" y="11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09" y="11"/>
                    <a:pt x="99" y="14"/>
                    <a:pt x="90" y="18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107" y="3"/>
                    <a:pt x="126" y="0"/>
                    <a:pt x="145" y="0"/>
                  </a:cubicBezTo>
                  <a:close/>
                  <a:moveTo>
                    <a:pt x="159" y="289"/>
                  </a:moveTo>
                  <a:cubicBezTo>
                    <a:pt x="154" y="289"/>
                    <a:pt x="150" y="290"/>
                    <a:pt x="145" y="290"/>
                  </a:cubicBezTo>
                  <a:cubicBezTo>
                    <a:pt x="126" y="290"/>
                    <a:pt x="107" y="286"/>
                    <a:pt x="90" y="279"/>
                  </a:cubicBezTo>
                  <a:cubicBezTo>
                    <a:pt x="90" y="271"/>
                    <a:pt x="90" y="271"/>
                    <a:pt x="90" y="271"/>
                  </a:cubicBezTo>
                  <a:cubicBezTo>
                    <a:pt x="107" y="279"/>
                    <a:pt x="126" y="283"/>
                    <a:pt x="145" y="283"/>
                  </a:cubicBezTo>
                  <a:cubicBezTo>
                    <a:pt x="150" y="283"/>
                    <a:pt x="154" y="282"/>
                    <a:pt x="159" y="282"/>
                  </a:cubicBezTo>
                  <a:cubicBezTo>
                    <a:pt x="159" y="289"/>
                    <a:pt x="159" y="289"/>
                    <a:pt x="159" y="289"/>
                  </a:cubicBezTo>
                  <a:close/>
                  <a:moveTo>
                    <a:pt x="159" y="31"/>
                  </a:moveTo>
                  <a:cubicBezTo>
                    <a:pt x="159" y="41"/>
                    <a:pt x="159" y="41"/>
                    <a:pt x="159" y="41"/>
                  </a:cubicBezTo>
                  <a:cubicBezTo>
                    <a:pt x="158" y="40"/>
                    <a:pt x="158" y="39"/>
                    <a:pt x="158" y="38"/>
                  </a:cubicBezTo>
                  <a:cubicBezTo>
                    <a:pt x="158" y="37"/>
                    <a:pt x="157" y="37"/>
                    <a:pt x="157" y="35"/>
                  </a:cubicBezTo>
                  <a:cubicBezTo>
                    <a:pt x="157" y="35"/>
                    <a:pt x="157" y="35"/>
                    <a:pt x="157" y="35"/>
                  </a:cubicBezTo>
                  <a:cubicBezTo>
                    <a:pt x="157" y="34"/>
                    <a:pt x="158" y="32"/>
                    <a:pt x="159" y="31"/>
                  </a:cubicBezTo>
                  <a:close/>
                  <a:moveTo>
                    <a:pt x="159" y="105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5"/>
                    <a:pt x="154" y="117"/>
                    <a:pt x="154" y="119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4" y="119"/>
                    <a:pt x="154" y="120"/>
                    <a:pt x="154" y="120"/>
                  </a:cubicBezTo>
                  <a:cubicBezTo>
                    <a:pt x="156" y="127"/>
                    <a:pt x="156" y="135"/>
                    <a:pt x="148" y="132"/>
                  </a:cubicBezTo>
                  <a:cubicBezTo>
                    <a:pt x="141" y="130"/>
                    <a:pt x="139" y="125"/>
                    <a:pt x="142" y="123"/>
                  </a:cubicBezTo>
                  <a:cubicBezTo>
                    <a:pt x="140" y="124"/>
                    <a:pt x="138" y="123"/>
                    <a:pt x="136" y="122"/>
                  </a:cubicBezTo>
                  <a:cubicBezTo>
                    <a:pt x="135" y="121"/>
                    <a:pt x="131" y="121"/>
                    <a:pt x="130" y="122"/>
                  </a:cubicBezTo>
                  <a:cubicBezTo>
                    <a:pt x="125" y="126"/>
                    <a:pt x="124" y="125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6" y="123"/>
                    <a:pt x="115" y="123"/>
                    <a:pt x="112" y="125"/>
                  </a:cubicBezTo>
                  <a:cubicBezTo>
                    <a:pt x="103" y="131"/>
                    <a:pt x="108" y="126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5" y="134"/>
                    <a:pt x="105" y="134"/>
                    <a:pt x="105" y="135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8"/>
                    <a:pt x="102" y="142"/>
                    <a:pt x="103" y="145"/>
                  </a:cubicBezTo>
                  <a:cubicBezTo>
                    <a:pt x="103" y="145"/>
                    <a:pt x="103" y="145"/>
                    <a:pt x="103" y="145"/>
                  </a:cubicBezTo>
                  <a:cubicBezTo>
                    <a:pt x="104" y="150"/>
                    <a:pt x="105" y="150"/>
                    <a:pt x="110" y="149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110" y="149"/>
                    <a:pt x="111" y="149"/>
                    <a:pt x="112" y="149"/>
                  </a:cubicBezTo>
                  <a:cubicBezTo>
                    <a:pt x="116" y="149"/>
                    <a:pt x="115" y="144"/>
                    <a:pt x="119" y="142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7" y="139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32" y="144"/>
                    <a:pt x="131" y="147"/>
                    <a:pt x="130" y="151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27" y="157"/>
                    <a:pt x="127" y="157"/>
                    <a:pt x="127" y="157"/>
                  </a:cubicBezTo>
                  <a:cubicBezTo>
                    <a:pt x="127" y="157"/>
                    <a:pt x="127" y="157"/>
                    <a:pt x="127" y="157"/>
                  </a:cubicBezTo>
                  <a:cubicBezTo>
                    <a:pt x="127" y="157"/>
                    <a:pt x="127" y="157"/>
                    <a:pt x="127" y="157"/>
                  </a:cubicBezTo>
                  <a:cubicBezTo>
                    <a:pt x="131" y="157"/>
                    <a:pt x="135" y="156"/>
                    <a:pt x="138" y="160"/>
                  </a:cubicBezTo>
                  <a:cubicBezTo>
                    <a:pt x="144" y="165"/>
                    <a:pt x="135" y="172"/>
                    <a:pt x="139" y="177"/>
                  </a:cubicBezTo>
                  <a:cubicBezTo>
                    <a:pt x="143" y="180"/>
                    <a:pt x="145" y="174"/>
                    <a:pt x="151" y="177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2" y="177"/>
                    <a:pt x="152" y="178"/>
                    <a:pt x="153" y="178"/>
                  </a:cubicBezTo>
                  <a:cubicBezTo>
                    <a:pt x="153" y="178"/>
                    <a:pt x="154" y="178"/>
                    <a:pt x="154" y="177"/>
                  </a:cubicBezTo>
                  <a:cubicBezTo>
                    <a:pt x="156" y="174"/>
                    <a:pt x="157" y="173"/>
                    <a:pt x="159" y="172"/>
                  </a:cubicBezTo>
                  <a:cubicBezTo>
                    <a:pt x="159" y="183"/>
                    <a:pt x="159" y="183"/>
                    <a:pt x="159" y="183"/>
                  </a:cubicBezTo>
                  <a:cubicBezTo>
                    <a:pt x="158" y="183"/>
                    <a:pt x="158" y="184"/>
                    <a:pt x="157" y="184"/>
                  </a:cubicBezTo>
                  <a:cubicBezTo>
                    <a:pt x="156" y="185"/>
                    <a:pt x="155" y="186"/>
                    <a:pt x="154" y="186"/>
                  </a:cubicBezTo>
                  <a:cubicBezTo>
                    <a:pt x="157" y="190"/>
                    <a:pt x="156" y="199"/>
                    <a:pt x="151" y="202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5" y="211"/>
                    <a:pt x="145" y="211"/>
                    <a:pt x="145" y="211"/>
                  </a:cubicBezTo>
                  <a:cubicBezTo>
                    <a:pt x="145" y="211"/>
                    <a:pt x="145" y="211"/>
                    <a:pt x="145" y="211"/>
                  </a:cubicBezTo>
                  <a:cubicBezTo>
                    <a:pt x="145" y="211"/>
                    <a:pt x="144" y="212"/>
                    <a:pt x="145" y="213"/>
                  </a:cubicBezTo>
                  <a:cubicBezTo>
                    <a:pt x="145" y="212"/>
                    <a:pt x="149" y="217"/>
                    <a:pt x="144" y="221"/>
                  </a:cubicBezTo>
                  <a:cubicBezTo>
                    <a:pt x="144" y="222"/>
                    <a:pt x="144" y="221"/>
                    <a:pt x="143" y="221"/>
                  </a:cubicBezTo>
                  <a:cubicBezTo>
                    <a:pt x="143" y="221"/>
                    <a:pt x="143" y="221"/>
                    <a:pt x="143" y="221"/>
                  </a:cubicBezTo>
                  <a:cubicBezTo>
                    <a:pt x="145" y="225"/>
                    <a:pt x="145" y="225"/>
                    <a:pt x="145" y="225"/>
                  </a:cubicBezTo>
                  <a:cubicBezTo>
                    <a:pt x="145" y="225"/>
                    <a:pt x="145" y="225"/>
                    <a:pt x="145" y="225"/>
                  </a:cubicBezTo>
                  <a:cubicBezTo>
                    <a:pt x="145" y="224"/>
                    <a:pt x="146" y="225"/>
                    <a:pt x="147" y="226"/>
                  </a:cubicBezTo>
                  <a:cubicBezTo>
                    <a:pt x="147" y="226"/>
                    <a:pt x="147" y="226"/>
                    <a:pt x="147" y="226"/>
                  </a:cubicBezTo>
                  <a:cubicBezTo>
                    <a:pt x="151" y="230"/>
                    <a:pt x="153" y="236"/>
                    <a:pt x="156" y="241"/>
                  </a:cubicBezTo>
                  <a:cubicBezTo>
                    <a:pt x="156" y="241"/>
                    <a:pt x="156" y="241"/>
                    <a:pt x="156" y="241"/>
                  </a:cubicBezTo>
                  <a:cubicBezTo>
                    <a:pt x="159" y="245"/>
                    <a:pt x="159" y="245"/>
                    <a:pt x="159" y="245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55" y="254"/>
                    <a:pt x="155" y="253"/>
                    <a:pt x="153" y="249"/>
                  </a:cubicBezTo>
                  <a:cubicBezTo>
                    <a:pt x="153" y="249"/>
                    <a:pt x="153" y="249"/>
                    <a:pt x="153" y="249"/>
                  </a:cubicBezTo>
                  <a:cubicBezTo>
                    <a:pt x="150" y="245"/>
                    <a:pt x="150" y="245"/>
                    <a:pt x="150" y="245"/>
                  </a:cubicBezTo>
                  <a:cubicBezTo>
                    <a:pt x="150" y="245"/>
                    <a:pt x="150" y="245"/>
                    <a:pt x="150" y="245"/>
                  </a:cubicBezTo>
                  <a:cubicBezTo>
                    <a:pt x="147" y="240"/>
                    <a:pt x="145" y="234"/>
                    <a:pt x="142" y="230"/>
                  </a:cubicBezTo>
                  <a:cubicBezTo>
                    <a:pt x="142" y="230"/>
                    <a:pt x="142" y="230"/>
                    <a:pt x="142" y="230"/>
                  </a:cubicBezTo>
                  <a:cubicBezTo>
                    <a:pt x="142" y="230"/>
                    <a:pt x="136" y="226"/>
                    <a:pt x="137" y="220"/>
                  </a:cubicBezTo>
                  <a:cubicBezTo>
                    <a:pt x="137" y="220"/>
                    <a:pt x="137" y="220"/>
                    <a:pt x="137" y="220"/>
                  </a:cubicBezTo>
                  <a:cubicBezTo>
                    <a:pt x="137" y="219"/>
                    <a:pt x="138" y="218"/>
                    <a:pt x="139" y="217"/>
                  </a:cubicBezTo>
                  <a:cubicBezTo>
                    <a:pt x="138" y="215"/>
                    <a:pt x="138" y="215"/>
                    <a:pt x="138" y="215"/>
                  </a:cubicBezTo>
                  <a:cubicBezTo>
                    <a:pt x="138" y="215"/>
                    <a:pt x="138" y="215"/>
                    <a:pt x="138" y="215"/>
                  </a:cubicBezTo>
                  <a:cubicBezTo>
                    <a:pt x="137" y="212"/>
                    <a:pt x="138" y="210"/>
                    <a:pt x="139" y="207"/>
                  </a:cubicBezTo>
                  <a:cubicBezTo>
                    <a:pt x="139" y="207"/>
                    <a:pt x="139" y="207"/>
                    <a:pt x="139" y="207"/>
                  </a:cubicBezTo>
                  <a:cubicBezTo>
                    <a:pt x="140" y="205"/>
                    <a:pt x="141" y="203"/>
                    <a:pt x="143" y="202"/>
                  </a:cubicBezTo>
                  <a:cubicBezTo>
                    <a:pt x="143" y="202"/>
                    <a:pt x="143" y="202"/>
                    <a:pt x="143" y="202"/>
                  </a:cubicBezTo>
                  <a:cubicBezTo>
                    <a:pt x="144" y="201"/>
                    <a:pt x="144" y="201"/>
                    <a:pt x="144" y="201"/>
                  </a:cubicBezTo>
                  <a:cubicBezTo>
                    <a:pt x="144" y="201"/>
                    <a:pt x="144" y="201"/>
                    <a:pt x="144" y="201"/>
                  </a:cubicBezTo>
                  <a:cubicBezTo>
                    <a:pt x="145" y="197"/>
                    <a:pt x="152" y="197"/>
                    <a:pt x="147" y="187"/>
                  </a:cubicBezTo>
                  <a:cubicBezTo>
                    <a:pt x="145" y="191"/>
                    <a:pt x="140" y="190"/>
                    <a:pt x="138" y="18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29" y="185"/>
                    <a:pt x="131" y="183"/>
                    <a:pt x="129" y="182"/>
                  </a:cubicBezTo>
                  <a:cubicBezTo>
                    <a:pt x="124" y="181"/>
                    <a:pt x="126" y="180"/>
                    <a:pt x="125" y="176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14" y="170"/>
                    <a:pt x="114" y="170"/>
                    <a:pt x="114" y="170"/>
                  </a:cubicBezTo>
                  <a:cubicBezTo>
                    <a:pt x="114" y="170"/>
                    <a:pt x="114" y="170"/>
                    <a:pt x="114" y="170"/>
                  </a:cubicBezTo>
                  <a:cubicBezTo>
                    <a:pt x="109" y="170"/>
                    <a:pt x="106" y="162"/>
                    <a:pt x="103" y="164"/>
                  </a:cubicBezTo>
                  <a:cubicBezTo>
                    <a:pt x="98" y="166"/>
                    <a:pt x="95" y="164"/>
                    <a:pt x="90" y="162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106" y="160"/>
                    <a:pt x="95" y="157"/>
                    <a:pt x="103" y="156"/>
                  </a:cubicBezTo>
                  <a:cubicBezTo>
                    <a:pt x="99" y="155"/>
                    <a:pt x="97" y="151"/>
                    <a:pt x="96" y="147"/>
                  </a:cubicBezTo>
                  <a:cubicBezTo>
                    <a:pt x="96" y="147"/>
                    <a:pt x="96" y="147"/>
                    <a:pt x="96" y="147"/>
                  </a:cubicBezTo>
                  <a:cubicBezTo>
                    <a:pt x="94" y="142"/>
                    <a:pt x="96" y="136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9" y="131"/>
                    <a:pt x="99" y="131"/>
                    <a:pt x="99" y="131"/>
                  </a:cubicBezTo>
                  <a:cubicBezTo>
                    <a:pt x="99" y="131"/>
                    <a:pt x="99" y="131"/>
                    <a:pt x="99" y="131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101" y="126"/>
                    <a:pt x="97" y="125"/>
                    <a:pt x="107" y="120"/>
                  </a:cubicBezTo>
                  <a:cubicBezTo>
                    <a:pt x="113" y="117"/>
                    <a:pt x="114" y="115"/>
                    <a:pt x="121" y="117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26" y="118"/>
                    <a:pt x="122" y="118"/>
                    <a:pt x="128" y="115"/>
                  </a:cubicBezTo>
                  <a:cubicBezTo>
                    <a:pt x="130" y="114"/>
                    <a:pt x="138" y="114"/>
                    <a:pt x="140" y="116"/>
                  </a:cubicBezTo>
                  <a:cubicBezTo>
                    <a:pt x="143" y="115"/>
                    <a:pt x="145" y="116"/>
                    <a:pt x="147" y="118"/>
                  </a:cubicBezTo>
                  <a:cubicBezTo>
                    <a:pt x="147" y="111"/>
                    <a:pt x="153" y="110"/>
                    <a:pt x="157" y="107"/>
                  </a:cubicBezTo>
                  <a:cubicBezTo>
                    <a:pt x="157" y="106"/>
                    <a:pt x="158" y="106"/>
                    <a:pt x="159" y="105"/>
                  </a:cubicBezTo>
                  <a:close/>
                  <a:moveTo>
                    <a:pt x="90" y="279"/>
                  </a:moveTo>
                  <a:cubicBezTo>
                    <a:pt x="72" y="272"/>
                    <a:pt x="56" y="261"/>
                    <a:pt x="42" y="247"/>
                  </a:cubicBezTo>
                  <a:cubicBezTo>
                    <a:pt x="16" y="221"/>
                    <a:pt x="0" y="185"/>
                    <a:pt x="0" y="145"/>
                  </a:cubicBezTo>
                  <a:cubicBezTo>
                    <a:pt x="0" y="105"/>
                    <a:pt x="16" y="68"/>
                    <a:pt x="42" y="42"/>
                  </a:cubicBezTo>
                  <a:cubicBezTo>
                    <a:pt x="56" y="29"/>
                    <a:pt x="72" y="18"/>
                    <a:pt x="90" y="10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80" y="23"/>
                    <a:pt x="70" y="28"/>
                    <a:pt x="61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6"/>
                    <a:pt x="62" y="36"/>
                    <a:pt x="62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3" y="38"/>
                    <a:pt x="62" y="40"/>
                    <a:pt x="61" y="41"/>
                  </a:cubicBezTo>
                  <a:cubicBezTo>
                    <a:pt x="61" y="41"/>
                    <a:pt x="62" y="42"/>
                    <a:pt x="62" y="42"/>
                  </a:cubicBezTo>
                  <a:cubicBezTo>
                    <a:pt x="63" y="42"/>
                    <a:pt x="64" y="43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7" y="48"/>
                    <a:pt x="66" y="49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3"/>
                    <a:pt x="65" y="56"/>
                    <a:pt x="64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70" y="68"/>
                    <a:pt x="54" y="79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1" y="89"/>
                    <a:pt x="49" y="87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0" y="103"/>
                    <a:pt x="51" y="103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5" y="105"/>
                    <a:pt x="57" y="108"/>
                    <a:pt x="57" y="112"/>
                  </a:cubicBezTo>
                  <a:cubicBezTo>
                    <a:pt x="57" y="112"/>
                    <a:pt x="58" y="112"/>
                    <a:pt x="58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67" y="109"/>
                    <a:pt x="65" y="120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73" y="130"/>
                    <a:pt x="70" y="127"/>
                    <a:pt x="72" y="130"/>
                  </a:cubicBezTo>
                  <a:cubicBezTo>
                    <a:pt x="73" y="134"/>
                    <a:pt x="84" y="139"/>
                    <a:pt x="79" y="148"/>
                  </a:cubicBezTo>
                  <a:cubicBezTo>
                    <a:pt x="81" y="150"/>
                    <a:pt x="81" y="150"/>
                    <a:pt x="81" y="150"/>
                  </a:cubicBezTo>
                  <a:cubicBezTo>
                    <a:pt x="81" y="150"/>
                    <a:pt x="81" y="150"/>
                    <a:pt x="81" y="150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89" y="162"/>
                    <a:pt x="89" y="162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68" y="146"/>
                    <a:pt x="77" y="148"/>
                    <a:pt x="69" y="138"/>
                  </a:cubicBezTo>
                  <a:cubicBezTo>
                    <a:pt x="69" y="139"/>
                    <a:pt x="68" y="142"/>
                    <a:pt x="66" y="142"/>
                  </a:cubicBezTo>
                  <a:cubicBezTo>
                    <a:pt x="66" y="142"/>
                    <a:pt x="66" y="142"/>
                    <a:pt x="66" y="142"/>
                  </a:cubicBezTo>
                  <a:cubicBezTo>
                    <a:pt x="62" y="143"/>
                    <a:pt x="61" y="141"/>
                    <a:pt x="60" y="139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59" y="138"/>
                    <a:pt x="57" y="138"/>
                    <a:pt x="56" y="135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6" y="132"/>
                    <a:pt x="51" y="131"/>
                    <a:pt x="51" y="126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51" y="125"/>
                    <a:pt x="52" y="124"/>
                    <a:pt x="52" y="123"/>
                  </a:cubicBezTo>
                  <a:cubicBezTo>
                    <a:pt x="51" y="121"/>
                    <a:pt x="50" y="119"/>
                    <a:pt x="50" y="116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0" y="114"/>
                    <a:pt x="50" y="111"/>
                    <a:pt x="48" y="11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4" y="108"/>
                    <a:pt x="43" y="105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98"/>
                    <a:pt x="41" y="89"/>
                    <a:pt x="42" y="8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7" y="78"/>
                    <a:pt x="58" y="68"/>
                    <a:pt x="58" y="65"/>
                  </a:cubicBezTo>
                  <a:cubicBezTo>
                    <a:pt x="58" y="65"/>
                    <a:pt x="51" y="59"/>
                    <a:pt x="57" y="56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3" y="48"/>
                    <a:pt x="54" y="45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2" y="42"/>
                    <a:pt x="50" y="45"/>
                    <a:pt x="47" y="47"/>
                  </a:cubicBezTo>
                  <a:cubicBezTo>
                    <a:pt x="22" y="72"/>
                    <a:pt x="7" y="107"/>
                    <a:pt x="7" y="145"/>
                  </a:cubicBezTo>
                  <a:cubicBezTo>
                    <a:pt x="7" y="183"/>
                    <a:pt x="22" y="217"/>
                    <a:pt x="47" y="242"/>
                  </a:cubicBezTo>
                  <a:cubicBezTo>
                    <a:pt x="60" y="254"/>
                    <a:pt x="74" y="264"/>
                    <a:pt x="90" y="271"/>
                  </a:cubicBezTo>
                  <a:lnTo>
                    <a:pt x="90" y="2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2" name="Freeform 338"/>
            <p:cNvSpPr>
              <a:spLocks noEditPoints="1"/>
            </p:cNvSpPr>
            <p:nvPr/>
          </p:nvSpPr>
          <p:spPr bwMode="auto">
            <a:xfrm>
              <a:off x="1868488" y="717550"/>
              <a:ext cx="277813" cy="207963"/>
            </a:xfrm>
            <a:custGeom>
              <a:avLst/>
              <a:gdLst>
                <a:gd name="T0" fmla="*/ 119 w 149"/>
                <a:gd name="T1" fmla="*/ 30 h 113"/>
                <a:gd name="T2" fmla="*/ 137 w 149"/>
                <a:gd name="T3" fmla="*/ 78 h 113"/>
                <a:gd name="T4" fmla="*/ 137 w 149"/>
                <a:gd name="T5" fmla="*/ 81 h 113"/>
                <a:gd name="T6" fmla="*/ 140 w 149"/>
                <a:gd name="T7" fmla="*/ 90 h 113"/>
                <a:gd name="T8" fmla="*/ 144 w 149"/>
                <a:gd name="T9" fmla="*/ 75 h 113"/>
                <a:gd name="T10" fmla="*/ 109 w 149"/>
                <a:gd name="T11" fmla="*/ 13 h 113"/>
                <a:gd name="T12" fmla="*/ 75 w 149"/>
                <a:gd name="T13" fmla="*/ 0 h 113"/>
                <a:gd name="T14" fmla="*/ 139 w 149"/>
                <a:gd name="T15" fmla="*/ 37 h 113"/>
                <a:gd name="T16" fmla="*/ 140 w 149"/>
                <a:gd name="T17" fmla="*/ 111 h 113"/>
                <a:gd name="T18" fmla="*/ 135 w 149"/>
                <a:gd name="T19" fmla="*/ 110 h 113"/>
                <a:gd name="T20" fmla="*/ 135 w 149"/>
                <a:gd name="T21" fmla="*/ 86 h 113"/>
                <a:gd name="T22" fmla="*/ 132 w 149"/>
                <a:gd name="T23" fmla="*/ 81 h 113"/>
                <a:gd name="T24" fmla="*/ 132 w 149"/>
                <a:gd name="T25" fmla="*/ 78 h 113"/>
                <a:gd name="T26" fmla="*/ 115 w 149"/>
                <a:gd name="T27" fmla="*/ 34 h 113"/>
                <a:gd name="T28" fmla="*/ 75 w 149"/>
                <a:gd name="T29" fmla="*/ 12 h 113"/>
                <a:gd name="T30" fmla="*/ 42 w 149"/>
                <a:gd name="T31" fmla="*/ 13 h 113"/>
                <a:gd name="T32" fmla="*/ 5 w 149"/>
                <a:gd name="T33" fmla="*/ 75 h 113"/>
                <a:gd name="T34" fmla="*/ 9 w 149"/>
                <a:gd name="T35" fmla="*/ 90 h 113"/>
                <a:gd name="T36" fmla="*/ 12 w 149"/>
                <a:gd name="T37" fmla="*/ 80 h 113"/>
                <a:gd name="T38" fmla="*/ 12 w 149"/>
                <a:gd name="T39" fmla="*/ 75 h 113"/>
                <a:gd name="T40" fmla="*/ 75 w 149"/>
                <a:gd name="T41" fmla="*/ 12 h 113"/>
                <a:gd name="T42" fmla="*/ 75 w 149"/>
                <a:gd name="T43" fmla="*/ 12 h 113"/>
                <a:gd name="T44" fmla="*/ 75 w 149"/>
                <a:gd name="T45" fmla="*/ 17 h 113"/>
                <a:gd name="T46" fmla="*/ 17 w 149"/>
                <a:gd name="T47" fmla="*/ 75 h 113"/>
                <a:gd name="T48" fmla="*/ 17 w 149"/>
                <a:gd name="T49" fmla="*/ 80 h 113"/>
                <a:gd name="T50" fmla="*/ 16 w 149"/>
                <a:gd name="T51" fmla="*/ 82 h 113"/>
                <a:gd name="T52" fmla="*/ 13 w 149"/>
                <a:gd name="T53" fmla="*/ 90 h 113"/>
                <a:gd name="T54" fmla="*/ 13 w 149"/>
                <a:gd name="T55" fmla="*/ 109 h 113"/>
                <a:gd name="T56" fmla="*/ 9 w 149"/>
                <a:gd name="T57" fmla="*/ 110 h 113"/>
                <a:gd name="T58" fmla="*/ 10 w 149"/>
                <a:gd name="T59" fmla="*/ 37 h 113"/>
                <a:gd name="T60" fmla="*/ 75 w 149"/>
                <a:gd name="T61" fmla="*/ 0 h 113"/>
                <a:gd name="T62" fmla="*/ 75 w 149"/>
                <a:gd name="T6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9" h="113">
                  <a:moveTo>
                    <a:pt x="75" y="12"/>
                  </a:moveTo>
                  <a:cubicBezTo>
                    <a:pt x="92" y="12"/>
                    <a:pt x="108" y="19"/>
                    <a:pt x="119" y="30"/>
                  </a:cubicBezTo>
                  <a:cubicBezTo>
                    <a:pt x="130" y="42"/>
                    <a:pt x="137" y="57"/>
                    <a:pt x="137" y="75"/>
                  </a:cubicBezTo>
                  <a:cubicBezTo>
                    <a:pt x="137" y="76"/>
                    <a:pt x="137" y="77"/>
                    <a:pt x="137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9"/>
                    <a:pt x="137" y="80"/>
                    <a:pt x="137" y="81"/>
                  </a:cubicBezTo>
                  <a:cubicBezTo>
                    <a:pt x="138" y="82"/>
                    <a:pt x="139" y="83"/>
                    <a:pt x="139" y="85"/>
                  </a:cubicBezTo>
                  <a:cubicBezTo>
                    <a:pt x="140" y="86"/>
                    <a:pt x="140" y="88"/>
                    <a:pt x="140" y="9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3" y="92"/>
                    <a:pt x="144" y="83"/>
                    <a:pt x="144" y="75"/>
                  </a:cubicBezTo>
                  <a:cubicBezTo>
                    <a:pt x="145" y="63"/>
                    <a:pt x="141" y="50"/>
                    <a:pt x="135" y="40"/>
                  </a:cubicBezTo>
                  <a:cubicBezTo>
                    <a:pt x="129" y="29"/>
                    <a:pt x="120" y="20"/>
                    <a:pt x="109" y="13"/>
                  </a:cubicBezTo>
                  <a:cubicBezTo>
                    <a:pt x="99" y="8"/>
                    <a:pt x="87" y="5"/>
                    <a:pt x="75" y="5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8" y="0"/>
                    <a:pt x="100" y="3"/>
                    <a:pt x="111" y="9"/>
                  </a:cubicBezTo>
                  <a:cubicBezTo>
                    <a:pt x="123" y="16"/>
                    <a:pt x="132" y="26"/>
                    <a:pt x="139" y="37"/>
                  </a:cubicBezTo>
                  <a:cubicBezTo>
                    <a:pt x="146" y="49"/>
                    <a:pt x="149" y="62"/>
                    <a:pt x="149" y="75"/>
                  </a:cubicBezTo>
                  <a:cubicBezTo>
                    <a:pt x="149" y="87"/>
                    <a:pt x="146" y="100"/>
                    <a:pt x="140" y="111"/>
                  </a:cubicBezTo>
                  <a:cubicBezTo>
                    <a:pt x="139" y="112"/>
                    <a:pt x="138" y="113"/>
                    <a:pt x="138" y="113"/>
                  </a:cubicBezTo>
                  <a:cubicBezTo>
                    <a:pt x="136" y="113"/>
                    <a:pt x="135" y="112"/>
                    <a:pt x="135" y="110"/>
                  </a:cubicBezTo>
                  <a:cubicBezTo>
                    <a:pt x="135" y="90"/>
                    <a:pt x="135" y="90"/>
                    <a:pt x="135" y="90"/>
                  </a:cubicBezTo>
                  <a:cubicBezTo>
                    <a:pt x="135" y="89"/>
                    <a:pt x="135" y="87"/>
                    <a:pt x="135" y="86"/>
                  </a:cubicBezTo>
                  <a:cubicBezTo>
                    <a:pt x="134" y="85"/>
                    <a:pt x="133" y="84"/>
                    <a:pt x="133" y="83"/>
                  </a:cubicBezTo>
                  <a:cubicBezTo>
                    <a:pt x="132" y="82"/>
                    <a:pt x="132" y="82"/>
                    <a:pt x="132" y="81"/>
                  </a:cubicBezTo>
                  <a:cubicBezTo>
                    <a:pt x="132" y="80"/>
                    <a:pt x="132" y="79"/>
                    <a:pt x="132" y="78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2" y="77"/>
                    <a:pt x="132" y="76"/>
                    <a:pt x="132" y="75"/>
                  </a:cubicBezTo>
                  <a:cubicBezTo>
                    <a:pt x="132" y="59"/>
                    <a:pt x="126" y="44"/>
                    <a:pt x="115" y="34"/>
                  </a:cubicBezTo>
                  <a:cubicBezTo>
                    <a:pt x="105" y="23"/>
                    <a:pt x="91" y="17"/>
                    <a:pt x="75" y="17"/>
                  </a:cubicBezTo>
                  <a:lnTo>
                    <a:pt x="75" y="12"/>
                  </a:lnTo>
                  <a:close/>
                  <a:moveTo>
                    <a:pt x="75" y="5"/>
                  </a:moveTo>
                  <a:cubicBezTo>
                    <a:pt x="62" y="5"/>
                    <a:pt x="51" y="8"/>
                    <a:pt x="42" y="13"/>
                  </a:cubicBezTo>
                  <a:cubicBezTo>
                    <a:pt x="30" y="19"/>
                    <a:pt x="21" y="28"/>
                    <a:pt x="15" y="39"/>
                  </a:cubicBezTo>
                  <a:cubicBezTo>
                    <a:pt x="8" y="50"/>
                    <a:pt x="5" y="62"/>
                    <a:pt x="5" y="75"/>
                  </a:cubicBezTo>
                  <a:cubicBezTo>
                    <a:pt x="5" y="83"/>
                    <a:pt x="6" y="91"/>
                    <a:pt x="9" y="98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9" y="88"/>
                    <a:pt x="9" y="86"/>
                    <a:pt x="10" y="84"/>
                  </a:cubicBezTo>
                  <a:cubicBezTo>
                    <a:pt x="10" y="83"/>
                    <a:pt x="11" y="81"/>
                    <a:pt x="12" y="80"/>
                  </a:cubicBezTo>
                  <a:cubicBezTo>
                    <a:pt x="12" y="79"/>
                    <a:pt x="12" y="78"/>
                    <a:pt x="12" y="78"/>
                  </a:cubicBezTo>
                  <a:cubicBezTo>
                    <a:pt x="12" y="77"/>
                    <a:pt x="12" y="76"/>
                    <a:pt x="12" y="75"/>
                  </a:cubicBezTo>
                  <a:cubicBezTo>
                    <a:pt x="12" y="57"/>
                    <a:pt x="19" y="42"/>
                    <a:pt x="30" y="30"/>
                  </a:cubicBezTo>
                  <a:cubicBezTo>
                    <a:pt x="42" y="19"/>
                    <a:pt x="57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59" y="17"/>
                    <a:pt x="44" y="23"/>
                    <a:pt x="34" y="34"/>
                  </a:cubicBezTo>
                  <a:cubicBezTo>
                    <a:pt x="23" y="44"/>
                    <a:pt x="17" y="59"/>
                    <a:pt x="17" y="75"/>
                  </a:cubicBezTo>
                  <a:cubicBezTo>
                    <a:pt x="17" y="76"/>
                    <a:pt x="17" y="77"/>
                    <a:pt x="17" y="78"/>
                  </a:cubicBezTo>
                  <a:cubicBezTo>
                    <a:pt x="17" y="78"/>
                    <a:pt x="17" y="79"/>
                    <a:pt x="17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81"/>
                    <a:pt x="17" y="81"/>
                    <a:pt x="16" y="82"/>
                  </a:cubicBezTo>
                  <a:cubicBezTo>
                    <a:pt x="15" y="83"/>
                    <a:pt x="15" y="85"/>
                    <a:pt x="14" y="86"/>
                  </a:cubicBezTo>
                  <a:cubicBezTo>
                    <a:pt x="14" y="87"/>
                    <a:pt x="13" y="89"/>
                    <a:pt x="13" y="90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10"/>
                    <a:pt x="13" y="111"/>
                    <a:pt x="12" y="111"/>
                  </a:cubicBezTo>
                  <a:cubicBezTo>
                    <a:pt x="11" y="112"/>
                    <a:pt x="10" y="112"/>
                    <a:pt x="9" y="110"/>
                  </a:cubicBezTo>
                  <a:cubicBezTo>
                    <a:pt x="3" y="99"/>
                    <a:pt x="0" y="87"/>
                    <a:pt x="0" y="75"/>
                  </a:cubicBezTo>
                  <a:cubicBezTo>
                    <a:pt x="0" y="62"/>
                    <a:pt x="4" y="48"/>
                    <a:pt x="10" y="37"/>
                  </a:cubicBezTo>
                  <a:cubicBezTo>
                    <a:pt x="17" y="25"/>
                    <a:pt x="27" y="15"/>
                    <a:pt x="39" y="9"/>
                  </a:cubicBezTo>
                  <a:cubicBezTo>
                    <a:pt x="50" y="3"/>
                    <a:pt x="61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5"/>
                    <a:pt x="75" y="5"/>
                    <a:pt x="7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3" name="Freeform 341"/>
            <p:cNvSpPr>
              <a:spLocks noEditPoints="1"/>
            </p:cNvSpPr>
            <p:nvPr/>
          </p:nvSpPr>
          <p:spPr bwMode="auto">
            <a:xfrm>
              <a:off x="4765675" y="1247775"/>
              <a:ext cx="242888" cy="249238"/>
            </a:xfrm>
            <a:custGeom>
              <a:avLst/>
              <a:gdLst>
                <a:gd name="T0" fmla="*/ 68 w 132"/>
                <a:gd name="T1" fmla="*/ 13 h 135"/>
                <a:gd name="T2" fmla="*/ 70 w 132"/>
                <a:gd name="T3" fmla="*/ 3 h 135"/>
                <a:gd name="T4" fmla="*/ 79 w 132"/>
                <a:gd name="T5" fmla="*/ 1 h 135"/>
                <a:gd name="T6" fmla="*/ 90 w 132"/>
                <a:gd name="T7" fmla="*/ 12 h 135"/>
                <a:gd name="T8" fmla="*/ 85 w 132"/>
                <a:gd name="T9" fmla="*/ 37 h 135"/>
                <a:gd name="T10" fmla="*/ 83 w 132"/>
                <a:gd name="T11" fmla="*/ 40 h 135"/>
                <a:gd name="T12" fmla="*/ 82 w 132"/>
                <a:gd name="T13" fmla="*/ 48 h 135"/>
                <a:gd name="T14" fmla="*/ 124 w 132"/>
                <a:gd name="T15" fmla="*/ 49 h 135"/>
                <a:gd name="T16" fmla="*/ 132 w 132"/>
                <a:gd name="T17" fmla="*/ 60 h 135"/>
                <a:gd name="T18" fmla="*/ 111 w 132"/>
                <a:gd name="T19" fmla="*/ 120 h 135"/>
                <a:gd name="T20" fmla="*/ 101 w 132"/>
                <a:gd name="T21" fmla="*/ 127 h 135"/>
                <a:gd name="T22" fmla="*/ 66 w 132"/>
                <a:gd name="T23" fmla="*/ 122 h 135"/>
                <a:gd name="T24" fmla="*/ 104 w 132"/>
                <a:gd name="T25" fmla="*/ 121 h 135"/>
                <a:gd name="T26" fmla="*/ 126 w 132"/>
                <a:gd name="T27" fmla="*/ 63 h 135"/>
                <a:gd name="T28" fmla="*/ 126 w 132"/>
                <a:gd name="T29" fmla="*/ 56 h 135"/>
                <a:gd name="T30" fmla="*/ 119 w 132"/>
                <a:gd name="T31" fmla="*/ 53 h 135"/>
                <a:gd name="T32" fmla="*/ 80 w 132"/>
                <a:gd name="T33" fmla="*/ 53 h 135"/>
                <a:gd name="T34" fmla="*/ 77 w 132"/>
                <a:gd name="T35" fmla="*/ 44 h 135"/>
                <a:gd name="T36" fmla="*/ 79 w 132"/>
                <a:gd name="T37" fmla="*/ 37 h 135"/>
                <a:gd name="T38" fmla="*/ 87 w 132"/>
                <a:gd name="T39" fmla="*/ 19 h 135"/>
                <a:gd name="T40" fmla="*/ 83 w 132"/>
                <a:gd name="T41" fmla="*/ 9 h 135"/>
                <a:gd name="T42" fmla="*/ 75 w 132"/>
                <a:gd name="T43" fmla="*/ 5 h 135"/>
                <a:gd name="T44" fmla="*/ 73 w 132"/>
                <a:gd name="T45" fmla="*/ 8 h 135"/>
                <a:gd name="T46" fmla="*/ 66 w 132"/>
                <a:gd name="T47" fmla="*/ 32 h 135"/>
                <a:gd name="T48" fmla="*/ 2 w 132"/>
                <a:gd name="T49" fmla="*/ 92 h 135"/>
                <a:gd name="T50" fmla="*/ 28 w 132"/>
                <a:gd name="T51" fmla="*/ 66 h 135"/>
                <a:gd name="T52" fmla="*/ 32 w 132"/>
                <a:gd name="T53" fmla="*/ 63 h 135"/>
                <a:gd name="T54" fmla="*/ 58 w 132"/>
                <a:gd name="T55" fmla="*/ 32 h 135"/>
                <a:gd name="T56" fmla="*/ 66 w 132"/>
                <a:gd name="T57" fmla="*/ 32 h 135"/>
                <a:gd name="T58" fmla="*/ 48 w 132"/>
                <a:gd name="T59" fmla="*/ 48 h 135"/>
                <a:gd name="T60" fmla="*/ 34 w 132"/>
                <a:gd name="T61" fmla="*/ 66 h 135"/>
                <a:gd name="T62" fmla="*/ 31 w 132"/>
                <a:gd name="T63" fmla="*/ 69 h 135"/>
                <a:gd name="T64" fmla="*/ 6 w 132"/>
                <a:gd name="T65" fmla="*/ 95 h 135"/>
                <a:gd name="T66" fmla="*/ 6 w 132"/>
                <a:gd name="T67" fmla="*/ 100 h 135"/>
                <a:gd name="T68" fmla="*/ 35 w 132"/>
                <a:gd name="T69" fmla="*/ 129 h 135"/>
                <a:gd name="T70" fmla="*/ 35 w 132"/>
                <a:gd name="T71" fmla="*/ 129 h 135"/>
                <a:gd name="T72" fmla="*/ 40 w 132"/>
                <a:gd name="T73" fmla="*/ 129 h 135"/>
                <a:gd name="T74" fmla="*/ 40 w 132"/>
                <a:gd name="T75" fmla="*/ 129 h 135"/>
                <a:gd name="T76" fmla="*/ 42 w 132"/>
                <a:gd name="T77" fmla="*/ 127 h 135"/>
                <a:gd name="T78" fmla="*/ 48 w 132"/>
                <a:gd name="T79" fmla="*/ 124 h 135"/>
                <a:gd name="T80" fmla="*/ 54 w 132"/>
                <a:gd name="T81" fmla="*/ 122 h 135"/>
                <a:gd name="T82" fmla="*/ 66 w 132"/>
                <a:gd name="T83" fmla="*/ 127 h 135"/>
                <a:gd name="T84" fmla="*/ 49 w 132"/>
                <a:gd name="T85" fmla="*/ 128 h 135"/>
                <a:gd name="T86" fmla="*/ 45 w 132"/>
                <a:gd name="T87" fmla="*/ 131 h 135"/>
                <a:gd name="T88" fmla="*/ 43 w 132"/>
                <a:gd name="T89" fmla="*/ 133 h 135"/>
                <a:gd name="T90" fmla="*/ 43 w 132"/>
                <a:gd name="T91" fmla="*/ 133 h 135"/>
                <a:gd name="T92" fmla="*/ 31 w 132"/>
                <a:gd name="T93" fmla="*/ 133 h 135"/>
                <a:gd name="T94" fmla="*/ 31 w 132"/>
                <a:gd name="T95" fmla="*/ 133 h 135"/>
                <a:gd name="T96" fmla="*/ 2 w 132"/>
                <a:gd name="T97" fmla="*/ 104 h 135"/>
                <a:gd name="T98" fmla="*/ 0 w 132"/>
                <a:gd name="T99" fmla="*/ 98 h 135"/>
                <a:gd name="T100" fmla="*/ 2 w 132"/>
                <a:gd name="T101" fmla="*/ 9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2" h="135">
                  <a:moveTo>
                    <a:pt x="66" y="25"/>
                  </a:moveTo>
                  <a:cubicBezTo>
                    <a:pt x="69" y="21"/>
                    <a:pt x="69" y="17"/>
                    <a:pt x="68" y="13"/>
                  </a:cubicBezTo>
                  <a:cubicBezTo>
                    <a:pt x="68" y="11"/>
                    <a:pt x="68" y="10"/>
                    <a:pt x="68" y="8"/>
                  </a:cubicBezTo>
                  <a:cubicBezTo>
                    <a:pt x="68" y="6"/>
                    <a:pt x="69" y="5"/>
                    <a:pt x="70" y="3"/>
                  </a:cubicBezTo>
                  <a:cubicBezTo>
                    <a:pt x="71" y="2"/>
                    <a:pt x="72" y="1"/>
                    <a:pt x="74" y="0"/>
                  </a:cubicBezTo>
                  <a:cubicBezTo>
                    <a:pt x="76" y="0"/>
                    <a:pt x="77" y="0"/>
                    <a:pt x="79" y="1"/>
                  </a:cubicBezTo>
                  <a:cubicBezTo>
                    <a:pt x="82" y="1"/>
                    <a:pt x="84" y="3"/>
                    <a:pt x="87" y="6"/>
                  </a:cubicBezTo>
                  <a:cubicBezTo>
                    <a:pt x="88" y="7"/>
                    <a:pt x="89" y="10"/>
                    <a:pt x="90" y="12"/>
                  </a:cubicBezTo>
                  <a:cubicBezTo>
                    <a:pt x="91" y="14"/>
                    <a:pt x="91" y="16"/>
                    <a:pt x="91" y="18"/>
                  </a:cubicBezTo>
                  <a:cubicBezTo>
                    <a:pt x="93" y="27"/>
                    <a:pt x="88" y="33"/>
                    <a:pt x="85" y="37"/>
                  </a:cubicBezTo>
                  <a:cubicBezTo>
                    <a:pt x="84" y="38"/>
                    <a:pt x="84" y="39"/>
                    <a:pt x="83" y="39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3" y="41"/>
                    <a:pt x="82" y="42"/>
                    <a:pt x="82" y="44"/>
                  </a:cubicBezTo>
                  <a:cubicBezTo>
                    <a:pt x="82" y="45"/>
                    <a:pt x="82" y="47"/>
                    <a:pt x="82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21" y="48"/>
                    <a:pt x="123" y="49"/>
                    <a:pt x="124" y="49"/>
                  </a:cubicBezTo>
                  <a:cubicBezTo>
                    <a:pt x="127" y="50"/>
                    <a:pt x="129" y="51"/>
                    <a:pt x="130" y="53"/>
                  </a:cubicBezTo>
                  <a:cubicBezTo>
                    <a:pt x="131" y="55"/>
                    <a:pt x="132" y="57"/>
                    <a:pt x="132" y="60"/>
                  </a:cubicBezTo>
                  <a:cubicBezTo>
                    <a:pt x="132" y="61"/>
                    <a:pt x="132" y="63"/>
                    <a:pt x="131" y="65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2"/>
                    <a:pt x="109" y="124"/>
                    <a:pt x="107" y="125"/>
                  </a:cubicBezTo>
                  <a:cubicBezTo>
                    <a:pt x="105" y="126"/>
                    <a:pt x="103" y="127"/>
                    <a:pt x="101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2"/>
                    <a:pt x="103" y="122"/>
                    <a:pt x="104" y="121"/>
                  </a:cubicBezTo>
                  <a:cubicBezTo>
                    <a:pt x="105" y="120"/>
                    <a:pt x="106" y="119"/>
                    <a:pt x="107" y="118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7" y="62"/>
                    <a:pt x="127" y="61"/>
                    <a:pt x="127" y="60"/>
                  </a:cubicBezTo>
                  <a:cubicBezTo>
                    <a:pt x="127" y="58"/>
                    <a:pt x="127" y="57"/>
                    <a:pt x="126" y="56"/>
                  </a:cubicBezTo>
                  <a:cubicBezTo>
                    <a:pt x="125" y="55"/>
                    <a:pt x="124" y="54"/>
                    <a:pt x="123" y="54"/>
                  </a:cubicBezTo>
                  <a:cubicBezTo>
                    <a:pt x="122" y="53"/>
                    <a:pt x="121" y="53"/>
                    <a:pt x="119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79" y="53"/>
                    <a:pt x="78" y="52"/>
                    <a:pt x="78" y="51"/>
                  </a:cubicBezTo>
                  <a:cubicBezTo>
                    <a:pt x="77" y="49"/>
                    <a:pt x="77" y="46"/>
                    <a:pt x="77" y="44"/>
                  </a:cubicBezTo>
                  <a:cubicBezTo>
                    <a:pt x="77" y="41"/>
                    <a:pt x="78" y="39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0" y="36"/>
                    <a:pt x="80" y="35"/>
                    <a:pt x="81" y="35"/>
                  </a:cubicBezTo>
                  <a:cubicBezTo>
                    <a:pt x="84" y="31"/>
                    <a:pt x="88" y="26"/>
                    <a:pt x="87" y="19"/>
                  </a:cubicBezTo>
                  <a:cubicBezTo>
                    <a:pt x="87" y="17"/>
                    <a:pt x="86" y="15"/>
                    <a:pt x="85" y="14"/>
                  </a:cubicBezTo>
                  <a:cubicBezTo>
                    <a:pt x="85" y="12"/>
                    <a:pt x="84" y="10"/>
                    <a:pt x="83" y="9"/>
                  </a:cubicBezTo>
                  <a:cubicBezTo>
                    <a:pt x="81" y="7"/>
                    <a:pt x="79" y="6"/>
                    <a:pt x="78" y="5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5"/>
                    <a:pt x="74" y="6"/>
                    <a:pt x="74" y="6"/>
                  </a:cubicBezTo>
                  <a:cubicBezTo>
                    <a:pt x="73" y="7"/>
                    <a:pt x="73" y="7"/>
                    <a:pt x="73" y="8"/>
                  </a:cubicBezTo>
                  <a:cubicBezTo>
                    <a:pt x="73" y="10"/>
                    <a:pt x="73" y="11"/>
                    <a:pt x="73" y="13"/>
                  </a:cubicBezTo>
                  <a:cubicBezTo>
                    <a:pt x="74" y="19"/>
                    <a:pt x="74" y="25"/>
                    <a:pt x="66" y="32"/>
                  </a:cubicBezTo>
                  <a:lnTo>
                    <a:pt x="66" y="25"/>
                  </a:lnTo>
                  <a:close/>
                  <a:moveTo>
                    <a:pt x="2" y="92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30" y="64"/>
                    <a:pt x="31" y="63"/>
                  </a:cubicBezTo>
                  <a:cubicBezTo>
                    <a:pt x="31" y="63"/>
                    <a:pt x="32" y="64"/>
                    <a:pt x="32" y="63"/>
                  </a:cubicBezTo>
                  <a:cubicBezTo>
                    <a:pt x="32" y="63"/>
                    <a:pt x="36" y="54"/>
                    <a:pt x="44" y="44"/>
                  </a:cubicBezTo>
                  <a:cubicBezTo>
                    <a:pt x="48" y="40"/>
                    <a:pt x="53" y="35"/>
                    <a:pt x="58" y="32"/>
                  </a:cubicBezTo>
                  <a:cubicBezTo>
                    <a:pt x="62" y="29"/>
                    <a:pt x="64" y="27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4" y="33"/>
                    <a:pt x="63" y="35"/>
                    <a:pt x="61" y="36"/>
                  </a:cubicBezTo>
                  <a:cubicBezTo>
                    <a:pt x="56" y="39"/>
                    <a:pt x="52" y="43"/>
                    <a:pt x="48" y="48"/>
                  </a:cubicBezTo>
                  <a:cubicBezTo>
                    <a:pt x="41" y="56"/>
                    <a:pt x="36" y="63"/>
                    <a:pt x="36" y="63"/>
                  </a:cubicBezTo>
                  <a:cubicBezTo>
                    <a:pt x="36" y="64"/>
                    <a:pt x="36" y="65"/>
                    <a:pt x="34" y="66"/>
                  </a:cubicBezTo>
                  <a:cubicBezTo>
                    <a:pt x="34" y="67"/>
                    <a:pt x="33" y="68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5" y="96"/>
                    <a:pt x="5" y="97"/>
                    <a:pt x="5" y="98"/>
                  </a:cubicBezTo>
                  <a:cubicBezTo>
                    <a:pt x="5" y="99"/>
                    <a:pt x="5" y="100"/>
                    <a:pt x="6" y="100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6" y="130"/>
                    <a:pt x="37" y="130"/>
                  </a:cubicBezTo>
                  <a:cubicBezTo>
                    <a:pt x="38" y="130"/>
                    <a:pt x="39" y="130"/>
                    <a:pt x="40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3" y="126"/>
                    <a:pt x="45" y="125"/>
                    <a:pt x="48" y="124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50" y="123"/>
                    <a:pt x="52" y="122"/>
                    <a:pt x="54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3" y="127"/>
                    <a:pt x="51" y="127"/>
                    <a:pt x="49" y="128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48" y="129"/>
                    <a:pt x="46" y="130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2" y="134"/>
                    <a:pt x="39" y="135"/>
                    <a:pt x="37" y="135"/>
                  </a:cubicBezTo>
                  <a:cubicBezTo>
                    <a:pt x="35" y="135"/>
                    <a:pt x="33" y="134"/>
                    <a:pt x="31" y="133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1" y="102"/>
                    <a:pt x="0" y="100"/>
                    <a:pt x="0" y="98"/>
                  </a:cubicBezTo>
                  <a:cubicBezTo>
                    <a:pt x="0" y="96"/>
                    <a:pt x="1" y="93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01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54" name="Group 353"/>
            <p:cNvGrpSpPr/>
            <p:nvPr/>
          </p:nvGrpSpPr>
          <p:grpSpPr bwMode="auto">
            <a:xfrm>
              <a:off x="19844" y="37893"/>
              <a:ext cx="5390114" cy="4364335"/>
              <a:chOff x="4689482" y="1589"/>
              <a:chExt cx="6588135" cy="5335617"/>
            </a:xfrm>
            <a:solidFill>
              <a:schemeClr val="bg1"/>
            </a:solidFill>
          </p:grpSpPr>
          <p:sp>
            <p:nvSpPr>
              <p:cNvPr id="355" name="Freeform 13"/>
              <p:cNvSpPr>
                <a:spLocks noEditPoints="1"/>
              </p:cNvSpPr>
              <p:nvPr/>
            </p:nvSpPr>
            <p:spPr bwMode="auto">
              <a:xfrm>
                <a:off x="9283715" y="2282839"/>
                <a:ext cx="400050" cy="303214"/>
              </a:xfrm>
              <a:custGeom>
                <a:avLst/>
                <a:gdLst>
                  <a:gd name="T0" fmla="*/ 141 w 177"/>
                  <a:gd name="T1" fmla="*/ 36 h 134"/>
                  <a:gd name="T2" fmla="*/ 163 w 177"/>
                  <a:gd name="T3" fmla="*/ 93 h 134"/>
                  <a:gd name="T4" fmla="*/ 163 w 177"/>
                  <a:gd name="T5" fmla="*/ 96 h 134"/>
                  <a:gd name="T6" fmla="*/ 166 w 177"/>
                  <a:gd name="T7" fmla="*/ 108 h 134"/>
                  <a:gd name="T8" fmla="*/ 172 w 177"/>
                  <a:gd name="T9" fmla="*/ 90 h 134"/>
                  <a:gd name="T10" fmla="*/ 129 w 177"/>
                  <a:gd name="T11" fmla="*/ 16 h 134"/>
                  <a:gd name="T12" fmla="*/ 89 w 177"/>
                  <a:gd name="T13" fmla="*/ 0 h 134"/>
                  <a:gd name="T14" fmla="*/ 165 w 177"/>
                  <a:gd name="T15" fmla="*/ 45 h 134"/>
                  <a:gd name="T16" fmla="*/ 166 w 177"/>
                  <a:gd name="T17" fmla="*/ 133 h 134"/>
                  <a:gd name="T18" fmla="*/ 161 w 177"/>
                  <a:gd name="T19" fmla="*/ 132 h 134"/>
                  <a:gd name="T20" fmla="*/ 160 w 177"/>
                  <a:gd name="T21" fmla="*/ 103 h 134"/>
                  <a:gd name="T22" fmla="*/ 157 w 177"/>
                  <a:gd name="T23" fmla="*/ 97 h 134"/>
                  <a:gd name="T24" fmla="*/ 157 w 177"/>
                  <a:gd name="T25" fmla="*/ 93 h 134"/>
                  <a:gd name="T26" fmla="*/ 137 w 177"/>
                  <a:gd name="T27" fmla="*/ 40 h 134"/>
                  <a:gd name="T28" fmla="*/ 89 w 177"/>
                  <a:gd name="T29" fmla="*/ 14 h 134"/>
                  <a:gd name="T30" fmla="*/ 49 w 177"/>
                  <a:gd name="T31" fmla="*/ 16 h 134"/>
                  <a:gd name="T32" fmla="*/ 5 w 177"/>
                  <a:gd name="T33" fmla="*/ 90 h 134"/>
                  <a:gd name="T34" fmla="*/ 10 w 177"/>
                  <a:gd name="T35" fmla="*/ 108 h 134"/>
                  <a:gd name="T36" fmla="*/ 14 w 177"/>
                  <a:gd name="T37" fmla="*/ 95 h 134"/>
                  <a:gd name="T38" fmla="*/ 14 w 177"/>
                  <a:gd name="T39" fmla="*/ 89 h 134"/>
                  <a:gd name="T40" fmla="*/ 88 w 177"/>
                  <a:gd name="T41" fmla="*/ 14 h 134"/>
                  <a:gd name="T42" fmla="*/ 89 w 177"/>
                  <a:gd name="T43" fmla="*/ 14 h 134"/>
                  <a:gd name="T44" fmla="*/ 88 w 177"/>
                  <a:gd name="T45" fmla="*/ 20 h 134"/>
                  <a:gd name="T46" fmla="*/ 20 w 177"/>
                  <a:gd name="T47" fmla="*/ 89 h 134"/>
                  <a:gd name="T48" fmla="*/ 20 w 177"/>
                  <a:gd name="T49" fmla="*/ 96 h 134"/>
                  <a:gd name="T50" fmla="*/ 19 w 177"/>
                  <a:gd name="T51" fmla="*/ 98 h 134"/>
                  <a:gd name="T52" fmla="*/ 16 w 177"/>
                  <a:gd name="T53" fmla="*/ 108 h 134"/>
                  <a:gd name="T54" fmla="*/ 16 w 177"/>
                  <a:gd name="T55" fmla="*/ 130 h 134"/>
                  <a:gd name="T56" fmla="*/ 10 w 177"/>
                  <a:gd name="T57" fmla="*/ 132 h 134"/>
                  <a:gd name="T58" fmla="*/ 12 w 177"/>
                  <a:gd name="T59" fmla="*/ 44 h 134"/>
                  <a:gd name="T60" fmla="*/ 88 w 177"/>
                  <a:gd name="T61" fmla="*/ 0 h 134"/>
                  <a:gd name="T62" fmla="*/ 89 w 177"/>
                  <a:gd name="T63" fmla="*/ 0 h 134"/>
                  <a:gd name="T64" fmla="*/ 88 w 177"/>
                  <a:gd name="T65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7" h="134">
                    <a:moveTo>
                      <a:pt x="89" y="14"/>
                    </a:moveTo>
                    <a:cubicBezTo>
                      <a:pt x="109" y="14"/>
                      <a:pt x="128" y="23"/>
                      <a:pt x="141" y="36"/>
                    </a:cubicBezTo>
                    <a:cubicBezTo>
                      <a:pt x="155" y="50"/>
                      <a:pt x="163" y="69"/>
                      <a:pt x="163" y="89"/>
                    </a:cubicBezTo>
                    <a:cubicBezTo>
                      <a:pt x="163" y="90"/>
                      <a:pt x="163" y="92"/>
                      <a:pt x="163" y="93"/>
                    </a:cubicBezTo>
                    <a:cubicBezTo>
                      <a:pt x="163" y="93"/>
                      <a:pt x="163" y="93"/>
                      <a:pt x="163" y="93"/>
                    </a:cubicBezTo>
                    <a:cubicBezTo>
                      <a:pt x="163" y="94"/>
                      <a:pt x="163" y="95"/>
                      <a:pt x="163" y="96"/>
                    </a:cubicBezTo>
                    <a:cubicBezTo>
                      <a:pt x="164" y="98"/>
                      <a:pt x="165" y="99"/>
                      <a:pt x="165" y="101"/>
                    </a:cubicBezTo>
                    <a:cubicBezTo>
                      <a:pt x="166" y="103"/>
                      <a:pt x="166" y="105"/>
                      <a:pt x="166" y="108"/>
                    </a:cubicBezTo>
                    <a:cubicBezTo>
                      <a:pt x="166" y="119"/>
                      <a:pt x="166" y="119"/>
                      <a:pt x="166" y="119"/>
                    </a:cubicBezTo>
                    <a:cubicBezTo>
                      <a:pt x="170" y="109"/>
                      <a:pt x="172" y="100"/>
                      <a:pt x="172" y="90"/>
                    </a:cubicBezTo>
                    <a:cubicBezTo>
                      <a:pt x="172" y="75"/>
                      <a:pt x="168" y="60"/>
                      <a:pt x="160" y="47"/>
                    </a:cubicBezTo>
                    <a:cubicBezTo>
                      <a:pt x="153" y="35"/>
                      <a:pt x="142" y="24"/>
                      <a:pt x="129" y="16"/>
                    </a:cubicBezTo>
                    <a:cubicBezTo>
                      <a:pt x="117" y="10"/>
                      <a:pt x="104" y="6"/>
                      <a:pt x="89" y="6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05" y="0"/>
                      <a:pt x="119" y="4"/>
                      <a:pt x="132" y="11"/>
                    </a:cubicBezTo>
                    <a:cubicBezTo>
                      <a:pt x="146" y="19"/>
                      <a:pt x="157" y="31"/>
                      <a:pt x="165" y="45"/>
                    </a:cubicBezTo>
                    <a:cubicBezTo>
                      <a:pt x="173" y="58"/>
                      <a:pt x="177" y="74"/>
                      <a:pt x="177" y="90"/>
                    </a:cubicBezTo>
                    <a:cubicBezTo>
                      <a:pt x="177" y="104"/>
                      <a:pt x="174" y="119"/>
                      <a:pt x="166" y="133"/>
                    </a:cubicBezTo>
                    <a:cubicBezTo>
                      <a:pt x="166" y="134"/>
                      <a:pt x="165" y="134"/>
                      <a:pt x="163" y="134"/>
                    </a:cubicBezTo>
                    <a:cubicBezTo>
                      <a:pt x="162" y="134"/>
                      <a:pt x="161" y="133"/>
                      <a:pt x="161" y="13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61" y="106"/>
                      <a:pt x="160" y="104"/>
                      <a:pt x="160" y="103"/>
                    </a:cubicBezTo>
                    <a:cubicBezTo>
                      <a:pt x="159" y="101"/>
                      <a:pt x="159" y="100"/>
                      <a:pt x="158" y="99"/>
                    </a:cubicBezTo>
                    <a:cubicBezTo>
                      <a:pt x="157" y="98"/>
                      <a:pt x="157" y="97"/>
                      <a:pt x="157" y="97"/>
                    </a:cubicBezTo>
                    <a:cubicBezTo>
                      <a:pt x="157" y="95"/>
                      <a:pt x="157" y="94"/>
                      <a:pt x="157" y="93"/>
                    </a:cubicBezTo>
                    <a:cubicBezTo>
                      <a:pt x="157" y="93"/>
                      <a:pt x="157" y="93"/>
                      <a:pt x="157" y="93"/>
                    </a:cubicBezTo>
                    <a:cubicBezTo>
                      <a:pt x="157" y="92"/>
                      <a:pt x="157" y="91"/>
                      <a:pt x="157" y="89"/>
                    </a:cubicBezTo>
                    <a:cubicBezTo>
                      <a:pt x="157" y="70"/>
                      <a:pt x="150" y="53"/>
                      <a:pt x="137" y="40"/>
                    </a:cubicBezTo>
                    <a:cubicBezTo>
                      <a:pt x="125" y="28"/>
                      <a:pt x="108" y="20"/>
                      <a:pt x="89" y="20"/>
                    </a:cubicBezTo>
                    <a:lnTo>
                      <a:pt x="89" y="14"/>
                    </a:lnTo>
                    <a:close/>
                    <a:moveTo>
                      <a:pt x="88" y="6"/>
                    </a:moveTo>
                    <a:cubicBezTo>
                      <a:pt x="74" y="6"/>
                      <a:pt x="61" y="9"/>
                      <a:pt x="49" y="16"/>
                    </a:cubicBezTo>
                    <a:cubicBezTo>
                      <a:pt x="36" y="23"/>
                      <a:pt x="25" y="34"/>
                      <a:pt x="17" y="47"/>
                    </a:cubicBezTo>
                    <a:cubicBezTo>
                      <a:pt x="9" y="60"/>
                      <a:pt x="5" y="75"/>
                      <a:pt x="5" y="90"/>
                    </a:cubicBezTo>
                    <a:cubicBezTo>
                      <a:pt x="5" y="99"/>
                      <a:pt x="7" y="108"/>
                      <a:pt x="10" y="117"/>
                    </a:cubicBezTo>
                    <a:cubicBezTo>
                      <a:pt x="10" y="108"/>
                      <a:pt x="10" y="108"/>
                      <a:pt x="10" y="108"/>
                    </a:cubicBezTo>
                    <a:cubicBezTo>
                      <a:pt x="10" y="105"/>
                      <a:pt x="11" y="103"/>
                      <a:pt x="11" y="101"/>
                    </a:cubicBezTo>
                    <a:cubicBezTo>
                      <a:pt x="12" y="99"/>
                      <a:pt x="13" y="97"/>
                      <a:pt x="14" y="95"/>
                    </a:cubicBezTo>
                    <a:cubicBezTo>
                      <a:pt x="14" y="94"/>
                      <a:pt x="14" y="94"/>
                      <a:pt x="14" y="93"/>
                    </a:cubicBezTo>
                    <a:cubicBezTo>
                      <a:pt x="14" y="92"/>
                      <a:pt x="14" y="90"/>
                      <a:pt x="14" y="89"/>
                    </a:cubicBezTo>
                    <a:cubicBezTo>
                      <a:pt x="14" y="69"/>
                      <a:pt x="22" y="50"/>
                      <a:pt x="36" y="36"/>
                    </a:cubicBezTo>
                    <a:cubicBezTo>
                      <a:pt x="49" y="23"/>
                      <a:pt x="68" y="14"/>
                      <a:pt x="88" y="14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70" y="20"/>
                      <a:pt x="52" y="28"/>
                      <a:pt x="40" y="40"/>
                    </a:cubicBezTo>
                    <a:cubicBezTo>
                      <a:pt x="27" y="53"/>
                      <a:pt x="20" y="70"/>
                      <a:pt x="20" y="89"/>
                    </a:cubicBezTo>
                    <a:cubicBezTo>
                      <a:pt x="20" y="90"/>
                      <a:pt x="20" y="92"/>
                      <a:pt x="20" y="93"/>
                    </a:cubicBezTo>
                    <a:cubicBezTo>
                      <a:pt x="20" y="94"/>
                      <a:pt x="20" y="95"/>
                      <a:pt x="20" y="96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0" y="97"/>
                      <a:pt x="20" y="97"/>
                      <a:pt x="19" y="98"/>
                    </a:cubicBezTo>
                    <a:cubicBezTo>
                      <a:pt x="18" y="99"/>
                      <a:pt x="17" y="101"/>
                      <a:pt x="17" y="103"/>
                    </a:cubicBezTo>
                    <a:cubicBezTo>
                      <a:pt x="16" y="104"/>
                      <a:pt x="16" y="106"/>
                      <a:pt x="16" y="108"/>
                    </a:cubicBezTo>
                    <a:cubicBezTo>
                      <a:pt x="16" y="130"/>
                      <a:pt x="16" y="130"/>
                      <a:pt x="16" y="130"/>
                    </a:cubicBezTo>
                    <a:cubicBezTo>
                      <a:pt x="16" y="130"/>
                      <a:pt x="16" y="130"/>
                      <a:pt x="16" y="130"/>
                    </a:cubicBezTo>
                    <a:cubicBezTo>
                      <a:pt x="16" y="131"/>
                      <a:pt x="15" y="132"/>
                      <a:pt x="14" y="133"/>
                    </a:cubicBezTo>
                    <a:cubicBezTo>
                      <a:pt x="13" y="134"/>
                      <a:pt x="11" y="133"/>
                      <a:pt x="10" y="132"/>
                    </a:cubicBezTo>
                    <a:cubicBezTo>
                      <a:pt x="3" y="118"/>
                      <a:pt x="0" y="104"/>
                      <a:pt x="0" y="90"/>
                    </a:cubicBezTo>
                    <a:cubicBezTo>
                      <a:pt x="0" y="74"/>
                      <a:pt x="4" y="58"/>
                      <a:pt x="12" y="44"/>
                    </a:cubicBezTo>
                    <a:cubicBezTo>
                      <a:pt x="20" y="30"/>
                      <a:pt x="32" y="18"/>
                      <a:pt x="47" y="11"/>
                    </a:cubicBezTo>
                    <a:cubicBezTo>
                      <a:pt x="59" y="4"/>
                      <a:pt x="73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6"/>
                      <a:pt x="89" y="6"/>
                      <a:pt x="89" y="6"/>
                    </a:cubicBezTo>
                    <a:lnTo>
                      <a:pt x="8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6" name="Freeform 14"/>
              <p:cNvSpPr>
                <a:spLocks noEditPoints="1"/>
              </p:cNvSpPr>
              <p:nvPr/>
            </p:nvSpPr>
            <p:spPr bwMode="auto">
              <a:xfrm>
                <a:off x="9539302" y="2479690"/>
                <a:ext cx="96838" cy="166689"/>
              </a:xfrm>
              <a:custGeom>
                <a:avLst/>
                <a:gdLst>
                  <a:gd name="T0" fmla="*/ 38 w 43"/>
                  <a:gd name="T1" fmla="*/ 53 h 74"/>
                  <a:gd name="T2" fmla="*/ 38 w 43"/>
                  <a:gd name="T3" fmla="*/ 43 h 74"/>
                  <a:gd name="T4" fmla="*/ 38 w 43"/>
                  <a:gd name="T5" fmla="*/ 21 h 74"/>
                  <a:gd name="T6" fmla="*/ 38 w 43"/>
                  <a:gd name="T7" fmla="*/ 20 h 74"/>
                  <a:gd name="T8" fmla="*/ 37 w 43"/>
                  <a:gd name="T9" fmla="*/ 19 h 74"/>
                  <a:gd name="T10" fmla="*/ 37 w 43"/>
                  <a:gd name="T11" fmla="*/ 19 h 74"/>
                  <a:gd name="T12" fmla="*/ 30 w 43"/>
                  <a:gd name="T13" fmla="*/ 10 h 74"/>
                  <a:gd name="T14" fmla="*/ 22 w 43"/>
                  <a:gd name="T15" fmla="*/ 7 h 74"/>
                  <a:gd name="T16" fmla="*/ 22 w 43"/>
                  <a:gd name="T17" fmla="*/ 1 h 74"/>
                  <a:gd name="T18" fmla="*/ 33 w 43"/>
                  <a:gd name="T19" fmla="*/ 5 h 74"/>
                  <a:gd name="T20" fmla="*/ 43 w 43"/>
                  <a:gd name="T21" fmla="*/ 18 h 74"/>
                  <a:gd name="T22" fmla="*/ 43 w 43"/>
                  <a:gd name="T23" fmla="*/ 18 h 74"/>
                  <a:gd name="T24" fmla="*/ 43 w 43"/>
                  <a:gd name="T25" fmla="*/ 20 h 74"/>
                  <a:gd name="T26" fmla="*/ 43 w 43"/>
                  <a:gd name="T27" fmla="*/ 21 h 74"/>
                  <a:gd name="T28" fmla="*/ 43 w 43"/>
                  <a:gd name="T29" fmla="*/ 43 h 74"/>
                  <a:gd name="T30" fmla="*/ 43 w 43"/>
                  <a:gd name="T31" fmla="*/ 53 h 74"/>
                  <a:gd name="T32" fmla="*/ 34 w 43"/>
                  <a:gd name="T33" fmla="*/ 69 h 74"/>
                  <a:gd name="T34" fmla="*/ 22 w 43"/>
                  <a:gd name="T35" fmla="*/ 74 h 74"/>
                  <a:gd name="T36" fmla="*/ 22 w 43"/>
                  <a:gd name="T37" fmla="*/ 68 h 74"/>
                  <a:gd name="T38" fmla="*/ 31 w 43"/>
                  <a:gd name="T39" fmla="*/ 64 h 74"/>
                  <a:gd name="T40" fmla="*/ 38 w 43"/>
                  <a:gd name="T41" fmla="*/ 53 h 74"/>
                  <a:gd name="T42" fmla="*/ 22 w 43"/>
                  <a:gd name="T43" fmla="*/ 7 h 74"/>
                  <a:gd name="T44" fmla="*/ 14 w 43"/>
                  <a:gd name="T45" fmla="*/ 6 h 74"/>
                  <a:gd name="T46" fmla="*/ 6 w 43"/>
                  <a:gd name="T47" fmla="*/ 6 h 74"/>
                  <a:gd name="T48" fmla="*/ 6 w 43"/>
                  <a:gd name="T49" fmla="*/ 69 h 74"/>
                  <a:gd name="T50" fmla="*/ 14 w 43"/>
                  <a:gd name="T51" fmla="*/ 69 h 74"/>
                  <a:gd name="T52" fmla="*/ 22 w 43"/>
                  <a:gd name="T53" fmla="*/ 68 h 74"/>
                  <a:gd name="T54" fmla="*/ 22 w 43"/>
                  <a:gd name="T55" fmla="*/ 74 h 74"/>
                  <a:gd name="T56" fmla="*/ 14 w 43"/>
                  <a:gd name="T57" fmla="*/ 74 h 74"/>
                  <a:gd name="T58" fmla="*/ 3 w 43"/>
                  <a:gd name="T59" fmla="*/ 74 h 74"/>
                  <a:gd name="T60" fmla="*/ 0 w 43"/>
                  <a:gd name="T61" fmla="*/ 71 h 74"/>
                  <a:gd name="T62" fmla="*/ 0 w 43"/>
                  <a:gd name="T63" fmla="*/ 3 h 74"/>
                  <a:gd name="T64" fmla="*/ 3 w 43"/>
                  <a:gd name="T65" fmla="*/ 0 h 74"/>
                  <a:gd name="T66" fmla="*/ 14 w 43"/>
                  <a:gd name="T67" fmla="*/ 0 h 74"/>
                  <a:gd name="T68" fmla="*/ 22 w 43"/>
                  <a:gd name="T69" fmla="*/ 1 h 74"/>
                  <a:gd name="T70" fmla="*/ 22 w 43"/>
                  <a:gd name="T7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3" h="74">
                    <a:moveTo>
                      <a:pt x="38" y="53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4" y="12"/>
                      <a:pt x="30" y="10"/>
                    </a:cubicBezTo>
                    <a:cubicBezTo>
                      <a:pt x="28" y="9"/>
                      <a:pt x="25" y="8"/>
                      <a:pt x="22" y="7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6" y="2"/>
                      <a:pt x="30" y="3"/>
                      <a:pt x="33" y="5"/>
                    </a:cubicBezTo>
                    <a:cubicBezTo>
                      <a:pt x="38" y="8"/>
                      <a:pt x="42" y="13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9"/>
                      <a:pt x="43" y="19"/>
                      <a:pt x="43" y="20"/>
                    </a:cubicBezTo>
                    <a:cubicBezTo>
                      <a:pt x="43" y="20"/>
                      <a:pt x="43" y="21"/>
                      <a:pt x="43" y="21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3" y="59"/>
                      <a:pt x="40" y="65"/>
                      <a:pt x="34" y="69"/>
                    </a:cubicBezTo>
                    <a:cubicBezTo>
                      <a:pt x="31" y="71"/>
                      <a:pt x="26" y="73"/>
                      <a:pt x="22" y="74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5" y="67"/>
                      <a:pt x="28" y="66"/>
                      <a:pt x="31" y="64"/>
                    </a:cubicBezTo>
                    <a:cubicBezTo>
                      <a:pt x="35" y="61"/>
                      <a:pt x="38" y="57"/>
                      <a:pt x="38" y="53"/>
                    </a:cubicBezTo>
                    <a:close/>
                    <a:moveTo>
                      <a:pt x="22" y="7"/>
                    </a:moveTo>
                    <a:cubicBezTo>
                      <a:pt x="19" y="6"/>
                      <a:pt x="17" y="6"/>
                      <a:pt x="14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7" y="69"/>
                      <a:pt x="19" y="68"/>
                      <a:pt x="22" y="68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19" y="74"/>
                      <a:pt x="17" y="74"/>
                      <a:pt x="14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4"/>
                      <a:pt x="0" y="73"/>
                      <a:pt x="0" y="7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1"/>
                      <a:pt x="22" y="1"/>
                    </a:cubicBezTo>
                    <a:lnTo>
                      <a:pt x="2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7" name="Freeform 15"/>
              <p:cNvSpPr>
                <a:spLocks noEditPoints="1"/>
              </p:cNvSpPr>
              <p:nvPr/>
            </p:nvSpPr>
            <p:spPr bwMode="auto">
              <a:xfrm>
                <a:off x="9331340" y="2479690"/>
                <a:ext cx="96838" cy="166689"/>
              </a:xfrm>
              <a:custGeom>
                <a:avLst/>
                <a:gdLst>
                  <a:gd name="T0" fmla="*/ 22 w 43"/>
                  <a:gd name="T1" fmla="*/ 1 h 74"/>
                  <a:gd name="T2" fmla="*/ 29 w 43"/>
                  <a:gd name="T3" fmla="*/ 0 h 74"/>
                  <a:gd name="T4" fmla="*/ 40 w 43"/>
                  <a:gd name="T5" fmla="*/ 0 h 74"/>
                  <a:gd name="T6" fmla="*/ 43 w 43"/>
                  <a:gd name="T7" fmla="*/ 3 h 74"/>
                  <a:gd name="T8" fmla="*/ 43 w 43"/>
                  <a:gd name="T9" fmla="*/ 71 h 74"/>
                  <a:gd name="T10" fmla="*/ 40 w 43"/>
                  <a:gd name="T11" fmla="*/ 74 h 74"/>
                  <a:gd name="T12" fmla="*/ 29 w 43"/>
                  <a:gd name="T13" fmla="*/ 74 h 74"/>
                  <a:gd name="T14" fmla="*/ 22 w 43"/>
                  <a:gd name="T15" fmla="*/ 74 h 74"/>
                  <a:gd name="T16" fmla="*/ 22 w 43"/>
                  <a:gd name="T17" fmla="*/ 68 h 74"/>
                  <a:gd name="T18" fmla="*/ 29 w 43"/>
                  <a:gd name="T19" fmla="*/ 69 h 74"/>
                  <a:gd name="T20" fmla="*/ 37 w 43"/>
                  <a:gd name="T21" fmla="*/ 69 h 74"/>
                  <a:gd name="T22" fmla="*/ 37 w 43"/>
                  <a:gd name="T23" fmla="*/ 6 h 74"/>
                  <a:gd name="T24" fmla="*/ 29 w 43"/>
                  <a:gd name="T25" fmla="*/ 6 h 74"/>
                  <a:gd name="T26" fmla="*/ 22 w 43"/>
                  <a:gd name="T27" fmla="*/ 7 h 74"/>
                  <a:gd name="T28" fmla="*/ 22 w 43"/>
                  <a:gd name="T29" fmla="*/ 1 h 74"/>
                  <a:gd name="T30" fmla="*/ 0 w 43"/>
                  <a:gd name="T31" fmla="*/ 53 h 74"/>
                  <a:gd name="T32" fmla="*/ 0 w 43"/>
                  <a:gd name="T33" fmla="*/ 43 h 74"/>
                  <a:gd name="T34" fmla="*/ 0 w 43"/>
                  <a:gd name="T35" fmla="*/ 21 h 74"/>
                  <a:gd name="T36" fmla="*/ 0 w 43"/>
                  <a:gd name="T37" fmla="*/ 20 h 74"/>
                  <a:gd name="T38" fmla="*/ 0 w 43"/>
                  <a:gd name="T39" fmla="*/ 18 h 74"/>
                  <a:gd name="T40" fmla="*/ 0 w 43"/>
                  <a:gd name="T41" fmla="*/ 18 h 74"/>
                  <a:gd name="T42" fmla="*/ 10 w 43"/>
                  <a:gd name="T43" fmla="*/ 5 h 74"/>
                  <a:gd name="T44" fmla="*/ 22 w 43"/>
                  <a:gd name="T45" fmla="*/ 1 h 74"/>
                  <a:gd name="T46" fmla="*/ 22 w 43"/>
                  <a:gd name="T47" fmla="*/ 7 h 74"/>
                  <a:gd name="T48" fmla="*/ 13 w 43"/>
                  <a:gd name="T49" fmla="*/ 10 h 74"/>
                  <a:gd name="T50" fmla="*/ 6 w 43"/>
                  <a:gd name="T51" fmla="*/ 19 h 74"/>
                  <a:gd name="T52" fmla="*/ 6 w 43"/>
                  <a:gd name="T53" fmla="*/ 19 h 74"/>
                  <a:gd name="T54" fmla="*/ 6 w 43"/>
                  <a:gd name="T55" fmla="*/ 20 h 74"/>
                  <a:gd name="T56" fmla="*/ 6 w 43"/>
                  <a:gd name="T57" fmla="*/ 21 h 74"/>
                  <a:gd name="T58" fmla="*/ 6 w 43"/>
                  <a:gd name="T59" fmla="*/ 43 h 74"/>
                  <a:gd name="T60" fmla="*/ 6 w 43"/>
                  <a:gd name="T61" fmla="*/ 53 h 74"/>
                  <a:gd name="T62" fmla="*/ 12 w 43"/>
                  <a:gd name="T63" fmla="*/ 64 h 74"/>
                  <a:gd name="T64" fmla="*/ 22 w 43"/>
                  <a:gd name="T65" fmla="*/ 68 h 74"/>
                  <a:gd name="T66" fmla="*/ 22 w 43"/>
                  <a:gd name="T67" fmla="*/ 74 h 74"/>
                  <a:gd name="T68" fmla="*/ 9 w 43"/>
                  <a:gd name="T69" fmla="*/ 69 h 74"/>
                  <a:gd name="T70" fmla="*/ 0 w 43"/>
                  <a:gd name="T71" fmla="*/ 5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3" h="74">
                    <a:moveTo>
                      <a:pt x="22" y="1"/>
                    </a:moveTo>
                    <a:cubicBezTo>
                      <a:pt x="24" y="1"/>
                      <a:pt x="27" y="0"/>
                      <a:pt x="2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2" y="0"/>
                      <a:pt x="43" y="2"/>
                      <a:pt x="43" y="3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3"/>
                      <a:pt x="42" y="74"/>
                      <a:pt x="40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7" y="74"/>
                      <a:pt x="24" y="74"/>
                      <a:pt x="22" y="74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4" y="68"/>
                      <a:pt x="27" y="69"/>
                      <a:pt x="29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7" y="6"/>
                      <a:pt x="24" y="6"/>
                      <a:pt x="22" y="7"/>
                    </a:cubicBezTo>
                    <a:lnTo>
                      <a:pt x="22" y="1"/>
                    </a:lnTo>
                    <a:close/>
                    <a:moveTo>
                      <a:pt x="0" y="5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3"/>
                      <a:pt x="5" y="8"/>
                      <a:pt x="10" y="5"/>
                    </a:cubicBezTo>
                    <a:cubicBezTo>
                      <a:pt x="13" y="3"/>
                      <a:pt x="17" y="2"/>
                      <a:pt x="22" y="1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8" y="8"/>
                      <a:pt x="16" y="9"/>
                      <a:pt x="13" y="10"/>
                    </a:cubicBezTo>
                    <a:cubicBezTo>
                      <a:pt x="9" y="12"/>
                      <a:pt x="6" y="16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7"/>
                      <a:pt x="8" y="61"/>
                      <a:pt x="12" y="64"/>
                    </a:cubicBezTo>
                    <a:cubicBezTo>
                      <a:pt x="15" y="66"/>
                      <a:pt x="18" y="67"/>
                      <a:pt x="22" y="68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17" y="73"/>
                      <a:pt x="12" y="71"/>
                      <a:pt x="9" y="69"/>
                    </a:cubicBezTo>
                    <a:cubicBezTo>
                      <a:pt x="3" y="65"/>
                      <a:pt x="0" y="59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8" name="Freeform 16"/>
              <p:cNvSpPr>
                <a:spLocks noEditPoints="1"/>
              </p:cNvSpPr>
              <p:nvPr/>
            </p:nvSpPr>
            <p:spPr bwMode="auto">
              <a:xfrm>
                <a:off x="8424875" y="2344752"/>
                <a:ext cx="250826" cy="223839"/>
              </a:xfrm>
              <a:custGeom>
                <a:avLst/>
                <a:gdLst>
                  <a:gd name="T0" fmla="*/ 56 w 111"/>
                  <a:gd name="T1" fmla="*/ 89 h 99"/>
                  <a:gd name="T2" fmla="*/ 65 w 111"/>
                  <a:gd name="T3" fmla="*/ 91 h 99"/>
                  <a:gd name="T4" fmla="*/ 72 w 111"/>
                  <a:gd name="T5" fmla="*/ 93 h 99"/>
                  <a:gd name="T6" fmla="*/ 77 w 111"/>
                  <a:gd name="T7" fmla="*/ 94 h 99"/>
                  <a:gd name="T8" fmla="*/ 83 w 111"/>
                  <a:gd name="T9" fmla="*/ 92 h 99"/>
                  <a:gd name="T10" fmla="*/ 90 w 111"/>
                  <a:gd name="T11" fmla="*/ 84 h 99"/>
                  <a:gd name="T12" fmla="*/ 91 w 111"/>
                  <a:gd name="T13" fmla="*/ 83 h 99"/>
                  <a:gd name="T14" fmla="*/ 106 w 111"/>
                  <a:gd name="T15" fmla="*/ 46 h 99"/>
                  <a:gd name="T16" fmla="*/ 106 w 111"/>
                  <a:gd name="T17" fmla="*/ 37 h 99"/>
                  <a:gd name="T18" fmla="*/ 106 w 111"/>
                  <a:gd name="T19" fmla="*/ 35 h 99"/>
                  <a:gd name="T20" fmla="*/ 95 w 111"/>
                  <a:gd name="T21" fmla="*/ 12 h 99"/>
                  <a:gd name="T22" fmla="*/ 94 w 111"/>
                  <a:gd name="T23" fmla="*/ 11 h 99"/>
                  <a:gd name="T24" fmla="*/ 65 w 111"/>
                  <a:gd name="T25" fmla="*/ 7 h 99"/>
                  <a:gd name="T26" fmla="*/ 55 w 111"/>
                  <a:gd name="T27" fmla="*/ 5 h 99"/>
                  <a:gd name="T28" fmla="*/ 72 w 111"/>
                  <a:gd name="T29" fmla="*/ 0 h 99"/>
                  <a:gd name="T30" fmla="*/ 98 w 111"/>
                  <a:gd name="T31" fmla="*/ 8 h 99"/>
                  <a:gd name="T32" fmla="*/ 106 w 111"/>
                  <a:gd name="T33" fmla="*/ 19 h 99"/>
                  <a:gd name="T34" fmla="*/ 111 w 111"/>
                  <a:gd name="T35" fmla="*/ 36 h 99"/>
                  <a:gd name="T36" fmla="*/ 111 w 111"/>
                  <a:gd name="T37" fmla="*/ 36 h 99"/>
                  <a:gd name="T38" fmla="*/ 111 w 111"/>
                  <a:gd name="T39" fmla="*/ 43 h 99"/>
                  <a:gd name="T40" fmla="*/ 109 w 111"/>
                  <a:gd name="T41" fmla="*/ 56 h 99"/>
                  <a:gd name="T42" fmla="*/ 94 w 111"/>
                  <a:gd name="T43" fmla="*/ 86 h 99"/>
                  <a:gd name="T44" fmla="*/ 91 w 111"/>
                  <a:gd name="T45" fmla="*/ 91 h 99"/>
                  <a:gd name="T46" fmla="*/ 78 w 111"/>
                  <a:gd name="T47" fmla="*/ 99 h 99"/>
                  <a:gd name="T48" fmla="*/ 71 w 111"/>
                  <a:gd name="T49" fmla="*/ 98 h 99"/>
                  <a:gd name="T50" fmla="*/ 62 w 111"/>
                  <a:gd name="T51" fmla="*/ 95 h 99"/>
                  <a:gd name="T52" fmla="*/ 56 w 111"/>
                  <a:gd name="T53" fmla="*/ 94 h 99"/>
                  <a:gd name="T54" fmla="*/ 29 w 111"/>
                  <a:gd name="T55" fmla="*/ 92 h 99"/>
                  <a:gd name="T56" fmla="*/ 39 w 111"/>
                  <a:gd name="T57" fmla="*/ 93 h 99"/>
                  <a:gd name="T58" fmla="*/ 42 w 111"/>
                  <a:gd name="T59" fmla="*/ 93 h 99"/>
                  <a:gd name="T60" fmla="*/ 48 w 111"/>
                  <a:gd name="T61" fmla="*/ 90 h 99"/>
                  <a:gd name="T62" fmla="*/ 55 w 111"/>
                  <a:gd name="T63" fmla="*/ 94 h 99"/>
                  <a:gd name="T64" fmla="*/ 46 w 111"/>
                  <a:gd name="T65" fmla="*/ 96 h 99"/>
                  <a:gd name="T66" fmla="*/ 40 w 111"/>
                  <a:gd name="T67" fmla="*/ 98 h 99"/>
                  <a:gd name="T68" fmla="*/ 55 w 111"/>
                  <a:gd name="T69" fmla="*/ 10 h 99"/>
                  <a:gd name="T70" fmla="*/ 55 w 111"/>
                  <a:gd name="T71" fmla="*/ 10 h 99"/>
                  <a:gd name="T72" fmla="*/ 46 w 111"/>
                  <a:gd name="T73" fmla="*/ 7 h 99"/>
                  <a:gd name="T74" fmla="*/ 29 w 111"/>
                  <a:gd name="T75" fmla="*/ 1 h 99"/>
                  <a:gd name="T76" fmla="*/ 52 w 111"/>
                  <a:gd name="T77" fmla="*/ 4 h 99"/>
                  <a:gd name="T78" fmla="*/ 29 w 111"/>
                  <a:gd name="T79" fmla="*/ 92 h 99"/>
                  <a:gd name="T80" fmla="*/ 5 w 111"/>
                  <a:gd name="T81" fmla="*/ 35 h 99"/>
                  <a:gd name="T82" fmla="*/ 5 w 111"/>
                  <a:gd name="T83" fmla="*/ 37 h 99"/>
                  <a:gd name="T84" fmla="*/ 5 w 111"/>
                  <a:gd name="T85" fmla="*/ 46 h 99"/>
                  <a:gd name="T86" fmla="*/ 20 w 111"/>
                  <a:gd name="T87" fmla="*/ 83 h 99"/>
                  <a:gd name="T88" fmla="*/ 24 w 111"/>
                  <a:gd name="T89" fmla="*/ 88 h 99"/>
                  <a:gd name="T90" fmla="*/ 29 w 111"/>
                  <a:gd name="T91" fmla="*/ 92 h 99"/>
                  <a:gd name="T92" fmla="*/ 24 w 111"/>
                  <a:gd name="T93" fmla="*/ 95 h 99"/>
                  <a:gd name="T94" fmla="*/ 17 w 111"/>
                  <a:gd name="T95" fmla="*/ 87 h 99"/>
                  <a:gd name="T96" fmla="*/ 5 w 111"/>
                  <a:gd name="T97" fmla="*/ 64 h 99"/>
                  <a:gd name="T98" fmla="*/ 0 w 111"/>
                  <a:gd name="T99" fmla="*/ 43 h 99"/>
                  <a:gd name="T100" fmla="*/ 0 w 111"/>
                  <a:gd name="T101" fmla="*/ 37 h 99"/>
                  <a:gd name="T102" fmla="*/ 1 w 111"/>
                  <a:gd name="T103" fmla="*/ 30 h 99"/>
                  <a:gd name="T104" fmla="*/ 13 w 111"/>
                  <a:gd name="T105" fmla="*/ 8 h 99"/>
                  <a:gd name="T106" fmla="*/ 29 w 111"/>
                  <a:gd name="T107" fmla="*/ 1 h 99"/>
                  <a:gd name="T108" fmla="*/ 17 w 111"/>
                  <a:gd name="T109" fmla="*/ 11 h 99"/>
                  <a:gd name="T110" fmla="*/ 29 w 111"/>
                  <a:gd name="T111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1" h="99">
                    <a:moveTo>
                      <a:pt x="55" y="89"/>
                    </a:moveTo>
                    <a:cubicBezTo>
                      <a:pt x="55" y="89"/>
                      <a:pt x="55" y="89"/>
                      <a:pt x="55" y="89"/>
                    </a:cubicBezTo>
                    <a:cubicBezTo>
                      <a:pt x="56" y="89"/>
                      <a:pt x="56" y="89"/>
                      <a:pt x="56" y="89"/>
                    </a:cubicBezTo>
                    <a:cubicBezTo>
                      <a:pt x="56" y="89"/>
                      <a:pt x="56" y="89"/>
                      <a:pt x="56" y="89"/>
                    </a:cubicBezTo>
                    <a:cubicBezTo>
                      <a:pt x="57" y="89"/>
                      <a:pt x="58" y="89"/>
                      <a:pt x="59" y="89"/>
                    </a:cubicBezTo>
                    <a:cubicBezTo>
                      <a:pt x="61" y="90"/>
                      <a:pt x="62" y="90"/>
                      <a:pt x="63" y="90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4" y="90"/>
                      <a:pt x="64" y="91"/>
                      <a:pt x="65" y="91"/>
                    </a:cubicBezTo>
                    <a:cubicBezTo>
                      <a:pt x="65" y="91"/>
                      <a:pt x="66" y="91"/>
                      <a:pt x="67" y="92"/>
                    </a:cubicBezTo>
                    <a:cubicBezTo>
                      <a:pt x="68" y="92"/>
                      <a:pt x="68" y="92"/>
                      <a:pt x="69" y="93"/>
                    </a:cubicBezTo>
                    <a:cubicBezTo>
                      <a:pt x="70" y="93"/>
                      <a:pt x="71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4" y="94"/>
                      <a:pt x="76" y="94"/>
                      <a:pt x="77" y="94"/>
                    </a:cubicBezTo>
                    <a:cubicBezTo>
                      <a:pt x="79" y="94"/>
                      <a:pt x="80" y="93"/>
                      <a:pt x="82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2" y="92"/>
                      <a:pt x="82" y="92"/>
                      <a:pt x="83" y="92"/>
                    </a:cubicBezTo>
                    <a:cubicBezTo>
                      <a:pt x="83" y="91"/>
                      <a:pt x="83" y="91"/>
                      <a:pt x="84" y="91"/>
                    </a:cubicBezTo>
                    <a:cubicBezTo>
                      <a:pt x="85" y="90"/>
                      <a:pt x="86" y="89"/>
                      <a:pt x="87" y="88"/>
                    </a:cubicBezTo>
                    <a:cubicBezTo>
                      <a:pt x="87" y="88"/>
                      <a:pt x="87" y="88"/>
                      <a:pt x="87" y="88"/>
                    </a:cubicBezTo>
                    <a:cubicBezTo>
                      <a:pt x="88" y="86"/>
                      <a:pt x="89" y="85"/>
                      <a:pt x="90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3" y="80"/>
                      <a:pt x="95" y="77"/>
                      <a:pt x="97" y="74"/>
                    </a:cubicBezTo>
                    <a:cubicBezTo>
                      <a:pt x="99" y="70"/>
                      <a:pt x="100" y="67"/>
                      <a:pt x="102" y="63"/>
                    </a:cubicBezTo>
                    <a:cubicBezTo>
                      <a:pt x="103" y="60"/>
                      <a:pt x="103" y="57"/>
                      <a:pt x="104" y="55"/>
                    </a:cubicBezTo>
                    <a:cubicBezTo>
                      <a:pt x="105" y="52"/>
                      <a:pt x="105" y="49"/>
                      <a:pt x="106" y="46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6" y="42"/>
                      <a:pt x="106" y="42"/>
                      <a:pt x="106" y="42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6"/>
                      <a:pt x="106" y="35"/>
                      <a:pt x="106" y="35"/>
                    </a:cubicBezTo>
                    <a:cubicBezTo>
                      <a:pt x="106" y="34"/>
                      <a:pt x="105" y="32"/>
                      <a:pt x="105" y="31"/>
                    </a:cubicBezTo>
                    <a:cubicBezTo>
                      <a:pt x="105" y="28"/>
                      <a:pt x="104" y="24"/>
                      <a:pt x="102" y="21"/>
                    </a:cubicBezTo>
                    <a:cubicBezTo>
                      <a:pt x="100" y="18"/>
                      <a:pt x="99" y="15"/>
                      <a:pt x="96" y="13"/>
                    </a:cubicBezTo>
                    <a:cubicBezTo>
                      <a:pt x="96" y="13"/>
                      <a:pt x="95" y="12"/>
                      <a:pt x="95" y="12"/>
                    </a:cubicBezTo>
                    <a:cubicBezTo>
                      <a:pt x="95" y="12"/>
                      <a:pt x="95" y="12"/>
                      <a:pt x="95" y="12"/>
                    </a:cubicBezTo>
                    <a:cubicBezTo>
                      <a:pt x="95" y="12"/>
                      <a:pt x="94" y="11"/>
                      <a:pt x="94" y="11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2" y="9"/>
                      <a:pt x="90" y="8"/>
                      <a:pt x="87" y="7"/>
                    </a:cubicBezTo>
                    <a:cubicBezTo>
                      <a:pt x="85" y="6"/>
                      <a:pt x="83" y="6"/>
                      <a:pt x="80" y="5"/>
                    </a:cubicBezTo>
                    <a:cubicBezTo>
                      <a:pt x="77" y="5"/>
                      <a:pt x="75" y="5"/>
                      <a:pt x="72" y="5"/>
                    </a:cubicBezTo>
                    <a:cubicBezTo>
                      <a:pt x="70" y="6"/>
                      <a:pt x="67" y="6"/>
                      <a:pt x="65" y="7"/>
                    </a:cubicBezTo>
                    <a:cubicBezTo>
                      <a:pt x="64" y="8"/>
                      <a:pt x="62" y="8"/>
                      <a:pt x="61" y="9"/>
                    </a:cubicBezTo>
                    <a:cubicBezTo>
                      <a:pt x="59" y="9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5" y="10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61" y="3"/>
                      <a:pt x="62" y="3"/>
                      <a:pt x="63" y="3"/>
                    </a:cubicBezTo>
                    <a:cubicBezTo>
                      <a:pt x="66" y="2"/>
                      <a:pt x="69" y="1"/>
                      <a:pt x="72" y="0"/>
                    </a:cubicBezTo>
                    <a:cubicBezTo>
                      <a:pt x="75" y="0"/>
                      <a:pt x="78" y="0"/>
                      <a:pt x="81" y="0"/>
                    </a:cubicBezTo>
                    <a:cubicBezTo>
                      <a:pt x="84" y="1"/>
                      <a:pt x="87" y="2"/>
                      <a:pt x="89" y="3"/>
                    </a:cubicBezTo>
                    <a:cubicBezTo>
                      <a:pt x="92" y="4"/>
                      <a:pt x="95" y="5"/>
                      <a:pt x="97" y="7"/>
                    </a:cubicBezTo>
                    <a:cubicBezTo>
                      <a:pt x="97" y="8"/>
                      <a:pt x="98" y="8"/>
                      <a:pt x="98" y="8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102" y="12"/>
                      <a:pt x="105" y="16"/>
                      <a:pt x="106" y="19"/>
                    </a:cubicBezTo>
                    <a:cubicBezTo>
                      <a:pt x="108" y="23"/>
                      <a:pt x="109" y="26"/>
                      <a:pt x="110" y="30"/>
                    </a:cubicBezTo>
                    <a:cubicBezTo>
                      <a:pt x="110" y="32"/>
                      <a:pt x="110" y="33"/>
                      <a:pt x="110" y="34"/>
                    </a:cubicBezTo>
                    <a:cubicBezTo>
                      <a:pt x="110" y="35"/>
                      <a:pt x="111" y="35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0" y="47"/>
                      <a:pt x="110" y="47"/>
                      <a:pt x="110" y="47"/>
                    </a:cubicBezTo>
                    <a:cubicBezTo>
                      <a:pt x="110" y="50"/>
                      <a:pt x="110" y="53"/>
                      <a:pt x="109" y="56"/>
                    </a:cubicBezTo>
                    <a:cubicBezTo>
                      <a:pt x="108" y="59"/>
                      <a:pt x="107" y="62"/>
                      <a:pt x="106" y="64"/>
                    </a:cubicBezTo>
                    <a:cubicBezTo>
                      <a:pt x="105" y="68"/>
                      <a:pt x="103" y="72"/>
                      <a:pt x="101" y="76"/>
                    </a:cubicBezTo>
                    <a:cubicBezTo>
                      <a:pt x="99" y="79"/>
                      <a:pt x="97" y="83"/>
                      <a:pt x="94" y="86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3" y="88"/>
                      <a:pt x="92" y="89"/>
                      <a:pt x="91" y="9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89" y="92"/>
                      <a:pt x="88" y="94"/>
                      <a:pt x="87" y="95"/>
                    </a:cubicBezTo>
                    <a:cubicBezTo>
                      <a:pt x="86" y="95"/>
                      <a:pt x="86" y="95"/>
                      <a:pt x="85" y="96"/>
                    </a:cubicBezTo>
                    <a:cubicBezTo>
                      <a:pt x="85" y="96"/>
                      <a:pt x="85" y="96"/>
                      <a:pt x="84" y="96"/>
                    </a:cubicBezTo>
                    <a:cubicBezTo>
                      <a:pt x="82" y="98"/>
                      <a:pt x="80" y="98"/>
                      <a:pt x="78" y="99"/>
                    </a:cubicBezTo>
                    <a:cubicBezTo>
                      <a:pt x="76" y="99"/>
                      <a:pt x="73" y="99"/>
                      <a:pt x="71" y="98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0" y="98"/>
                      <a:pt x="69" y="97"/>
                      <a:pt x="68" y="97"/>
                    </a:cubicBezTo>
                    <a:cubicBezTo>
                      <a:pt x="67" y="97"/>
                      <a:pt x="66" y="96"/>
                      <a:pt x="65" y="96"/>
                    </a:cubicBezTo>
                    <a:cubicBezTo>
                      <a:pt x="64" y="96"/>
                      <a:pt x="64" y="96"/>
                      <a:pt x="63" y="95"/>
                    </a:cubicBezTo>
                    <a:cubicBezTo>
                      <a:pt x="63" y="95"/>
                      <a:pt x="62" y="95"/>
                      <a:pt x="62" y="95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1" y="94"/>
                      <a:pt x="60" y="94"/>
                      <a:pt x="59" y="94"/>
                    </a:cubicBezTo>
                    <a:cubicBezTo>
                      <a:pt x="58" y="94"/>
                      <a:pt x="57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lnTo>
                      <a:pt x="55" y="89"/>
                    </a:lnTo>
                    <a:close/>
                    <a:moveTo>
                      <a:pt x="29" y="92"/>
                    </a:moveTo>
                    <a:cubicBezTo>
                      <a:pt x="29" y="92"/>
                      <a:pt x="29" y="92"/>
                      <a:pt x="29" y="92"/>
                    </a:cubicBezTo>
                    <a:cubicBezTo>
                      <a:pt x="31" y="93"/>
                      <a:pt x="32" y="94"/>
                      <a:pt x="34" y="94"/>
                    </a:cubicBezTo>
                    <a:cubicBezTo>
                      <a:pt x="35" y="94"/>
                      <a:pt x="37" y="94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40" y="93"/>
                      <a:pt x="41" y="93"/>
                      <a:pt x="42" y="93"/>
                    </a:cubicBezTo>
                    <a:cubicBezTo>
                      <a:pt x="42" y="92"/>
                      <a:pt x="43" y="92"/>
                      <a:pt x="44" y="92"/>
                    </a:cubicBezTo>
                    <a:cubicBezTo>
                      <a:pt x="45" y="91"/>
                      <a:pt x="46" y="91"/>
                      <a:pt x="46" y="91"/>
                    </a:cubicBezTo>
                    <a:cubicBezTo>
                      <a:pt x="47" y="91"/>
                      <a:pt x="47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9" y="90"/>
                      <a:pt x="50" y="90"/>
                      <a:pt x="51" y="90"/>
                    </a:cubicBezTo>
                    <a:cubicBezTo>
                      <a:pt x="53" y="89"/>
                      <a:pt x="55" y="89"/>
                      <a:pt x="55" y="89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4" y="94"/>
                      <a:pt x="52" y="94"/>
                    </a:cubicBezTo>
                    <a:cubicBezTo>
                      <a:pt x="51" y="94"/>
                      <a:pt x="50" y="95"/>
                      <a:pt x="49" y="95"/>
                    </a:cubicBezTo>
                    <a:cubicBezTo>
                      <a:pt x="49" y="95"/>
                      <a:pt x="48" y="95"/>
                      <a:pt x="48" y="95"/>
                    </a:cubicBezTo>
                    <a:cubicBezTo>
                      <a:pt x="47" y="96"/>
                      <a:pt x="47" y="96"/>
                      <a:pt x="46" y="96"/>
                    </a:cubicBezTo>
                    <a:cubicBezTo>
                      <a:pt x="45" y="96"/>
                      <a:pt x="44" y="97"/>
                      <a:pt x="43" y="97"/>
                    </a:cubicBezTo>
                    <a:cubicBezTo>
                      <a:pt x="42" y="97"/>
                      <a:pt x="41" y="98"/>
                      <a:pt x="40" y="98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38" y="99"/>
                      <a:pt x="35" y="99"/>
                      <a:pt x="33" y="99"/>
                    </a:cubicBezTo>
                    <a:cubicBezTo>
                      <a:pt x="32" y="99"/>
                      <a:pt x="30" y="98"/>
                      <a:pt x="29" y="98"/>
                    </a:cubicBezTo>
                    <a:cubicBezTo>
                      <a:pt x="29" y="92"/>
                      <a:pt x="29" y="92"/>
                      <a:pt x="29" y="92"/>
                    </a:cubicBezTo>
                    <a:close/>
                    <a:moveTo>
                      <a:pt x="55" y="10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4" y="10"/>
                      <a:pt x="52" y="9"/>
                      <a:pt x="50" y="9"/>
                    </a:cubicBezTo>
                    <a:cubicBezTo>
                      <a:pt x="49" y="8"/>
                      <a:pt x="47" y="8"/>
                      <a:pt x="46" y="7"/>
                    </a:cubicBezTo>
                    <a:cubicBezTo>
                      <a:pt x="44" y="6"/>
                      <a:pt x="41" y="6"/>
                      <a:pt x="39" y="5"/>
                    </a:cubicBezTo>
                    <a:cubicBezTo>
                      <a:pt x="36" y="5"/>
                      <a:pt x="34" y="5"/>
                      <a:pt x="31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0"/>
                      <a:pt x="39" y="0"/>
                    </a:cubicBezTo>
                    <a:cubicBezTo>
                      <a:pt x="42" y="1"/>
                      <a:pt x="45" y="2"/>
                      <a:pt x="48" y="3"/>
                    </a:cubicBezTo>
                    <a:cubicBezTo>
                      <a:pt x="49" y="3"/>
                      <a:pt x="50" y="3"/>
                      <a:pt x="52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10"/>
                      <a:pt x="55" y="10"/>
                      <a:pt x="55" y="10"/>
                    </a:cubicBezTo>
                    <a:close/>
                    <a:moveTo>
                      <a:pt x="29" y="92"/>
                    </a:moveTo>
                    <a:cubicBezTo>
                      <a:pt x="29" y="92"/>
                      <a:pt x="29" y="92"/>
                      <a:pt x="29" y="92"/>
                    </a:cubicBezTo>
                    <a:close/>
                    <a:moveTo>
                      <a:pt x="15" y="13"/>
                    </a:moveTo>
                    <a:cubicBezTo>
                      <a:pt x="12" y="15"/>
                      <a:pt x="10" y="18"/>
                      <a:pt x="9" y="21"/>
                    </a:cubicBezTo>
                    <a:cubicBezTo>
                      <a:pt x="7" y="24"/>
                      <a:pt x="6" y="28"/>
                      <a:pt x="6" y="31"/>
                    </a:cubicBezTo>
                    <a:cubicBezTo>
                      <a:pt x="6" y="32"/>
                      <a:pt x="5" y="34"/>
                      <a:pt x="5" y="35"/>
                    </a:cubicBezTo>
                    <a:cubicBezTo>
                      <a:pt x="5" y="36"/>
                      <a:pt x="5" y="36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5"/>
                      <a:pt x="5" y="45"/>
                      <a:pt x="5" y="46"/>
                    </a:cubicBezTo>
                    <a:cubicBezTo>
                      <a:pt x="6" y="49"/>
                      <a:pt x="6" y="52"/>
                      <a:pt x="7" y="55"/>
                    </a:cubicBezTo>
                    <a:cubicBezTo>
                      <a:pt x="7" y="57"/>
                      <a:pt x="8" y="60"/>
                      <a:pt x="9" y="63"/>
                    </a:cubicBezTo>
                    <a:cubicBezTo>
                      <a:pt x="11" y="67"/>
                      <a:pt x="12" y="70"/>
                      <a:pt x="14" y="74"/>
                    </a:cubicBezTo>
                    <a:cubicBezTo>
                      <a:pt x="16" y="77"/>
                      <a:pt x="18" y="80"/>
                      <a:pt x="20" y="83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2" y="85"/>
                      <a:pt x="23" y="87"/>
                      <a:pt x="24" y="88"/>
                    </a:cubicBezTo>
                    <a:cubicBezTo>
                      <a:pt x="25" y="89"/>
                      <a:pt x="26" y="90"/>
                      <a:pt x="27" y="91"/>
                    </a:cubicBezTo>
                    <a:cubicBezTo>
                      <a:pt x="28" y="91"/>
                      <a:pt x="28" y="91"/>
                      <a:pt x="28" y="92"/>
                    </a:cubicBezTo>
                    <a:cubicBezTo>
                      <a:pt x="28" y="92"/>
                      <a:pt x="29" y="92"/>
                      <a:pt x="29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8" y="97"/>
                      <a:pt x="27" y="97"/>
                      <a:pt x="27" y="96"/>
                    </a:cubicBezTo>
                    <a:cubicBezTo>
                      <a:pt x="26" y="96"/>
                      <a:pt x="26" y="96"/>
                      <a:pt x="25" y="96"/>
                    </a:cubicBezTo>
                    <a:cubicBezTo>
                      <a:pt x="25" y="95"/>
                      <a:pt x="25" y="95"/>
                      <a:pt x="24" y="95"/>
                    </a:cubicBezTo>
                    <a:cubicBezTo>
                      <a:pt x="23" y="94"/>
                      <a:pt x="22" y="92"/>
                      <a:pt x="20" y="91"/>
                    </a:cubicBezTo>
                    <a:cubicBezTo>
                      <a:pt x="19" y="90"/>
                      <a:pt x="18" y="88"/>
                      <a:pt x="17" y="87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4" y="83"/>
                      <a:pt x="12" y="79"/>
                      <a:pt x="10" y="76"/>
                    </a:cubicBezTo>
                    <a:cubicBezTo>
                      <a:pt x="8" y="72"/>
                      <a:pt x="6" y="68"/>
                      <a:pt x="5" y="64"/>
                    </a:cubicBezTo>
                    <a:cubicBezTo>
                      <a:pt x="4" y="62"/>
                      <a:pt x="3" y="59"/>
                      <a:pt x="2" y="56"/>
                    </a:cubicBezTo>
                    <a:cubicBezTo>
                      <a:pt x="1" y="53"/>
                      <a:pt x="1" y="50"/>
                      <a:pt x="1" y="4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1" y="34"/>
                    </a:cubicBezTo>
                    <a:cubicBezTo>
                      <a:pt x="1" y="33"/>
                      <a:pt x="1" y="32"/>
                      <a:pt x="1" y="30"/>
                    </a:cubicBezTo>
                    <a:cubicBezTo>
                      <a:pt x="2" y="26"/>
                      <a:pt x="3" y="23"/>
                      <a:pt x="5" y="19"/>
                    </a:cubicBezTo>
                    <a:cubicBezTo>
                      <a:pt x="6" y="16"/>
                      <a:pt x="9" y="12"/>
                      <a:pt x="12" y="9"/>
                    </a:cubicBezTo>
                    <a:cubicBezTo>
                      <a:pt x="12" y="9"/>
                      <a:pt x="12" y="9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5"/>
                      <a:pt x="19" y="4"/>
                      <a:pt x="22" y="3"/>
                    </a:cubicBezTo>
                    <a:cubicBezTo>
                      <a:pt x="24" y="2"/>
                      <a:pt x="27" y="1"/>
                      <a:pt x="29" y="1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7" y="6"/>
                      <a:pt x="25" y="6"/>
                      <a:pt x="24" y="7"/>
                    </a:cubicBezTo>
                    <a:cubicBezTo>
                      <a:pt x="21" y="8"/>
                      <a:pt x="19" y="9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lose/>
                    <a:moveTo>
                      <a:pt x="29" y="92"/>
                    </a:moveTo>
                    <a:cubicBezTo>
                      <a:pt x="29" y="92"/>
                      <a:pt x="29" y="92"/>
                      <a:pt x="29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9" name="Freeform 17"/>
              <p:cNvSpPr>
                <a:spLocks noEditPoints="1"/>
              </p:cNvSpPr>
              <p:nvPr/>
            </p:nvSpPr>
            <p:spPr bwMode="auto">
              <a:xfrm>
                <a:off x="8488375" y="2276489"/>
                <a:ext cx="68263" cy="76201"/>
              </a:xfrm>
              <a:custGeom>
                <a:avLst/>
                <a:gdLst>
                  <a:gd name="T0" fmla="*/ 15 w 30"/>
                  <a:gd name="T1" fmla="*/ 25 h 34"/>
                  <a:gd name="T2" fmla="*/ 16 w 30"/>
                  <a:gd name="T3" fmla="*/ 26 h 34"/>
                  <a:gd name="T4" fmla="*/ 16 w 30"/>
                  <a:gd name="T5" fmla="*/ 26 h 34"/>
                  <a:gd name="T6" fmla="*/ 21 w 30"/>
                  <a:gd name="T7" fmla="*/ 28 h 34"/>
                  <a:gd name="T8" fmla="*/ 24 w 30"/>
                  <a:gd name="T9" fmla="*/ 29 h 34"/>
                  <a:gd name="T10" fmla="*/ 24 w 30"/>
                  <a:gd name="T11" fmla="*/ 29 h 34"/>
                  <a:gd name="T12" fmla="*/ 25 w 30"/>
                  <a:gd name="T13" fmla="*/ 29 h 34"/>
                  <a:gd name="T14" fmla="*/ 24 w 30"/>
                  <a:gd name="T15" fmla="*/ 22 h 34"/>
                  <a:gd name="T16" fmla="*/ 20 w 30"/>
                  <a:gd name="T17" fmla="*/ 15 h 34"/>
                  <a:gd name="T18" fmla="*/ 15 w 30"/>
                  <a:gd name="T19" fmla="*/ 10 h 34"/>
                  <a:gd name="T20" fmla="*/ 15 w 30"/>
                  <a:gd name="T21" fmla="*/ 4 h 34"/>
                  <a:gd name="T22" fmla="*/ 16 w 30"/>
                  <a:gd name="T23" fmla="*/ 4 h 34"/>
                  <a:gd name="T24" fmla="*/ 24 w 30"/>
                  <a:gd name="T25" fmla="*/ 12 h 34"/>
                  <a:gd name="T26" fmla="*/ 29 w 30"/>
                  <a:gd name="T27" fmla="*/ 21 h 34"/>
                  <a:gd name="T28" fmla="*/ 30 w 30"/>
                  <a:gd name="T29" fmla="*/ 31 h 34"/>
                  <a:gd name="T30" fmla="*/ 30 w 30"/>
                  <a:gd name="T31" fmla="*/ 31 h 34"/>
                  <a:gd name="T32" fmla="*/ 29 w 30"/>
                  <a:gd name="T33" fmla="*/ 33 h 34"/>
                  <a:gd name="T34" fmla="*/ 29 w 30"/>
                  <a:gd name="T35" fmla="*/ 33 h 34"/>
                  <a:gd name="T36" fmla="*/ 27 w 30"/>
                  <a:gd name="T37" fmla="*/ 34 h 34"/>
                  <a:gd name="T38" fmla="*/ 23 w 30"/>
                  <a:gd name="T39" fmla="*/ 33 h 34"/>
                  <a:gd name="T40" fmla="*/ 23 w 30"/>
                  <a:gd name="T41" fmla="*/ 33 h 34"/>
                  <a:gd name="T42" fmla="*/ 20 w 30"/>
                  <a:gd name="T43" fmla="*/ 33 h 34"/>
                  <a:gd name="T44" fmla="*/ 15 w 30"/>
                  <a:gd name="T45" fmla="*/ 31 h 34"/>
                  <a:gd name="T46" fmla="*/ 15 w 30"/>
                  <a:gd name="T47" fmla="*/ 25 h 34"/>
                  <a:gd name="T48" fmla="*/ 12 w 30"/>
                  <a:gd name="T49" fmla="*/ 22 h 34"/>
                  <a:gd name="T50" fmla="*/ 15 w 30"/>
                  <a:gd name="T51" fmla="*/ 25 h 34"/>
                  <a:gd name="T52" fmla="*/ 15 w 30"/>
                  <a:gd name="T53" fmla="*/ 31 h 34"/>
                  <a:gd name="T54" fmla="*/ 14 w 30"/>
                  <a:gd name="T55" fmla="*/ 30 h 34"/>
                  <a:gd name="T56" fmla="*/ 14 w 30"/>
                  <a:gd name="T57" fmla="*/ 30 h 34"/>
                  <a:gd name="T58" fmla="*/ 9 w 30"/>
                  <a:gd name="T59" fmla="*/ 26 h 34"/>
                  <a:gd name="T60" fmla="*/ 8 w 30"/>
                  <a:gd name="T61" fmla="*/ 25 h 34"/>
                  <a:gd name="T62" fmla="*/ 3 w 30"/>
                  <a:gd name="T63" fmla="*/ 18 h 34"/>
                  <a:gd name="T64" fmla="*/ 0 w 30"/>
                  <a:gd name="T65" fmla="*/ 10 h 34"/>
                  <a:gd name="T66" fmla="*/ 0 w 30"/>
                  <a:gd name="T67" fmla="*/ 6 h 34"/>
                  <a:gd name="T68" fmla="*/ 0 w 30"/>
                  <a:gd name="T69" fmla="*/ 3 h 34"/>
                  <a:gd name="T70" fmla="*/ 3 w 30"/>
                  <a:gd name="T71" fmla="*/ 0 h 34"/>
                  <a:gd name="T72" fmla="*/ 3 w 30"/>
                  <a:gd name="T73" fmla="*/ 0 h 34"/>
                  <a:gd name="T74" fmla="*/ 3 w 30"/>
                  <a:gd name="T75" fmla="*/ 0 h 34"/>
                  <a:gd name="T76" fmla="*/ 4 w 30"/>
                  <a:gd name="T77" fmla="*/ 0 h 34"/>
                  <a:gd name="T78" fmla="*/ 4 w 30"/>
                  <a:gd name="T79" fmla="*/ 0 h 34"/>
                  <a:gd name="T80" fmla="*/ 4 w 30"/>
                  <a:gd name="T81" fmla="*/ 0 h 34"/>
                  <a:gd name="T82" fmla="*/ 5 w 30"/>
                  <a:gd name="T83" fmla="*/ 0 h 34"/>
                  <a:gd name="T84" fmla="*/ 5 w 30"/>
                  <a:gd name="T85" fmla="*/ 0 h 34"/>
                  <a:gd name="T86" fmla="*/ 15 w 30"/>
                  <a:gd name="T87" fmla="*/ 4 h 34"/>
                  <a:gd name="T88" fmla="*/ 15 w 30"/>
                  <a:gd name="T89" fmla="*/ 10 h 34"/>
                  <a:gd name="T90" fmla="*/ 13 w 30"/>
                  <a:gd name="T91" fmla="*/ 9 h 34"/>
                  <a:gd name="T92" fmla="*/ 5 w 30"/>
                  <a:gd name="T93" fmla="*/ 5 h 34"/>
                  <a:gd name="T94" fmla="*/ 5 w 30"/>
                  <a:gd name="T95" fmla="*/ 6 h 34"/>
                  <a:gd name="T96" fmla="*/ 5 w 30"/>
                  <a:gd name="T97" fmla="*/ 9 h 34"/>
                  <a:gd name="T98" fmla="*/ 8 w 30"/>
                  <a:gd name="T99" fmla="*/ 16 h 34"/>
                  <a:gd name="T100" fmla="*/ 12 w 30"/>
                  <a:gd name="T101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" h="34">
                    <a:moveTo>
                      <a:pt x="15" y="25"/>
                    </a:moveTo>
                    <a:cubicBezTo>
                      <a:pt x="15" y="25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7"/>
                      <a:pt x="19" y="28"/>
                      <a:pt x="21" y="28"/>
                    </a:cubicBezTo>
                    <a:cubicBezTo>
                      <a:pt x="22" y="28"/>
                      <a:pt x="23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5" y="29"/>
                      <a:pt x="25" y="29"/>
                    </a:cubicBezTo>
                    <a:cubicBezTo>
                      <a:pt x="25" y="27"/>
                      <a:pt x="25" y="24"/>
                      <a:pt x="24" y="22"/>
                    </a:cubicBezTo>
                    <a:cubicBezTo>
                      <a:pt x="23" y="20"/>
                      <a:pt x="22" y="17"/>
                      <a:pt x="20" y="15"/>
                    </a:cubicBezTo>
                    <a:cubicBezTo>
                      <a:pt x="19" y="13"/>
                      <a:pt x="17" y="11"/>
                      <a:pt x="15" y="10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9" y="6"/>
                      <a:pt x="22" y="9"/>
                      <a:pt x="24" y="12"/>
                    </a:cubicBezTo>
                    <a:cubicBezTo>
                      <a:pt x="26" y="15"/>
                      <a:pt x="28" y="18"/>
                      <a:pt x="29" y="21"/>
                    </a:cubicBezTo>
                    <a:cubicBezTo>
                      <a:pt x="30" y="24"/>
                      <a:pt x="30" y="27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2"/>
                      <a:pt x="29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3"/>
                      <a:pt x="28" y="33"/>
                      <a:pt x="27" y="34"/>
                    </a:cubicBezTo>
                    <a:cubicBezTo>
                      <a:pt x="26" y="34"/>
                      <a:pt x="25" y="34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18" y="32"/>
                      <a:pt x="17" y="32"/>
                      <a:pt x="15" y="31"/>
                    </a:cubicBezTo>
                    <a:lnTo>
                      <a:pt x="15" y="25"/>
                    </a:lnTo>
                    <a:close/>
                    <a:moveTo>
                      <a:pt x="12" y="22"/>
                    </a:moveTo>
                    <a:cubicBezTo>
                      <a:pt x="13" y="23"/>
                      <a:pt x="14" y="24"/>
                      <a:pt x="15" y="2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2" y="29"/>
                      <a:pt x="10" y="27"/>
                      <a:pt x="9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6" y="23"/>
                      <a:pt x="5" y="21"/>
                      <a:pt x="3" y="18"/>
                    </a:cubicBezTo>
                    <a:cubicBezTo>
                      <a:pt x="2" y="16"/>
                      <a:pt x="1" y="13"/>
                      <a:pt x="0" y="10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1"/>
                      <a:pt x="12" y="2"/>
                      <a:pt x="15" y="4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1" y="7"/>
                      <a:pt x="8" y="6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6" y="12"/>
                      <a:pt x="7" y="14"/>
                      <a:pt x="8" y="16"/>
                    </a:cubicBezTo>
                    <a:cubicBezTo>
                      <a:pt x="9" y="18"/>
                      <a:pt x="10" y="20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0" name="Freeform 19"/>
              <p:cNvSpPr>
                <a:spLocks noEditPoints="1"/>
              </p:cNvSpPr>
              <p:nvPr/>
            </p:nvSpPr>
            <p:spPr bwMode="auto">
              <a:xfrm>
                <a:off x="7901000" y="3168669"/>
                <a:ext cx="322263" cy="87313"/>
              </a:xfrm>
              <a:custGeom>
                <a:avLst/>
                <a:gdLst>
                  <a:gd name="T0" fmla="*/ 139 w 143"/>
                  <a:gd name="T1" fmla="*/ 5 h 38"/>
                  <a:gd name="T2" fmla="*/ 131 w 143"/>
                  <a:gd name="T3" fmla="*/ 5 h 38"/>
                  <a:gd name="T4" fmla="*/ 131 w 143"/>
                  <a:gd name="T5" fmla="*/ 23 h 38"/>
                  <a:gd name="T6" fmla="*/ 128 w 143"/>
                  <a:gd name="T7" fmla="*/ 25 h 38"/>
                  <a:gd name="T8" fmla="*/ 71 w 143"/>
                  <a:gd name="T9" fmla="*/ 25 h 38"/>
                  <a:gd name="T10" fmla="*/ 71 w 143"/>
                  <a:gd name="T11" fmla="*/ 21 h 38"/>
                  <a:gd name="T12" fmla="*/ 126 w 143"/>
                  <a:gd name="T13" fmla="*/ 21 h 38"/>
                  <a:gd name="T14" fmla="*/ 126 w 143"/>
                  <a:gd name="T15" fmla="*/ 2 h 38"/>
                  <a:gd name="T16" fmla="*/ 128 w 143"/>
                  <a:gd name="T17" fmla="*/ 0 h 38"/>
                  <a:gd name="T18" fmla="*/ 141 w 143"/>
                  <a:gd name="T19" fmla="*/ 0 h 38"/>
                  <a:gd name="T20" fmla="*/ 143 w 143"/>
                  <a:gd name="T21" fmla="*/ 2 h 38"/>
                  <a:gd name="T22" fmla="*/ 143 w 143"/>
                  <a:gd name="T23" fmla="*/ 36 h 38"/>
                  <a:gd name="T24" fmla="*/ 141 w 143"/>
                  <a:gd name="T25" fmla="*/ 38 h 38"/>
                  <a:gd name="T26" fmla="*/ 71 w 143"/>
                  <a:gd name="T27" fmla="*/ 38 h 38"/>
                  <a:gd name="T28" fmla="*/ 71 w 143"/>
                  <a:gd name="T29" fmla="*/ 33 h 38"/>
                  <a:gd name="T30" fmla="*/ 139 w 143"/>
                  <a:gd name="T31" fmla="*/ 33 h 38"/>
                  <a:gd name="T32" fmla="*/ 139 w 143"/>
                  <a:gd name="T33" fmla="*/ 5 h 38"/>
                  <a:gd name="T34" fmla="*/ 71 w 143"/>
                  <a:gd name="T35" fmla="*/ 25 h 38"/>
                  <a:gd name="T36" fmla="*/ 15 w 143"/>
                  <a:gd name="T37" fmla="*/ 25 h 38"/>
                  <a:gd name="T38" fmla="*/ 12 w 143"/>
                  <a:gd name="T39" fmla="*/ 23 h 38"/>
                  <a:gd name="T40" fmla="*/ 12 w 143"/>
                  <a:gd name="T41" fmla="*/ 5 h 38"/>
                  <a:gd name="T42" fmla="*/ 4 w 143"/>
                  <a:gd name="T43" fmla="*/ 5 h 38"/>
                  <a:gd name="T44" fmla="*/ 4 w 143"/>
                  <a:gd name="T45" fmla="*/ 33 h 38"/>
                  <a:gd name="T46" fmla="*/ 71 w 143"/>
                  <a:gd name="T47" fmla="*/ 33 h 38"/>
                  <a:gd name="T48" fmla="*/ 71 w 143"/>
                  <a:gd name="T49" fmla="*/ 38 h 38"/>
                  <a:gd name="T50" fmla="*/ 2 w 143"/>
                  <a:gd name="T51" fmla="*/ 38 h 38"/>
                  <a:gd name="T52" fmla="*/ 0 w 143"/>
                  <a:gd name="T53" fmla="*/ 36 h 38"/>
                  <a:gd name="T54" fmla="*/ 0 w 143"/>
                  <a:gd name="T55" fmla="*/ 3 h 38"/>
                  <a:gd name="T56" fmla="*/ 2 w 143"/>
                  <a:gd name="T57" fmla="*/ 1 h 38"/>
                  <a:gd name="T58" fmla="*/ 15 w 143"/>
                  <a:gd name="T59" fmla="*/ 1 h 38"/>
                  <a:gd name="T60" fmla="*/ 17 w 143"/>
                  <a:gd name="T61" fmla="*/ 3 h 38"/>
                  <a:gd name="T62" fmla="*/ 17 w 143"/>
                  <a:gd name="T63" fmla="*/ 21 h 38"/>
                  <a:gd name="T64" fmla="*/ 71 w 143"/>
                  <a:gd name="T65" fmla="*/ 21 h 38"/>
                  <a:gd name="T66" fmla="*/ 71 w 143"/>
                  <a:gd name="T67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3" h="38">
                    <a:moveTo>
                      <a:pt x="139" y="5"/>
                    </a:moveTo>
                    <a:cubicBezTo>
                      <a:pt x="131" y="5"/>
                      <a:pt x="131" y="5"/>
                      <a:pt x="131" y="5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31" y="24"/>
                      <a:pt x="129" y="25"/>
                      <a:pt x="128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126" y="21"/>
                      <a:pt x="126" y="21"/>
                      <a:pt x="126" y="21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1"/>
                      <a:pt x="127" y="0"/>
                      <a:pt x="128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2" y="0"/>
                      <a:pt x="143" y="1"/>
                      <a:pt x="143" y="2"/>
                    </a:cubicBezTo>
                    <a:cubicBezTo>
                      <a:pt x="143" y="36"/>
                      <a:pt x="143" y="36"/>
                      <a:pt x="143" y="36"/>
                    </a:cubicBezTo>
                    <a:cubicBezTo>
                      <a:pt x="143" y="37"/>
                      <a:pt x="142" y="38"/>
                      <a:pt x="141" y="38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139" y="33"/>
                      <a:pt x="139" y="33"/>
                      <a:pt x="139" y="33"/>
                    </a:cubicBezTo>
                    <a:lnTo>
                      <a:pt x="139" y="5"/>
                    </a:lnTo>
                    <a:close/>
                    <a:moveTo>
                      <a:pt x="71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3" y="25"/>
                      <a:pt x="12" y="24"/>
                      <a:pt x="12" y="23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1"/>
                      <a:pt x="17" y="2"/>
                      <a:pt x="17" y="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71" y="21"/>
                      <a:pt x="71" y="21"/>
                      <a:pt x="71" y="21"/>
                    </a:cubicBezTo>
                    <a:lnTo>
                      <a:pt x="7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1" name="Freeform 22"/>
              <p:cNvSpPr>
                <a:spLocks noEditPoints="1"/>
              </p:cNvSpPr>
              <p:nvPr/>
            </p:nvSpPr>
            <p:spPr bwMode="auto">
              <a:xfrm>
                <a:off x="8359789" y="2949593"/>
                <a:ext cx="287338" cy="174626"/>
              </a:xfrm>
              <a:custGeom>
                <a:avLst/>
                <a:gdLst>
                  <a:gd name="T0" fmla="*/ 73 w 127"/>
                  <a:gd name="T1" fmla="*/ 7 h 77"/>
                  <a:gd name="T2" fmla="*/ 73 w 127"/>
                  <a:gd name="T3" fmla="*/ 15 h 77"/>
                  <a:gd name="T4" fmla="*/ 71 w 127"/>
                  <a:gd name="T5" fmla="*/ 17 h 77"/>
                  <a:gd name="T6" fmla="*/ 63 w 127"/>
                  <a:gd name="T7" fmla="*/ 17 h 77"/>
                  <a:gd name="T8" fmla="*/ 63 w 127"/>
                  <a:gd name="T9" fmla="*/ 13 h 77"/>
                  <a:gd name="T10" fmla="*/ 69 w 127"/>
                  <a:gd name="T11" fmla="*/ 12 h 77"/>
                  <a:gd name="T12" fmla="*/ 69 w 127"/>
                  <a:gd name="T13" fmla="*/ 2 h 77"/>
                  <a:gd name="T14" fmla="*/ 69 w 127"/>
                  <a:gd name="T15" fmla="*/ 2 h 77"/>
                  <a:gd name="T16" fmla="*/ 69 w 127"/>
                  <a:gd name="T17" fmla="*/ 1 h 77"/>
                  <a:gd name="T18" fmla="*/ 72 w 127"/>
                  <a:gd name="T19" fmla="*/ 0 h 77"/>
                  <a:gd name="T20" fmla="*/ 126 w 127"/>
                  <a:gd name="T21" fmla="*/ 36 h 77"/>
                  <a:gd name="T22" fmla="*/ 127 w 127"/>
                  <a:gd name="T23" fmla="*/ 36 h 77"/>
                  <a:gd name="T24" fmla="*/ 126 w 127"/>
                  <a:gd name="T25" fmla="*/ 40 h 77"/>
                  <a:gd name="T26" fmla="*/ 73 w 127"/>
                  <a:gd name="T27" fmla="*/ 75 h 77"/>
                  <a:gd name="T28" fmla="*/ 71 w 127"/>
                  <a:gd name="T29" fmla="*/ 75 h 77"/>
                  <a:gd name="T30" fmla="*/ 69 w 127"/>
                  <a:gd name="T31" fmla="*/ 73 h 77"/>
                  <a:gd name="T32" fmla="*/ 69 w 127"/>
                  <a:gd name="T33" fmla="*/ 63 h 77"/>
                  <a:gd name="T34" fmla="*/ 63 w 127"/>
                  <a:gd name="T35" fmla="*/ 63 h 77"/>
                  <a:gd name="T36" fmla="*/ 63 w 127"/>
                  <a:gd name="T37" fmla="*/ 58 h 77"/>
                  <a:gd name="T38" fmla="*/ 71 w 127"/>
                  <a:gd name="T39" fmla="*/ 58 h 77"/>
                  <a:gd name="T40" fmla="*/ 73 w 127"/>
                  <a:gd name="T41" fmla="*/ 61 h 77"/>
                  <a:gd name="T42" fmla="*/ 73 w 127"/>
                  <a:gd name="T43" fmla="*/ 68 h 77"/>
                  <a:gd name="T44" fmla="*/ 120 w 127"/>
                  <a:gd name="T45" fmla="*/ 38 h 77"/>
                  <a:gd name="T46" fmla="*/ 73 w 127"/>
                  <a:gd name="T47" fmla="*/ 7 h 77"/>
                  <a:gd name="T48" fmla="*/ 63 w 127"/>
                  <a:gd name="T49" fmla="*/ 17 h 77"/>
                  <a:gd name="T50" fmla="*/ 5 w 127"/>
                  <a:gd name="T51" fmla="*/ 70 h 77"/>
                  <a:gd name="T52" fmla="*/ 63 w 127"/>
                  <a:gd name="T53" fmla="*/ 58 h 77"/>
                  <a:gd name="T54" fmla="*/ 63 w 127"/>
                  <a:gd name="T55" fmla="*/ 63 h 77"/>
                  <a:gd name="T56" fmla="*/ 4 w 127"/>
                  <a:gd name="T57" fmla="*/ 76 h 77"/>
                  <a:gd name="T58" fmla="*/ 2 w 127"/>
                  <a:gd name="T59" fmla="*/ 77 h 77"/>
                  <a:gd name="T60" fmla="*/ 0 w 127"/>
                  <a:gd name="T61" fmla="*/ 74 h 77"/>
                  <a:gd name="T62" fmla="*/ 63 w 127"/>
                  <a:gd name="T63" fmla="*/ 13 h 77"/>
                  <a:gd name="T64" fmla="*/ 63 w 127"/>
                  <a:gd name="T65" fmla="*/ 1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" h="77">
                    <a:moveTo>
                      <a:pt x="73" y="7"/>
                    </a:move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6"/>
                      <a:pt x="72" y="17"/>
                      <a:pt x="71" y="17"/>
                    </a:cubicBezTo>
                    <a:cubicBezTo>
                      <a:pt x="68" y="17"/>
                      <a:pt x="65" y="17"/>
                      <a:pt x="63" y="17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5" y="12"/>
                      <a:pt x="67" y="12"/>
                      <a:pt x="69" y="1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2"/>
                      <a:pt x="69" y="1"/>
                      <a:pt x="69" y="1"/>
                    </a:cubicBezTo>
                    <a:cubicBezTo>
                      <a:pt x="70" y="0"/>
                      <a:pt x="71" y="0"/>
                      <a:pt x="72" y="0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26" y="36"/>
                      <a:pt x="126" y="36"/>
                      <a:pt x="127" y="36"/>
                    </a:cubicBezTo>
                    <a:cubicBezTo>
                      <a:pt x="127" y="37"/>
                      <a:pt x="127" y="39"/>
                      <a:pt x="126" y="40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72" y="75"/>
                      <a:pt x="72" y="75"/>
                      <a:pt x="71" y="75"/>
                    </a:cubicBezTo>
                    <a:cubicBezTo>
                      <a:pt x="70" y="75"/>
                      <a:pt x="69" y="74"/>
                      <a:pt x="69" y="7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7" y="63"/>
                      <a:pt x="65" y="63"/>
                      <a:pt x="63" y="63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5" y="58"/>
                      <a:pt x="68" y="58"/>
                      <a:pt x="71" y="58"/>
                    </a:cubicBezTo>
                    <a:cubicBezTo>
                      <a:pt x="72" y="58"/>
                      <a:pt x="73" y="59"/>
                      <a:pt x="73" y="61"/>
                    </a:cubicBezTo>
                    <a:cubicBezTo>
                      <a:pt x="73" y="68"/>
                      <a:pt x="73" y="68"/>
                      <a:pt x="73" y="68"/>
                    </a:cubicBezTo>
                    <a:cubicBezTo>
                      <a:pt x="120" y="38"/>
                      <a:pt x="120" y="38"/>
                      <a:pt x="120" y="38"/>
                    </a:cubicBezTo>
                    <a:lnTo>
                      <a:pt x="73" y="7"/>
                    </a:lnTo>
                    <a:close/>
                    <a:moveTo>
                      <a:pt x="63" y="17"/>
                    </a:moveTo>
                    <a:cubicBezTo>
                      <a:pt x="21" y="21"/>
                      <a:pt x="9" y="57"/>
                      <a:pt x="5" y="70"/>
                    </a:cubicBezTo>
                    <a:cubicBezTo>
                      <a:pt x="13" y="66"/>
                      <a:pt x="31" y="59"/>
                      <a:pt x="63" y="58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22" y="64"/>
                      <a:pt x="5" y="75"/>
                      <a:pt x="4" y="76"/>
                    </a:cubicBezTo>
                    <a:cubicBezTo>
                      <a:pt x="3" y="77"/>
                      <a:pt x="2" y="77"/>
                      <a:pt x="2" y="77"/>
                    </a:cubicBezTo>
                    <a:cubicBezTo>
                      <a:pt x="0" y="76"/>
                      <a:pt x="0" y="75"/>
                      <a:pt x="0" y="74"/>
                    </a:cubicBezTo>
                    <a:cubicBezTo>
                      <a:pt x="0" y="74"/>
                      <a:pt x="7" y="18"/>
                      <a:pt x="63" y="13"/>
                    </a:cubicBezTo>
                    <a:lnTo>
                      <a:pt x="6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2" name="Freeform 23"/>
              <p:cNvSpPr>
                <a:spLocks noEditPoints="1"/>
              </p:cNvSpPr>
              <p:nvPr/>
            </p:nvSpPr>
            <p:spPr bwMode="auto">
              <a:xfrm>
                <a:off x="8329625" y="3094057"/>
                <a:ext cx="287338" cy="174626"/>
              </a:xfrm>
              <a:custGeom>
                <a:avLst/>
                <a:gdLst>
                  <a:gd name="T0" fmla="*/ 64 w 127"/>
                  <a:gd name="T1" fmla="*/ 60 h 77"/>
                  <a:gd name="T2" fmla="*/ 121 w 127"/>
                  <a:gd name="T3" fmla="*/ 7 h 77"/>
                  <a:gd name="T4" fmla="*/ 64 w 127"/>
                  <a:gd name="T5" fmla="*/ 18 h 77"/>
                  <a:gd name="T6" fmla="*/ 64 w 127"/>
                  <a:gd name="T7" fmla="*/ 14 h 77"/>
                  <a:gd name="T8" fmla="*/ 123 w 127"/>
                  <a:gd name="T9" fmla="*/ 1 h 77"/>
                  <a:gd name="T10" fmla="*/ 125 w 127"/>
                  <a:gd name="T11" fmla="*/ 0 h 77"/>
                  <a:gd name="T12" fmla="*/ 127 w 127"/>
                  <a:gd name="T13" fmla="*/ 3 h 77"/>
                  <a:gd name="T14" fmla="*/ 64 w 127"/>
                  <a:gd name="T15" fmla="*/ 64 h 77"/>
                  <a:gd name="T16" fmla="*/ 64 w 127"/>
                  <a:gd name="T17" fmla="*/ 60 h 77"/>
                  <a:gd name="T18" fmla="*/ 54 w 127"/>
                  <a:gd name="T19" fmla="*/ 70 h 77"/>
                  <a:gd name="T20" fmla="*/ 54 w 127"/>
                  <a:gd name="T21" fmla="*/ 62 h 77"/>
                  <a:gd name="T22" fmla="*/ 56 w 127"/>
                  <a:gd name="T23" fmla="*/ 60 h 77"/>
                  <a:gd name="T24" fmla="*/ 64 w 127"/>
                  <a:gd name="T25" fmla="*/ 60 h 77"/>
                  <a:gd name="T26" fmla="*/ 64 w 127"/>
                  <a:gd name="T27" fmla="*/ 64 h 77"/>
                  <a:gd name="T28" fmla="*/ 59 w 127"/>
                  <a:gd name="T29" fmla="*/ 65 h 77"/>
                  <a:gd name="T30" fmla="*/ 59 w 127"/>
                  <a:gd name="T31" fmla="*/ 75 h 77"/>
                  <a:gd name="T32" fmla="*/ 59 w 127"/>
                  <a:gd name="T33" fmla="*/ 75 h 77"/>
                  <a:gd name="T34" fmla="*/ 58 w 127"/>
                  <a:gd name="T35" fmla="*/ 76 h 77"/>
                  <a:gd name="T36" fmla="*/ 55 w 127"/>
                  <a:gd name="T37" fmla="*/ 76 h 77"/>
                  <a:gd name="T38" fmla="*/ 2 w 127"/>
                  <a:gd name="T39" fmla="*/ 41 h 77"/>
                  <a:gd name="T40" fmla="*/ 1 w 127"/>
                  <a:gd name="T41" fmla="*/ 41 h 77"/>
                  <a:gd name="T42" fmla="*/ 2 w 127"/>
                  <a:gd name="T43" fmla="*/ 37 h 77"/>
                  <a:gd name="T44" fmla="*/ 55 w 127"/>
                  <a:gd name="T45" fmla="*/ 2 h 77"/>
                  <a:gd name="T46" fmla="*/ 56 w 127"/>
                  <a:gd name="T47" fmla="*/ 2 h 77"/>
                  <a:gd name="T48" fmla="*/ 59 w 127"/>
                  <a:gd name="T49" fmla="*/ 4 h 77"/>
                  <a:gd name="T50" fmla="*/ 59 w 127"/>
                  <a:gd name="T51" fmla="*/ 14 h 77"/>
                  <a:gd name="T52" fmla="*/ 64 w 127"/>
                  <a:gd name="T53" fmla="*/ 14 h 77"/>
                  <a:gd name="T54" fmla="*/ 64 w 127"/>
                  <a:gd name="T55" fmla="*/ 18 h 77"/>
                  <a:gd name="T56" fmla="*/ 56 w 127"/>
                  <a:gd name="T57" fmla="*/ 19 h 77"/>
                  <a:gd name="T58" fmla="*/ 54 w 127"/>
                  <a:gd name="T59" fmla="*/ 16 h 77"/>
                  <a:gd name="T60" fmla="*/ 54 w 127"/>
                  <a:gd name="T61" fmla="*/ 8 h 77"/>
                  <a:gd name="T62" fmla="*/ 7 w 127"/>
                  <a:gd name="T63" fmla="*/ 39 h 77"/>
                  <a:gd name="T64" fmla="*/ 54 w 127"/>
                  <a:gd name="T65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" h="77">
                    <a:moveTo>
                      <a:pt x="64" y="60"/>
                    </a:moveTo>
                    <a:cubicBezTo>
                      <a:pt x="107" y="56"/>
                      <a:pt x="118" y="20"/>
                      <a:pt x="121" y="7"/>
                    </a:cubicBezTo>
                    <a:cubicBezTo>
                      <a:pt x="114" y="11"/>
                      <a:pt x="96" y="17"/>
                      <a:pt x="64" y="18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106" y="12"/>
                      <a:pt x="122" y="1"/>
                      <a:pt x="123" y="1"/>
                    </a:cubicBezTo>
                    <a:cubicBezTo>
                      <a:pt x="124" y="0"/>
                      <a:pt x="124" y="0"/>
                      <a:pt x="125" y="0"/>
                    </a:cubicBezTo>
                    <a:cubicBezTo>
                      <a:pt x="126" y="0"/>
                      <a:pt x="127" y="2"/>
                      <a:pt x="127" y="3"/>
                    </a:cubicBezTo>
                    <a:cubicBezTo>
                      <a:pt x="127" y="3"/>
                      <a:pt x="120" y="59"/>
                      <a:pt x="64" y="64"/>
                    </a:cubicBezTo>
                    <a:lnTo>
                      <a:pt x="64" y="60"/>
                    </a:lnTo>
                    <a:close/>
                    <a:moveTo>
                      <a:pt x="54" y="70"/>
                    </a:moveTo>
                    <a:cubicBezTo>
                      <a:pt x="54" y="62"/>
                      <a:pt x="54" y="62"/>
                      <a:pt x="54" y="62"/>
                    </a:cubicBezTo>
                    <a:cubicBezTo>
                      <a:pt x="54" y="61"/>
                      <a:pt x="55" y="60"/>
                      <a:pt x="56" y="60"/>
                    </a:cubicBezTo>
                    <a:cubicBezTo>
                      <a:pt x="59" y="60"/>
                      <a:pt x="62" y="60"/>
                      <a:pt x="64" y="60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3" y="64"/>
                      <a:pt x="61" y="65"/>
                      <a:pt x="59" y="6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8" y="76"/>
                    </a:cubicBezTo>
                    <a:cubicBezTo>
                      <a:pt x="58" y="77"/>
                      <a:pt x="56" y="77"/>
                      <a:pt x="55" y="76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39"/>
                      <a:pt x="1" y="38"/>
                      <a:pt x="2" y="37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6" y="2"/>
                      <a:pt x="56" y="2"/>
                    </a:cubicBezTo>
                    <a:cubicBezTo>
                      <a:pt x="58" y="2"/>
                      <a:pt x="59" y="3"/>
                      <a:pt x="59" y="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1" y="14"/>
                      <a:pt x="63" y="14"/>
                      <a:pt x="64" y="14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2" y="19"/>
                      <a:pt x="59" y="19"/>
                      <a:pt x="56" y="19"/>
                    </a:cubicBezTo>
                    <a:cubicBezTo>
                      <a:pt x="55" y="19"/>
                      <a:pt x="54" y="17"/>
                      <a:pt x="54" y="1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7" y="39"/>
                      <a:pt x="7" y="39"/>
                      <a:pt x="7" y="39"/>
                    </a:cubicBezTo>
                    <a:lnTo>
                      <a:pt x="54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3" name="Freeform 24"/>
              <p:cNvSpPr>
                <a:spLocks noEditPoints="1"/>
              </p:cNvSpPr>
              <p:nvPr/>
            </p:nvSpPr>
            <p:spPr bwMode="auto">
              <a:xfrm>
                <a:off x="7458087" y="2038363"/>
                <a:ext cx="90488" cy="90488"/>
              </a:xfrm>
              <a:custGeom>
                <a:avLst/>
                <a:gdLst>
                  <a:gd name="T0" fmla="*/ 20 w 40"/>
                  <a:gd name="T1" fmla="*/ 0 h 40"/>
                  <a:gd name="T2" fmla="*/ 34 w 40"/>
                  <a:gd name="T3" fmla="*/ 6 h 40"/>
                  <a:gd name="T4" fmla="*/ 34 w 40"/>
                  <a:gd name="T5" fmla="*/ 6 h 40"/>
                  <a:gd name="T6" fmla="*/ 34 w 40"/>
                  <a:gd name="T7" fmla="*/ 6 h 40"/>
                  <a:gd name="T8" fmla="*/ 40 w 40"/>
                  <a:gd name="T9" fmla="*/ 20 h 40"/>
                  <a:gd name="T10" fmla="*/ 34 w 40"/>
                  <a:gd name="T11" fmla="*/ 35 h 40"/>
                  <a:gd name="T12" fmla="*/ 20 w 40"/>
                  <a:gd name="T13" fmla="*/ 40 h 40"/>
                  <a:gd name="T14" fmla="*/ 20 w 40"/>
                  <a:gd name="T15" fmla="*/ 36 h 40"/>
                  <a:gd name="T16" fmla="*/ 31 w 40"/>
                  <a:gd name="T17" fmla="*/ 31 h 40"/>
                  <a:gd name="T18" fmla="*/ 35 w 40"/>
                  <a:gd name="T19" fmla="*/ 20 h 40"/>
                  <a:gd name="T20" fmla="*/ 31 w 40"/>
                  <a:gd name="T21" fmla="*/ 10 h 40"/>
                  <a:gd name="T22" fmla="*/ 31 w 40"/>
                  <a:gd name="T23" fmla="*/ 10 h 40"/>
                  <a:gd name="T24" fmla="*/ 20 w 40"/>
                  <a:gd name="T25" fmla="*/ 5 h 40"/>
                  <a:gd name="T26" fmla="*/ 20 w 40"/>
                  <a:gd name="T27" fmla="*/ 0 h 40"/>
                  <a:gd name="T28" fmla="*/ 20 w 40"/>
                  <a:gd name="T29" fmla="*/ 40 h 40"/>
                  <a:gd name="T30" fmla="*/ 6 w 40"/>
                  <a:gd name="T31" fmla="*/ 35 h 40"/>
                  <a:gd name="T32" fmla="*/ 0 w 40"/>
                  <a:gd name="T33" fmla="*/ 20 h 40"/>
                  <a:gd name="T34" fmla="*/ 6 w 40"/>
                  <a:gd name="T35" fmla="*/ 6 h 40"/>
                  <a:gd name="T36" fmla="*/ 6 w 40"/>
                  <a:gd name="T37" fmla="*/ 6 h 40"/>
                  <a:gd name="T38" fmla="*/ 20 w 40"/>
                  <a:gd name="T39" fmla="*/ 0 h 40"/>
                  <a:gd name="T40" fmla="*/ 20 w 40"/>
                  <a:gd name="T41" fmla="*/ 5 h 40"/>
                  <a:gd name="T42" fmla="*/ 9 w 40"/>
                  <a:gd name="T43" fmla="*/ 10 h 40"/>
                  <a:gd name="T44" fmla="*/ 9 w 40"/>
                  <a:gd name="T45" fmla="*/ 10 h 40"/>
                  <a:gd name="T46" fmla="*/ 9 w 40"/>
                  <a:gd name="T47" fmla="*/ 10 h 40"/>
                  <a:gd name="T48" fmla="*/ 5 w 40"/>
                  <a:gd name="T49" fmla="*/ 20 h 40"/>
                  <a:gd name="T50" fmla="*/ 9 w 40"/>
                  <a:gd name="T51" fmla="*/ 31 h 40"/>
                  <a:gd name="T52" fmla="*/ 20 w 40"/>
                  <a:gd name="T53" fmla="*/ 36 h 40"/>
                  <a:gd name="T54" fmla="*/ 20 w 40"/>
                  <a:gd name="T5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cubicBezTo>
                      <a:pt x="25" y="0"/>
                      <a:pt x="30" y="3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8" y="10"/>
                      <a:pt x="40" y="15"/>
                      <a:pt x="40" y="20"/>
                    </a:cubicBezTo>
                    <a:cubicBezTo>
                      <a:pt x="40" y="26"/>
                      <a:pt x="38" y="31"/>
                      <a:pt x="34" y="35"/>
                    </a:cubicBezTo>
                    <a:cubicBezTo>
                      <a:pt x="30" y="38"/>
                      <a:pt x="25" y="40"/>
                      <a:pt x="20" y="40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4" y="36"/>
                      <a:pt x="28" y="34"/>
                      <a:pt x="31" y="31"/>
                    </a:cubicBezTo>
                    <a:cubicBezTo>
                      <a:pt x="33" y="28"/>
                      <a:pt x="35" y="25"/>
                      <a:pt x="35" y="20"/>
                    </a:cubicBezTo>
                    <a:cubicBezTo>
                      <a:pt x="35" y="16"/>
                      <a:pt x="33" y="12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8" y="7"/>
                      <a:pt x="24" y="5"/>
                      <a:pt x="20" y="5"/>
                    </a:cubicBezTo>
                    <a:lnTo>
                      <a:pt x="20" y="0"/>
                    </a:lnTo>
                    <a:close/>
                    <a:moveTo>
                      <a:pt x="20" y="40"/>
                    </a:moveTo>
                    <a:cubicBezTo>
                      <a:pt x="14" y="40"/>
                      <a:pt x="9" y="38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9" y="3"/>
                      <a:pt x="14" y="0"/>
                      <a:pt x="20" y="0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6" y="5"/>
                      <a:pt x="12" y="7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12"/>
                      <a:pt x="5" y="16"/>
                      <a:pt x="5" y="20"/>
                    </a:cubicBezTo>
                    <a:cubicBezTo>
                      <a:pt x="5" y="25"/>
                      <a:pt x="6" y="28"/>
                      <a:pt x="9" y="31"/>
                    </a:cubicBezTo>
                    <a:cubicBezTo>
                      <a:pt x="12" y="34"/>
                      <a:pt x="16" y="36"/>
                      <a:pt x="20" y="36"/>
                    </a:cubicBezTo>
                    <a:lnTo>
                      <a:pt x="2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4" name="Freeform 25"/>
              <p:cNvSpPr>
                <a:spLocks noEditPoints="1"/>
              </p:cNvSpPr>
              <p:nvPr/>
            </p:nvSpPr>
            <p:spPr bwMode="auto">
              <a:xfrm>
                <a:off x="7399349" y="2133614"/>
                <a:ext cx="204788" cy="309565"/>
              </a:xfrm>
              <a:custGeom>
                <a:avLst/>
                <a:gdLst>
                  <a:gd name="T0" fmla="*/ 49 w 91"/>
                  <a:gd name="T1" fmla="*/ 63 h 137"/>
                  <a:gd name="T2" fmla="*/ 51 w 91"/>
                  <a:gd name="T3" fmla="*/ 133 h 137"/>
                  <a:gd name="T4" fmla="*/ 67 w 91"/>
                  <a:gd name="T5" fmla="*/ 66 h 137"/>
                  <a:gd name="T6" fmla="*/ 67 w 91"/>
                  <a:gd name="T7" fmla="*/ 27 h 137"/>
                  <a:gd name="T8" fmla="*/ 75 w 91"/>
                  <a:gd name="T9" fmla="*/ 25 h 137"/>
                  <a:gd name="T10" fmla="*/ 77 w 91"/>
                  <a:gd name="T11" fmla="*/ 63 h 137"/>
                  <a:gd name="T12" fmla="*/ 86 w 91"/>
                  <a:gd name="T13" fmla="*/ 5 h 137"/>
                  <a:gd name="T14" fmla="*/ 45 w 91"/>
                  <a:gd name="T15" fmla="*/ 0 h 137"/>
                  <a:gd name="T16" fmla="*/ 91 w 91"/>
                  <a:gd name="T17" fmla="*/ 3 h 137"/>
                  <a:gd name="T18" fmla="*/ 88 w 91"/>
                  <a:gd name="T19" fmla="*/ 68 h 137"/>
                  <a:gd name="T20" fmla="*/ 72 w 91"/>
                  <a:gd name="T21" fmla="*/ 66 h 137"/>
                  <a:gd name="T22" fmla="*/ 72 w 91"/>
                  <a:gd name="T23" fmla="*/ 30 h 137"/>
                  <a:gd name="T24" fmla="*/ 72 w 91"/>
                  <a:gd name="T25" fmla="*/ 66 h 137"/>
                  <a:gd name="T26" fmla="*/ 70 w 91"/>
                  <a:gd name="T27" fmla="*/ 137 h 137"/>
                  <a:gd name="T28" fmla="*/ 47 w 91"/>
                  <a:gd name="T29" fmla="*/ 135 h 137"/>
                  <a:gd name="T30" fmla="*/ 45 w 91"/>
                  <a:gd name="T31" fmla="*/ 68 h 137"/>
                  <a:gd name="T32" fmla="*/ 17 w 91"/>
                  <a:gd name="T33" fmla="*/ 25 h 137"/>
                  <a:gd name="T34" fmla="*/ 25 w 91"/>
                  <a:gd name="T35" fmla="*/ 27 h 137"/>
                  <a:gd name="T36" fmla="*/ 25 w 91"/>
                  <a:gd name="T37" fmla="*/ 70 h 137"/>
                  <a:gd name="T38" fmla="*/ 41 w 91"/>
                  <a:gd name="T39" fmla="*/ 133 h 137"/>
                  <a:gd name="T40" fmla="*/ 43 w 91"/>
                  <a:gd name="T41" fmla="*/ 63 h 137"/>
                  <a:gd name="T42" fmla="*/ 45 w 91"/>
                  <a:gd name="T43" fmla="*/ 68 h 137"/>
                  <a:gd name="T44" fmla="*/ 45 w 91"/>
                  <a:gd name="T45" fmla="*/ 135 h 137"/>
                  <a:gd name="T46" fmla="*/ 22 w 91"/>
                  <a:gd name="T47" fmla="*/ 137 h 137"/>
                  <a:gd name="T48" fmla="*/ 20 w 91"/>
                  <a:gd name="T49" fmla="*/ 70 h 137"/>
                  <a:gd name="T50" fmla="*/ 20 w 91"/>
                  <a:gd name="T51" fmla="*/ 30 h 137"/>
                  <a:gd name="T52" fmla="*/ 20 w 91"/>
                  <a:gd name="T53" fmla="*/ 66 h 137"/>
                  <a:gd name="T54" fmla="*/ 3 w 91"/>
                  <a:gd name="T55" fmla="*/ 68 h 137"/>
                  <a:gd name="T56" fmla="*/ 0 w 91"/>
                  <a:gd name="T57" fmla="*/ 3 h 137"/>
                  <a:gd name="T58" fmla="*/ 45 w 91"/>
                  <a:gd name="T59" fmla="*/ 0 h 137"/>
                  <a:gd name="T60" fmla="*/ 5 w 91"/>
                  <a:gd name="T61" fmla="*/ 5 h 137"/>
                  <a:gd name="T62" fmla="*/ 15 w 91"/>
                  <a:gd name="T63" fmla="*/ 63 h 137"/>
                  <a:gd name="T64" fmla="*/ 17 w 91"/>
                  <a:gd name="T65" fmla="*/ 2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37">
                    <a:moveTo>
                      <a:pt x="45" y="63"/>
                    </a:moveTo>
                    <a:cubicBezTo>
                      <a:pt x="49" y="63"/>
                      <a:pt x="49" y="63"/>
                      <a:pt x="49" y="63"/>
                    </a:cubicBezTo>
                    <a:cubicBezTo>
                      <a:pt x="50" y="63"/>
                      <a:pt x="51" y="64"/>
                      <a:pt x="51" y="66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67" y="133"/>
                      <a:pt x="67" y="133"/>
                      <a:pt x="67" y="133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6"/>
                      <a:pt x="68" y="25"/>
                      <a:pt x="70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6" y="25"/>
                      <a:pt x="77" y="26"/>
                      <a:pt x="77" y="27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0" y="0"/>
                      <a:pt x="91" y="1"/>
                      <a:pt x="91" y="3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7"/>
                      <a:pt x="90" y="68"/>
                      <a:pt x="88" y="68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3" y="68"/>
                      <a:pt x="72" y="67"/>
                      <a:pt x="72" y="66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2" y="136"/>
                      <a:pt x="71" y="137"/>
                      <a:pt x="70" y="137"/>
                    </a:cubicBezTo>
                    <a:cubicBezTo>
                      <a:pt x="49" y="137"/>
                      <a:pt x="49" y="137"/>
                      <a:pt x="49" y="137"/>
                    </a:cubicBezTo>
                    <a:cubicBezTo>
                      <a:pt x="48" y="137"/>
                      <a:pt x="47" y="136"/>
                      <a:pt x="47" y="135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5" y="68"/>
                      <a:pt x="45" y="68"/>
                      <a:pt x="45" y="68"/>
                    </a:cubicBezTo>
                    <a:lnTo>
                      <a:pt x="45" y="63"/>
                    </a:lnTo>
                    <a:close/>
                    <a:moveTo>
                      <a:pt x="17" y="25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4" y="25"/>
                      <a:pt x="25" y="26"/>
                      <a:pt x="25" y="27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133"/>
                      <a:pt x="25" y="133"/>
                      <a:pt x="25" y="133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1" y="64"/>
                      <a:pt x="42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5" y="136"/>
                      <a:pt x="44" y="137"/>
                      <a:pt x="43" y="137"/>
                    </a:cubicBezTo>
                    <a:cubicBezTo>
                      <a:pt x="22" y="137"/>
                      <a:pt x="22" y="137"/>
                      <a:pt x="22" y="137"/>
                    </a:cubicBezTo>
                    <a:cubicBezTo>
                      <a:pt x="21" y="137"/>
                      <a:pt x="20" y="136"/>
                      <a:pt x="20" y="135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7"/>
                      <a:pt x="19" y="68"/>
                      <a:pt x="17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1" y="68"/>
                      <a:pt x="0" y="67"/>
                      <a:pt x="0" y="6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6"/>
                      <a:pt x="16" y="25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5" name="Freeform 26"/>
              <p:cNvSpPr>
                <a:spLocks noEditPoints="1"/>
              </p:cNvSpPr>
              <p:nvPr/>
            </p:nvSpPr>
            <p:spPr bwMode="auto">
              <a:xfrm>
                <a:off x="7677162" y="2038363"/>
                <a:ext cx="90488" cy="90488"/>
              </a:xfrm>
              <a:custGeom>
                <a:avLst/>
                <a:gdLst>
                  <a:gd name="T0" fmla="*/ 20 w 40"/>
                  <a:gd name="T1" fmla="*/ 0 h 40"/>
                  <a:gd name="T2" fmla="*/ 34 w 40"/>
                  <a:gd name="T3" fmla="*/ 6 h 40"/>
                  <a:gd name="T4" fmla="*/ 34 w 40"/>
                  <a:gd name="T5" fmla="*/ 6 h 40"/>
                  <a:gd name="T6" fmla="*/ 40 w 40"/>
                  <a:gd name="T7" fmla="*/ 20 h 40"/>
                  <a:gd name="T8" fmla="*/ 34 w 40"/>
                  <a:gd name="T9" fmla="*/ 35 h 40"/>
                  <a:gd name="T10" fmla="*/ 20 w 40"/>
                  <a:gd name="T11" fmla="*/ 40 h 40"/>
                  <a:gd name="T12" fmla="*/ 20 w 40"/>
                  <a:gd name="T13" fmla="*/ 36 h 40"/>
                  <a:gd name="T14" fmla="*/ 31 w 40"/>
                  <a:gd name="T15" fmla="*/ 31 h 40"/>
                  <a:gd name="T16" fmla="*/ 35 w 40"/>
                  <a:gd name="T17" fmla="*/ 20 h 40"/>
                  <a:gd name="T18" fmla="*/ 31 w 40"/>
                  <a:gd name="T19" fmla="*/ 10 h 40"/>
                  <a:gd name="T20" fmla="*/ 31 w 40"/>
                  <a:gd name="T21" fmla="*/ 10 h 40"/>
                  <a:gd name="T22" fmla="*/ 20 w 40"/>
                  <a:gd name="T23" fmla="*/ 5 h 40"/>
                  <a:gd name="T24" fmla="*/ 20 w 40"/>
                  <a:gd name="T25" fmla="*/ 0 h 40"/>
                  <a:gd name="T26" fmla="*/ 20 w 40"/>
                  <a:gd name="T27" fmla="*/ 0 h 40"/>
                  <a:gd name="T28" fmla="*/ 20 w 40"/>
                  <a:gd name="T29" fmla="*/ 0 h 40"/>
                  <a:gd name="T30" fmla="*/ 20 w 40"/>
                  <a:gd name="T31" fmla="*/ 5 h 40"/>
                  <a:gd name="T32" fmla="*/ 20 w 40"/>
                  <a:gd name="T33" fmla="*/ 5 h 40"/>
                  <a:gd name="T34" fmla="*/ 9 w 40"/>
                  <a:gd name="T35" fmla="*/ 10 h 40"/>
                  <a:gd name="T36" fmla="*/ 9 w 40"/>
                  <a:gd name="T37" fmla="*/ 10 h 40"/>
                  <a:gd name="T38" fmla="*/ 5 w 40"/>
                  <a:gd name="T39" fmla="*/ 20 h 40"/>
                  <a:gd name="T40" fmla="*/ 9 w 40"/>
                  <a:gd name="T41" fmla="*/ 31 h 40"/>
                  <a:gd name="T42" fmla="*/ 20 w 40"/>
                  <a:gd name="T43" fmla="*/ 36 h 40"/>
                  <a:gd name="T44" fmla="*/ 20 w 40"/>
                  <a:gd name="T45" fmla="*/ 36 h 40"/>
                  <a:gd name="T46" fmla="*/ 20 w 40"/>
                  <a:gd name="T47" fmla="*/ 40 h 40"/>
                  <a:gd name="T48" fmla="*/ 20 w 40"/>
                  <a:gd name="T49" fmla="*/ 40 h 40"/>
                  <a:gd name="T50" fmla="*/ 6 w 40"/>
                  <a:gd name="T51" fmla="*/ 35 h 40"/>
                  <a:gd name="T52" fmla="*/ 0 w 40"/>
                  <a:gd name="T53" fmla="*/ 20 h 40"/>
                  <a:gd name="T54" fmla="*/ 6 w 40"/>
                  <a:gd name="T55" fmla="*/ 6 h 40"/>
                  <a:gd name="T56" fmla="*/ 6 w 40"/>
                  <a:gd name="T57" fmla="*/ 6 h 40"/>
                  <a:gd name="T58" fmla="*/ 6 w 40"/>
                  <a:gd name="T59" fmla="*/ 6 h 40"/>
                  <a:gd name="T60" fmla="*/ 20 w 40"/>
                  <a:gd name="T6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cubicBezTo>
                      <a:pt x="25" y="0"/>
                      <a:pt x="30" y="3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8" y="10"/>
                      <a:pt x="40" y="15"/>
                      <a:pt x="40" y="20"/>
                    </a:cubicBezTo>
                    <a:cubicBezTo>
                      <a:pt x="40" y="26"/>
                      <a:pt x="38" y="31"/>
                      <a:pt x="34" y="35"/>
                    </a:cubicBezTo>
                    <a:cubicBezTo>
                      <a:pt x="30" y="38"/>
                      <a:pt x="25" y="40"/>
                      <a:pt x="20" y="40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4" y="36"/>
                      <a:pt x="28" y="34"/>
                      <a:pt x="31" y="31"/>
                    </a:cubicBezTo>
                    <a:cubicBezTo>
                      <a:pt x="33" y="28"/>
                      <a:pt x="35" y="25"/>
                      <a:pt x="35" y="20"/>
                    </a:cubicBezTo>
                    <a:cubicBezTo>
                      <a:pt x="35" y="16"/>
                      <a:pt x="33" y="12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8" y="7"/>
                      <a:pt x="24" y="5"/>
                      <a:pt x="20" y="5"/>
                    </a:cubicBezTo>
                    <a:lnTo>
                      <a:pt x="20" y="0"/>
                    </a:ln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6" y="5"/>
                      <a:pt x="12" y="7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12"/>
                      <a:pt x="5" y="16"/>
                      <a:pt x="5" y="20"/>
                    </a:cubicBezTo>
                    <a:cubicBezTo>
                      <a:pt x="5" y="25"/>
                      <a:pt x="6" y="28"/>
                      <a:pt x="9" y="31"/>
                    </a:cubicBezTo>
                    <a:cubicBezTo>
                      <a:pt x="12" y="34"/>
                      <a:pt x="16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14" y="40"/>
                      <a:pt x="9" y="38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9" y="3"/>
                      <a:pt x="14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6" name="Freeform 27"/>
              <p:cNvSpPr>
                <a:spLocks noEditPoints="1"/>
              </p:cNvSpPr>
              <p:nvPr/>
            </p:nvSpPr>
            <p:spPr bwMode="auto">
              <a:xfrm>
                <a:off x="7604138" y="2133614"/>
                <a:ext cx="234951" cy="309565"/>
              </a:xfrm>
              <a:custGeom>
                <a:avLst/>
                <a:gdLst>
                  <a:gd name="T0" fmla="*/ 98 w 104"/>
                  <a:gd name="T1" fmla="*/ 63 h 137"/>
                  <a:gd name="T2" fmla="*/ 73 w 104"/>
                  <a:gd name="T3" fmla="*/ 5 h 137"/>
                  <a:gd name="T4" fmla="*/ 84 w 104"/>
                  <a:gd name="T5" fmla="*/ 0 h 137"/>
                  <a:gd name="T6" fmla="*/ 86 w 104"/>
                  <a:gd name="T7" fmla="*/ 2 h 137"/>
                  <a:gd name="T8" fmla="*/ 104 w 104"/>
                  <a:gd name="T9" fmla="*/ 66 h 137"/>
                  <a:gd name="T10" fmla="*/ 87 w 104"/>
                  <a:gd name="T11" fmla="*/ 68 h 137"/>
                  <a:gd name="T12" fmla="*/ 85 w 104"/>
                  <a:gd name="T13" fmla="*/ 66 h 137"/>
                  <a:gd name="T14" fmla="*/ 93 w 104"/>
                  <a:gd name="T15" fmla="*/ 96 h 137"/>
                  <a:gd name="T16" fmla="*/ 91 w 104"/>
                  <a:gd name="T17" fmla="*/ 100 h 137"/>
                  <a:gd name="T18" fmla="*/ 78 w 104"/>
                  <a:gd name="T19" fmla="*/ 135 h 137"/>
                  <a:gd name="T20" fmla="*/ 76 w 104"/>
                  <a:gd name="T21" fmla="*/ 137 h 137"/>
                  <a:gd name="T22" fmla="*/ 73 w 104"/>
                  <a:gd name="T23" fmla="*/ 133 h 137"/>
                  <a:gd name="T24" fmla="*/ 73 w 104"/>
                  <a:gd name="T25" fmla="*/ 97 h 137"/>
                  <a:gd name="T26" fmla="*/ 76 w 104"/>
                  <a:gd name="T27" fmla="*/ 95 h 137"/>
                  <a:gd name="T28" fmla="*/ 73 w 104"/>
                  <a:gd name="T29" fmla="*/ 41 h 137"/>
                  <a:gd name="T30" fmla="*/ 74 w 104"/>
                  <a:gd name="T31" fmla="*/ 27 h 137"/>
                  <a:gd name="T32" fmla="*/ 73 w 104"/>
                  <a:gd name="T33" fmla="*/ 25 h 137"/>
                  <a:gd name="T34" fmla="*/ 79 w 104"/>
                  <a:gd name="T35" fmla="*/ 27 h 137"/>
                  <a:gd name="T36" fmla="*/ 89 w 104"/>
                  <a:gd name="T37" fmla="*/ 63 h 137"/>
                  <a:gd name="T38" fmla="*/ 52 w 104"/>
                  <a:gd name="T39" fmla="*/ 5 h 137"/>
                  <a:gd name="T40" fmla="*/ 73 w 104"/>
                  <a:gd name="T41" fmla="*/ 0 h 137"/>
                  <a:gd name="T42" fmla="*/ 52 w 104"/>
                  <a:gd name="T43" fmla="*/ 95 h 137"/>
                  <a:gd name="T44" fmla="*/ 57 w 104"/>
                  <a:gd name="T45" fmla="*/ 97 h 137"/>
                  <a:gd name="T46" fmla="*/ 73 w 104"/>
                  <a:gd name="T47" fmla="*/ 133 h 137"/>
                  <a:gd name="T48" fmla="*/ 55 w 104"/>
                  <a:gd name="T49" fmla="*/ 137 h 137"/>
                  <a:gd name="T50" fmla="*/ 52 w 104"/>
                  <a:gd name="T51" fmla="*/ 100 h 137"/>
                  <a:gd name="T52" fmla="*/ 52 w 104"/>
                  <a:gd name="T53" fmla="*/ 95 h 137"/>
                  <a:gd name="T54" fmla="*/ 69 w 104"/>
                  <a:gd name="T55" fmla="*/ 28 h 137"/>
                  <a:gd name="T56" fmla="*/ 72 w 104"/>
                  <a:gd name="T57" fmla="*/ 25 h 137"/>
                  <a:gd name="T58" fmla="*/ 73 w 104"/>
                  <a:gd name="T59" fmla="*/ 26 h 137"/>
                  <a:gd name="T60" fmla="*/ 73 w 104"/>
                  <a:gd name="T61" fmla="*/ 26 h 137"/>
                  <a:gd name="T62" fmla="*/ 52 w 104"/>
                  <a:gd name="T63" fmla="*/ 5 h 137"/>
                  <a:gd name="T64" fmla="*/ 6 w 104"/>
                  <a:gd name="T65" fmla="*/ 63 h 137"/>
                  <a:gd name="T66" fmla="*/ 25 w 104"/>
                  <a:gd name="T67" fmla="*/ 26 h 137"/>
                  <a:gd name="T68" fmla="*/ 27 w 104"/>
                  <a:gd name="T69" fmla="*/ 25 h 137"/>
                  <a:gd name="T70" fmla="*/ 34 w 104"/>
                  <a:gd name="T71" fmla="*/ 27 h 137"/>
                  <a:gd name="T72" fmla="*/ 34 w 104"/>
                  <a:gd name="T73" fmla="*/ 28 h 137"/>
                  <a:gd name="T74" fmla="*/ 28 w 104"/>
                  <a:gd name="T75" fmla="*/ 95 h 137"/>
                  <a:gd name="T76" fmla="*/ 31 w 104"/>
                  <a:gd name="T77" fmla="*/ 97 h 137"/>
                  <a:gd name="T78" fmla="*/ 46 w 104"/>
                  <a:gd name="T79" fmla="*/ 133 h 137"/>
                  <a:gd name="T80" fmla="*/ 49 w 104"/>
                  <a:gd name="T81" fmla="*/ 95 h 137"/>
                  <a:gd name="T82" fmla="*/ 52 w 104"/>
                  <a:gd name="T83" fmla="*/ 100 h 137"/>
                  <a:gd name="T84" fmla="*/ 51 w 104"/>
                  <a:gd name="T85" fmla="*/ 135 h 137"/>
                  <a:gd name="T86" fmla="*/ 28 w 104"/>
                  <a:gd name="T87" fmla="*/ 137 h 137"/>
                  <a:gd name="T88" fmla="*/ 26 w 104"/>
                  <a:gd name="T89" fmla="*/ 135 h 137"/>
                  <a:gd name="T90" fmla="*/ 13 w 104"/>
                  <a:gd name="T91" fmla="*/ 100 h 137"/>
                  <a:gd name="T92" fmla="*/ 12 w 104"/>
                  <a:gd name="T93" fmla="*/ 99 h 137"/>
                  <a:gd name="T94" fmla="*/ 18 w 104"/>
                  <a:gd name="T95" fmla="*/ 67 h 137"/>
                  <a:gd name="T96" fmla="*/ 3 w 104"/>
                  <a:gd name="T97" fmla="*/ 68 h 137"/>
                  <a:gd name="T98" fmla="*/ 2 w 104"/>
                  <a:gd name="T99" fmla="*/ 68 h 137"/>
                  <a:gd name="T100" fmla="*/ 19 w 104"/>
                  <a:gd name="T101" fmla="*/ 2 h 137"/>
                  <a:gd name="T102" fmla="*/ 52 w 104"/>
                  <a:gd name="T10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4" h="137">
                    <a:moveTo>
                      <a:pt x="89" y="63"/>
                    </a:moveTo>
                    <a:cubicBezTo>
                      <a:pt x="98" y="63"/>
                      <a:pt x="98" y="63"/>
                      <a:pt x="98" y="63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5" y="0"/>
                      <a:pt x="86" y="1"/>
                      <a:pt x="86" y="2"/>
                    </a:cubicBezTo>
                    <a:cubicBezTo>
                      <a:pt x="103" y="65"/>
                      <a:pt x="103" y="65"/>
                      <a:pt x="103" y="65"/>
                    </a:cubicBezTo>
                    <a:cubicBezTo>
                      <a:pt x="103" y="65"/>
                      <a:pt x="104" y="65"/>
                      <a:pt x="104" y="66"/>
                    </a:cubicBezTo>
                    <a:cubicBezTo>
                      <a:pt x="104" y="67"/>
                      <a:pt x="102" y="68"/>
                      <a:pt x="101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6" y="68"/>
                      <a:pt x="85" y="67"/>
                      <a:pt x="85" y="66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93" y="96"/>
                      <a:pt x="93" y="96"/>
                      <a:pt x="93" y="96"/>
                    </a:cubicBezTo>
                    <a:cubicBezTo>
                      <a:pt x="93" y="97"/>
                      <a:pt x="93" y="97"/>
                      <a:pt x="93" y="97"/>
                    </a:cubicBezTo>
                    <a:cubicBezTo>
                      <a:pt x="93" y="98"/>
                      <a:pt x="92" y="100"/>
                      <a:pt x="91" y="10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8" y="135"/>
                      <a:pt x="78" y="135"/>
                      <a:pt x="78" y="135"/>
                    </a:cubicBezTo>
                    <a:cubicBezTo>
                      <a:pt x="78" y="135"/>
                      <a:pt x="78" y="135"/>
                      <a:pt x="78" y="135"/>
                    </a:cubicBezTo>
                    <a:cubicBezTo>
                      <a:pt x="78" y="136"/>
                      <a:pt x="77" y="137"/>
                      <a:pt x="76" y="137"/>
                    </a:cubicBezTo>
                    <a:cubicBezTo>
                      <a:pt x="73" y="137"/>
                      <a:pt x="73" y="137"/>
                      <a:pt x="73" y="137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3" y="96"/>
                      <a:pt x="74" y="95"/>
                      <a:pt x="76" y="95"/>
                    </a:cubicBezTo>
                    <a:cubicBezTo>
                      <a:pt x="76" y="95"/>
                      <a:pt x="76" y="95"/>
                      <a:pt x="76" y="95"/>
                    </a:cubicBezTo>
                    <a:cubicBezTo>
                      <a:pt x="88" y="95"/>
                      <a:pt x="88" y="95"/>
                      <a:pt x="88" y="95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6"/>
                      <a:pt x="73" y="26"/>
                      <a:pt x="73" y="26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8" y="25"/>
                      <a:pt x="79" y="26"/>
                      <a:pt x="79" y="27"/>
                    </a:cubicBezTo>
                    <a:cubicBezTo>
                      <a:pt x="79" y="27"/>
                      <a:pt x="79" y="27"/>
                      <a:pt x="79" y="27"/>
                    </a:cubicBezTo>
                    <a:lnTo>
                      <a:pt x="89" y="63"/>
                    </a:lnTo>
                    <a:close/>
                    <a:moveTo>
                      <a:pt x="73" y="5"/>
                    </a:moveTo>
                    <a:cubicBezTo>
                      <a:pt x="52" y="5"/>
                      <a:pt x="52" y="5"/>
                      <a:pt x="52" y="5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5"/>
                      <a:pt x="73" y="5"/>
                      <a:pt x="73" y="5"/>
                    </a:cubicBezTo>
                    <a:close/>
                    <a:moveTo>
                      <a:pt x="52" y="95"/>
                    </a:moveTo>
                    <a:cubicBezTo>
                      <a:pt x="55" y="95"/>
                      <a:pt x="55" y="95"/>
                      <a:pt x="55" y="95"/>
                    </a:cubicBezTo>
                    <a:cubicBezTo>
                      <a:pt x="56" y="95"/>
                      <a:pt x="57" y="96"/>
                      <a:pt x="57" y="97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7"/>
                      <a:pt x="73" y="137"/>
                      <a:pt x="73" y="137"/>
                    </a:cubicBezTo>
                    <a:cubicBezTo>
                      <a:pt x="55" y="137"/>
                      <a:pt x="55" y="137"/>
                      <a:pt x="55" y="137"/>
                    </a:cubicBezTo>
                    <a:cubicBezTo>
                      <a:pt x="54" y="137"/>
                      <a:pt x="52" y="136"/>
                      <a:pt x="52" y="135"/>
                    </a:cubicBezTo>
                    <a:cubicBezTo>
                      <a:pt x="52" y="100"/>
                      <a:pt x="52" y="100"/>
                      <a:pt x="52" y="100"/>
                    </a:cubicBezTo>
                    <a:cubicBezTo>
                      <a:pt x="52" y="100"/>
                      <a:pt x="52" y="100"/>
                      <a:pt x="52" y="100"/>
                    </a:cubicBezTo>
                    <a:cubicBezTo>
                      <a:pt x="52" y="95"/>
                      <a:pt x="52" y="95"/>
                      <a:pt x="52" y="95"/>
                    </a:cubicBezTo>
                    <a:close/>
                    <a:moveTo>
                      <a:pt x="73" y="41"/>
                    </a:move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7"/>
                      <a:pt x="70" y="26"/>
                      <a:pt x="71" y="25"/>
                    </a:cubicBezTo>
                    <a:cubicBezTo>
                      <a:pt x="71" y="25"/>
                      <a:pt x="72" y="25"/>
                      <a:pt x="72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5"/>
                      <a:pt x="72" y="25"/>
                      <a:pt x="72" y="25"/>
                    </a:cubicBezTo>
                    <a:cubicBezTo>
                      <a:pt x="73" y="26"/>
                      <a:pt x="73" y="26"/>
                      <a:pt x="73" y="26"/>
                    </a:cubicBezTo>
                    <a:lnTo>
                      <a:pt x="73" y="41"/>
                    </a:lnTo>
                    <a:close/>
                    <a:moveTo>
                      <a:pt x="52" y="5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5"/>
                      <a:pt x="26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3" y="25"/>
                      <a:pt x="34" y="26"/>
                      <a:pt x="34" y="27"/>
                    </a:cubicBezTo>
                    <a:cubicBezTo>
                      <a:pt x="34" y="27"/>
                      <a:pt x="34" y="28"/>
                      <a:pt x="34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30" y="95"/>
                      <a:pt x="31" y="96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46" y="133"/>
                      <a:pt x="46" y="133"/>
                      <a:pt x="46" y="133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96"/>
                      <a:pt x="48" y="95"/>
                      <a:pt x="49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100"/>
                      <a:pt x="52" y="100"/>
                      <a:pt x="52" y="100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1" y="136"/>
                      <a:pt x="50" y="137"/>
                      <a:pt x="49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7" y="137"/>
                      <a:pt x="26" y="136"/>
                      <a:pt x="26" y="135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3" y="100"/>
                      <a:pt x="12" y="100"/>
                      <a:pt x="12" y="99"/>
                    </a:cubicBezTo>
                    <a:cubicBezTo>
                      <a:pt x="11" y="99"/>
                      <a:pt x="10" y="98"/>
                      <a:pt x="10" y="9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8"/>
                      <a:pt x="17" y="68"/>
                      <a:pt x="16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1" y="68"/>
                      <a:pt x="0" y="66"/>
                      <a:pt x="0" y="65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20" y="0"/>
                      <a:pt x="21" y="0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5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7" name="Freeform 29"/>
              <p:cNvSpPr>
                <a:spLocks noEditPoints="1"/>
              </p:cNvSpPr>
              <p:nvPr/>
            </p:nvSpPr>
            <p:spPr bwMode="auto">
              <a:xfrm>
                <a:off x="8504251" y="2633679"/>
                <a:ext cx="365125" cy="341315"/>
              </a:xfrm>
              <a:custGeom>
                <a:avLst/>
                <a:gdLst>
                  <a:gd name="T0" fmla="*/ 103 w 162"/>
                  <a:gd name="T1" fmla="*/ 56 h 151"/>
                  <a:gd name="T2" fmla="*/ 125 w 162"/>
                  <a:gd name="T3" fmla="*/ 50 h 151"/>
                  <a:gd name="T4" fmla="*/ 139 w 162"/>
                  <a:gd name="T5" fmla="*/ 55 h 151"/>
                  <a:gd name="T6" fmla="*/ 150 w 162"/>
                  <a:gd name="T7" fmla="*/ 60 h 151"/>
                  <a:gd name="T8" fmla="*/ 155 w 162"/>
                  <a:gd name="T9" fmla="*/ 59 h 151"/>
                  <a:gd name="T10" fmla="*/ 154 w 162"/>
                  <a:gd name="T11" fmla="*/ 37 h 151"/>
                  <a:gd name="T12" fmla="*/ 154 w 162"/>
                  <a:gd name="T13" fmla="*/ 37 h 151"/>
                  <a:gd name="T14" fmla="*/ 137 w 162"/>
                  <a:gd name="T15" fmla="*/ 12 h 151"/>
                  <a:gd name="T16" fmla="*/ 108 w 162"/>
                  <a:gd name="T17" fmla="*/ 7 h 151"/>
                  <a:gd name="T18" fmla="*/ 107 w 162"/>
                  <a:gd name="T19" fmla="*/ 7 h 151"/>
                  <a:gd name="T20" fmla="*/ 89 w 162"/>
                  <a:gd name="T21" fmla="*/ 16 h 151"/>
                  <a:gd name="T22" fmla="*/ 81 w 162"/>
                  <a:gd name="T23" fmla="*/ 19 h 151"/>
                  <a:gd name="T24" fmla="*/ 86 w 162"/>
                  <a:gd name="T25" fmla="*/ 13 h 151"/>
                  <a:gd name="T26" fmla="*/ 106 w 162"/>
                  <a:gd name="T27" fmla="*/ 2 h 151"/>
                  <a:gd name="T28" fmla="*/ 106 w 162"/>
                  <a:gd name="T29" fmla="*/ 2 h 151"/>
                  <a:gd name="T30" fmla="*/ 106 w 162"/>
                  <a:gd name="T31" fmla="*/ 2 h 151"/>
                  <a:gd name="T32" fmla="*/ 140 w 162"/>
                  <a:gd name="T33" fmla="*/ 8 h 151"/>
                  <a:gd name="T34" fmla="*/ 159 w 162"/>
                  <a:gd name="T35" fmla="*/ 36 h 151"/>
                  <a:gd name="T36" fmla="*/ 159 w 162"/>
                  <a:gd name="T37" fmla="*/ 36 h 151"/>
                  <a:gd name="T38" fmla="*/ 160 w 162"/>
                  <a:gd name="T39" fmla="*/ 61 h 151"/>
                  <a:gd name="T40" fmla="*/ 160 w 162"/>
                  <a:gd name="T41" fmla="*/ 61 h 151"/>
                  <a:gd name="T42" fmla="*/ 152 w 162"/>
                  <a:gd name="T43" fmla="*/ 65 h 151"/>
                  <a:gd name="T44" fmla="*/ 147 w 162"/>
                  <a:gd name="T45" fmla="*/ 67 h 151"/>
                  <a:gd name="T46" fmla="*/ 147 w 162"/>
                  <a:gd name="T47" fmla="*/ 67 h 151"/>
                  <a:gd name="T48" fmla="*/ 137 w 162"/>
                  <a:gd name="T49" fmla="*/ 59 h 151"/>
                  <a:gd name="T50" fmla="*/ 125 w 162"/>
                  <a:gd name="T51" fmla="*/ 54 h 151"/>
                  <a:gd name="T52" fmla="*/ 106 w 162"/>
                  <a:gd name="T53" fmla="*/ 60 h 151"/>
                  <a:gd name="T54" fmla="*/ 97 w 162"/>
                  <a:gd name="T55" fmla="*/ 74 h 151"/>
                  <a:gd name="T56" fmla="*/ 100 w 162"/>
                  <a:gd name="T57" fmla="*/ 103 h 151"/>
                  <a:gd name="T58" fmla="*/ 120 w 162"/>
                  <a:gd name="T59" fmla="*/ 132 h 151"/>
                  <a:gd name="T60" fmla="*/ 112 w 162"/>
                  <a:gd name="T61" fmla="*/ 143 h 151"/>
                  <a:gd name="T62" fmla="*/ 103 w 162"/>
                  <a:gd name="T63" fmla="*/ 150 h 151"/>
                  <a:gd name="T64" fmla="*/ 81 w 162"/>
                  <a:gd name="T65" fmla="*/ 144 h 151"/>
                  <a:gd name="T66" fmla="*/ 101 w 162"/>
                  <a:gd name="T67" fmla="*/ 146 h 151"/>
                  <a:gd name="T68" fmla="*/ 115 w 162"/>
                  <a:gd name="T69" fmla="*/ 133 h 151"/>
                  <a:gd name="T70" fmla="*/ 92 w 162"/>
                  <a:gd name="T71" fmla="*/ 73 h 151"/>
                  <a:gd name="T72" fmla="*/ 78 w 162"/>
                  <a:gd name="T73" fmla="*/ 34 h 151"/>
                  <a:gd name="T74" fmla="*/ 74 w 162"/>
                  <a:gd name="T75" fmla="*/ 34 h 151"/>
                  <a:gd name="T76" fmla="*/ 37 w 162"/>
                  <a:gd name="T77" fmla="*/ 23 h 151"/>
                  <a:gd name="T78" fmla="*/ 7 w 162"/>
                  <a:gd name="T79" fmla="*/ 69 h 151"/>
                  <a:gd name="T80" fmla="*/ 7 w 162"/>
                  <a:gd name="T81" fmla="*/ 70 h 151"/>
                  <a:gd name="T82" fmla="*/ 81 w 162"/>
                  <a:gd name="T83" fmla="*/ 144 h 151"/>
                  <a:gd name="T84" fmla="*/ 8 w 162"/>
                  <a:gd name="T85" fmla="*/ 37 h 151"/>
                  <a:gd name="T86" fmla="*/ 59 w 162"/>
                  <a:gd name="T87" fmla="*/ 19 h 151"/>
                  <a:gd name="T88" fmla="*/ 81 w 162"/>
                  <a:gd name="T89" fmla="*/ 1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2" h="151">
                    <a:moveTo>
                      <a:pt x="92" y="73"/>
                    </a:moveTo>
                    <a:cubicBezTo>
                      <a:pt x="94" y="66"/>
                      <a:pt x="98" y="60"/>
                      <a:pt x="103" y="56"/>
                    </a:cubicBezTo>
                    <a:cubicBezTo>
                      <a:pt x="108" y="52"/>
                      <a:pt x="115" y="49"/>
                      <a:pt x="122" y="49"/>
                    </a:cubicBezTo>
                    <a:cubicBezTo>
                      <a:pt x="123" y="49"/>
                      <a:pt x="124" y="49"/>
                      <a:pt x="125" y="50"/>
                    </a:cubicBezTo>
                    <a:cubicBezTo>
                      <a:pt x="126" y="50"/>
                      <a:pt x="127" y="50"/>
                      <a:pt x="128" y="50"/>
                    </a:cubicBezTo>
                    <a:cubicBezTo>
                      <a:pt x="132" y="51"/>
                      <a:pt x="136" y="53"/>
                      <a:pt x="139" y="55"/>
                    </a:cubicBezTo>
                    <a:cubicBezTo>
                      <a:pt x="142" y="57"/>
                      <a:pt x="144" y="59"/>
                      <a:pt x="146" y="62"/>
                    </a:cubicBezTo>
                    <a:cubicBezTo>
                      <a:pt x="148" y="61"/>
                      <a:pt x="149" y="61"/>
                      <a:pt x="150" y="60"/>
                    </a:cubicBezTo>
                    <a:cubicBezTo>
                      <a:pt x="150" y="60"/>
                      <a:pt x="150" y="60"/>
                      <a:pt x="150" y="60"/>
                    </a:cubicBezTo>
                    <a:cubicBezTo>
                      <a:pt x="152" y="60"/>
                      <a:pt x="153" y="59"/>
                      <a:pt x="155" y="59"/>
                    </a:cubicBezTo>
                    <a:cubicBezTo>
                      <a:pt x="157" y="45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2" y="26"/>
                      <a:pt x="145" y="18"/>
                      <a:pt x="137" y="12"/>
                    </a:cubicBezTo>
                    <a:cubicBezTo>
                      <a:pt x="129" y="7"/>
                      <a:pt x="118" y="5"/>
                      <a:pt x="108" y="7"/>
                    </a:cubicBezTo>
                    <a:cubicBezTo>
                      <a:pt x="108" y="7"/>
                      <a:pt x="108" y="7"/>
                      <a:pt x="108" y="7"/>
                    </a:cubicBezTo>
                    <a:cubicBezTo>
                      <a:pt x="108" y="7"/>
                      <a:pt x="108" y="7"/>
                      <a:pt x="108" y="7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00" y="9"/>
                      <a:pt x="94" y="12"/>
                      <a:pt x="89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6" y="20"/>
                      <a:pt x="83" y="23"/>
                      <a:pt x="81" y="28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2" y="17"/>
                      <a:pt x="84" y="15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92" y="8"/>
                      <a:pt x="98" y="4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18" y="0"/>
                      <a:pt x="130" y="2"/>
                      <a:pt x="140" y="8"/>
                    </a:cubicBezTo>
                    <a:cubicBezTo>
                      <a:pt x="149" y="14"/>
                      <a:pt x="156" y="24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7"/>
                      <a:pt x="162" y="46"/>
                      <a:pt x="160" y="61"/>
                    </a:cubicBezTo>
                    <a:cubicBezTo>
                      <a:pt x="160" y="61"/>
                      <a:pt x="160" y="61"/>
                      <a:pt x="160" y="61"/>
                    </a:cubicBezTo>
                    <a:cubicBezTo>
                      <a:pt x="160" y="61"/>
                      <a:pt x="160" y="61"/>
                      <a:pt x="160" y="61"/>
                    </a:cubicBezTo>
                    <a:cubicBezTo>
                      <a:pt x="159" y="62"/>
                      <a:pt x="159" y="63"/>
                      <a:pt x="158" y="63"/>
                    </a:cubicBezTo>
                    <a:cubicBezTo>
                      <a:pt x="156" y="64"/>
                      <a:pt x="154" y="64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0" y="65"/>
                      <a:pt x="148" y="66"/>
                      <a:pt x="14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6" y="68"/>
                      <a:pt x="144" y="68"/>
                      <a:pt x="143" y="66"/>
                    </a:cubicBezTo>
                    <a:cubicBezTo>
                      <a:pt x="142" y="64"/>
                      <a:pt x="139" y="61"/>
                      <a:pt x="137" y="59"/>
                    </a:cubicBezTo>
                    <a:cubicBezTo>
                      <a:pt x="134" y="57"/>
                      <a:pt x="131" y="56"/>
                      <a:pt x="127" y="55"/>
                    </a:cubicBezTo>
                    <a:cubicBezTo>
                      <a:pt x="126" y="55"/>
                      <a:pt x="125" y="54"/>
                      <a:pt x="125" y="54"/>
                    </a:cubicBezTo>
                    <a:cubicBezTo>
                      <a:pt x="124" y="54"/>
                      <a:pt x="123" y="54"/>
                      <a:pt x="122" y="54"/>
                    </a:cubicBezTo>
                    <a:cubicBezTo>
                      <a:pt x="116" y="54"/>
                      <a:pt x="110" y="56"/>
                      <a:pt x="106" y="60"/>
                    </a:cubicBezTo>
                    <a:cubicBezTo>
                      <a:pt x="101" y="63"/>
                      <a:pt x="98" y="68"/>
                      <a:pt x="97" y="74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6" y="76"/>
                      <a:pt x="94" y="87"/>
                      <a:pt x="100" y="103"/>
                    </a:cubicBezTo>
                    <a:cubicBezTo>
                      <a:pt x="104" y="111"/>
                      <a:pt x="110" y="121"/>
                      <a:pt x="120" y="131"/>
                    </a:cubicBezTo>
                    <a:cubicBezTo>
                      <a:pt x="120" y="132"/>
                      <a:pt x="120" y="132"/>
                      <a:pt x="120" y="132"/>
                    </a:cubicBezTo>
                    <a:cubicBezTo>
                      <a:pt x="121" y="132"/>
                      <a:pt x="121" y="134"/>
                      <a:pt x="120" y="135"/>
                    </a:cubicBezTo>
                    <a:cubicBezTo>
                      <a:pt x="117" y="137"/>
                      <a:pt x="115" y="140"/>
                      <a:pt x="112" y="143"/>
                    </a:cubicBezTo>
                    <a:cubicBezTo>
                      <a:pt x="109" y="145"/>
                      <a:pt x="106" y="148"/>
                      <a:pt x="103" y="150"/>
                    </a:cubicBezTo>
                    <a:cubicBezTo>
                      <a:pt x="103" y="150"/>
                      <a:pt x="103" y="150"/>
                      <a:pt x="103" y="150"/>
                    </a:cubicBezTo>
                    <a:cubicBezTo>
                      <a:pt x="103" y="151"/>
                      <a:pt x="102" y="151"/>
                      <a:pt x="101" y="151"/>
                    </a:cubicBezTo>
                    <a:cubicBezTo>
                      <a:pt x="94" y="149"/>
                      <a:pt x="87" y="147"/>
                      <a:pt x="81" y="144"/>
                    </a:cubicBezTo>
                    <a:cubicBezTo>
                      <a:pt x="81" y="139"/>
                      <a:pt x="81" y="139"/>
                      <a:pt x="81" y="139"/>
                    </a:cubicBezTo>
                    <a:cubicBezTo>
                      <a:pt x="87" y="142"/>
                      <a:pt x="94" y="144"/>
                      <a:pt x="101" y="146"/>
                    </a:cubicBezTo>
                    <a:cubicBezTo>
                      <a:pt x="104" y="143"/>
                      <a:pt x="106" y="141"/>
                      <a:pt x="109" y="139"/>
                    </a:cubicBezTo>
                    <a:cubicBezTo>
                      <a:pt x="111" y="137"/>
                      <a:pt x="113" y="135"/>
                      <a:pt x="115" y="133"/>
                    </a:cubicBezTo>
                    <a:cubicBezTo>
                      <a:pt x="105" y="123"/>
                      <a:pt x="99" y="113"/>
                      <a:pt x="96" y="105"/>
                    </a:cubicBezTo>
                    <a:cubicBezTo>
                      <a:pt x="89" y="87"/>
                      <a:pt x="92" y="75"/>
                      <a:pt x="92" y="73"/>
                    </a:cubicBezTo>
                    <a:close/>
                    <a:moveTo>
                      <a:pt x="81" y="28"/>
                    </a:moveTo>
                    <a:cubicBezTo>
                      <a:pt x="80" y="30"/>
                      <a:pt x="79" y="32"/>
                      <a:pt x="78" y="34"/>
                    </a:cubicBezTo>
                    <a:cubicBezTo>
                      <a:pt x="78" y="35"/>
                      <a:pt x="77" y="36"/>
                      <a:pt x="75" y="35"/>
                    </a:cubicBezTo>
                    <a:cubicBezTo>
                      <a:pt x="75" y="35"/>
                      <a:pt x="75" y="35"/>
                      <a:pt x="74" y="34"/>
                    </a:cubicBezTo>
                    <a:cubicBezTo>
                      <a:pt x="70" y="29"/>
                      <a:pt x="64" y="26"/>
                      <a:pt x="57" y="24"/>
                    </a:cubicBezTo>
                    <a:cubicBezTo>
                      <a:pt x="51" y="22"/>
                      <a:pt x="44" y="21"/>
                      <a:pt x="37" y="23"/>
                    </a:cubicBezTo>
                    <a:cubicBezTo>
                      <a:pt x="26" y="25"/>
                      <a:pt x="18" y="31"/>
                      <a:pt x="12" y="40"/>
                    </a:cubicBezTo>
                    <a:cubicBezTo>
                      <a:pt x="7" y="48"/>
                      <a:pt x="5" y="59"/>
                      <a:pt x="7" y="69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14" y="114"/>
                      <a:pt x="81" y="139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10" y="118"/>
                      <a:pt x="2" y="71"/>
                      <a:pt x="2" y="70"/>
                    </a:cubicBezTo>
                    <a:cubicBezTo>
                      <a:pt x="0" y="59"/>
                      <a:pt x="2" y="47"/>
                      <a:pt x="8" y="37"/>
                    </a:cubicBezTo>
                    <a:cubicBezTo>
                      <a:pt x="14" y="28"/>
                      <a:pt x="24" y="21"/>
                      <a:pt x="36" y="18"/>
                    </a:cubicBezTo>
                    <a:cubicBezTo>
                      <a:pt x="44" y="16"/>
                      <a:pt x="52" y="17"/>
                      <a:pt x="59" y="19"/>
                    </a:cubicBezTo>
                    <a:cubicBezTo>
                      <a:pt x="65" y="21"/>
                      <a:pt x="70" y="24"/>
                      <a:pt x="75" y="29"/>
                    </a:cubicBezTo>
                    <a:cubicBezTo>
                      <a:pt x="77" y="25"/>
                      <a:pt x="79" y="22"/>
                      <a:pt x="81" y="19"/>
                    </a:cubicBezTo>
                    <a:lnTo>
                      <a:pt x="8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8" name="Freeform 30"/>
              <p:cNvSpPr>
                <a:spLocks noEditPoints="1"/>
              </p:cNvSpPr>
              <p:nvPr/>
            </p:nvSpPr>
            <p:spPr bwMode="auto">
              <a:xfrm>
                <a:off x="8707451" y="2755917"/>
                <a:ext cx="219075" cy="192090"/>
              </a:xfrm>
              <a:custGeom>
                <a:avLst/>
                <a:gdLst>
                  <a:gd name="T0" fmla="*/ 75 w 97"/>
                  <a:gd name="T1" fmla="*/ 14 h 85"/>
                  <a:gd name="T2" fmla="*/ 73 w 97"/>
                  <a:gd name="T3" fmla="*/ 14 h 85"/>
                  <a:gd name="T4" fmla="*/ 71 w 97"/>
                  <a:gd name="T5" fmla="*/ 14 h 85"/>
                  <a:gd name="T6" fmla="*/ 69 w 97"/>
                  <a:gd name="T7" fmla="*/ 14 h 85"/>
                  <a:gd name="T8" fmla="*/ 69 w 97"/>
                  <a:gd name="T9" fmla="*/ 14 h 85"/>
                  <a:gd name="T10" fmla="*/ 67 w 97"/>
                  <a:gd name="T11" fmla="*/ 14 h 85"/>
                  <a:gd name="T12" fmla="*/ 61 w 97"/>
                  <a:gd name="T13" fmla="*/ 16 h 85"/>
                  <a:gd name="T14" fmla="*/ 56 w 97"/>
                  <a:gd name="T15" fmla="*/ 20 h 85"/>
                  <a:gd name="T16" fmla="*/ 52 w 97"/>
                  <a:gd name="T17" fmla="*/ 21 h 85"/>
                  <a:gd name="T18" fmla="*/ 52 w 97"/>
                  <a:gd name="T19" fmla="*/ 20 h 85"/>
                  <a:gd name="T20" fmla="*/ 52 w 97"/>
                  <a:gd name="T21" fmla="*/ 20 h 85"/>
                  <a:gd name="T22" fmla="*/ 51 w 97"/>
                  <a:gd name="T23" fmla="*/ 18 h 85"/>
                  <a:gd name="T24" fmla="*/ 51 w 97"/>
                  <a:gd name="T25" fmla="*/ 9 h 85"/>
                  <a:gd name="T26" fmla="*/ 55 w 97"/>
                  <a:gd name="T27" fmla="*/ 15 h 85"/>
                  <a:gd name="T28" fmla="*/ 58 w 97"/>
                  <a:gd name="T29" fmla="*/ 12 h 85"/>
                  <a:gd name="T30" fmla="*/ 66 w 97"/>
                  <a:gd name="T31" fmla="*/ 9 h 85"/>
                  <a:gd name="T32" fmla="*/ 68 w 97"/>
                  <a:gd name="T33" fmla="*/ 9 h 85"/>
                  <a:gd name="T34" fmla="*/ 68 w 97"/>
                  <a:gd name="T35" fmla="*/ 9 h 85"/>
                  <a:gd name="T36" fmla="*/ 71 w 97"/>
                  <a:gd name="T37" fmla="*/ 9 h 85"/>
                  <a:gd name="T38" fmla="*/ 74 w 97"/>
                  <a:gd name="T39" fmla="*/ 9 h 85"/>
                  <a:gd name="T40" fmla="*/ 76 w 97"/>
                  <a:gd name="T41" fmla="*/ 10 h 85"/>
                  <a:gd name="T42" fmla="*/ 76 w 97"/>
                  <a:gd name="T43" fmla="*/ 10 h 85"/>
                  <a:gd name="T44" fmla="*/ 92 w 97"/>
                  <a:gd name="T45" fmla="*/ 21 h 85"/>
                  <a:gd name="T46" fmla="*/ 96 w 97"/>
                  <a:gd name="T47" fmla="*/ 40 h 85"/>
                  <a:gd name="T48" fmla="*/ 96 w 97"/>
                  <a:gd name="T49" fmla="*/ 40 h 85"/>
                  <a:gd name="T50" fmla="*/ 51 w 97"/>
                  <a:gd name="T51" fmla="*/ 82 h 85"/>
                  <a:gd name="T52" fmla="*/ 51 w 97"/>
                  <a:gd name="T53" fmla="*/ 77 h 85"/>
                  <a:gd name="T54" fmla="*/ 91 w 97"/>
                  <a:gd name="T55" fmla="*/ 39 h 85"/>
                  <a:gd name="T56" fmla="*/ 91 w 97"/>
                  <a:gd name="T57" fmla="*/ 39 h 85"/>
                  <a:gd name="T58" fmla="*/ 88 w 97"/>
                  <a:gd name="T59" fmla="*/ 23 h 85"/>
                  <a:gd name="T60" fmla="*/ 75 w 97"/>
                  <a:gd name="T61" fmla="*/ 14 h 85"/>
                  <a:gd name="T62" fmla="*/ 75 w 97"/>
                  <a:gd name="T63" fmla="*/ 14 h 85"/>
                  <a:gd name="T64" fmla="*/ 51 w 97"/>
                  <a:gd name="T65" fmla="*/ 18 h 85"/>
                  <a:gd name="T66" fmla="*/ 46 w 97"/>
                  <a:gd name="T67" fmla="*/ 10 h 85"/>
                  <a:gd name="T68" fmla="*/ 36 w 97"/>
                  <a:gd name="T69" fmla="*/ 5 h 85"/>
                  <a:gd name="T70" fmla="*/ 36 w 97"/>
                  <a:gd name="T71" fmla="*/ 5 h 85"/>
                  <a:gd name="T72" fmla="*/ 36 w 97"/>
                  <a:gd name="T73" fmla="*/ 5 h 85"/>
                  <a:gd name="T74" fmla="*/ 34 w 97"/>
                  <a:gd name="T75" fmla="*/ 5 h 85"/>
                  <a:gd name="T76" fmla="*/ 32 w 97"/>
                  <a:gd name="T77" fmla="*/ 5 h 85"/>
                  <a:gd name="T78" fmla="*/ 19 w 97"/>
                  <a:gd name="T79" fmla="*/ 9 h 85"/>
                  <a:gd name="T80" fmla="*/ 11 w 97"/>
                  <a:gd name="T81" fmla="*/ 21 h 85"/>
                  <a:gd name="T82" fmla="*/ 11 w 97"/>
                  <a:gd name="T83" fmla="*/ 21 h 85"/>
                  <a:gd name="T84" fmla="*/ 33 w 97"/>
                  <a:gd name="T85" fmla="*/ 74 h 85"/>
                  <a:gd name="T86" fmla="*/ 37 w 97"/>
                  <a:gd name="T87" fmla="*/ 78 h 85"/>
                  <a:gd name="T88" fmla="*/ 40 w 97"/>
                  <a:gd name="T89" fmla="*/ 80 h 85"/>
                  <a:gd name="T90" fmla="*/ 51 w 97"/>
                  <a:gd name="T91" fmla="*/ 77 h 85"/>
                  <a:gd name="T92" fmla="*/ 51 w 97"/>
                  <a:gd name="T93" fmla="*/ 82 h 85"/>
                  <a:gd name="T94" fmla="*/ 40 w 97"/>
                  <a:gd name="T95" fmla="*/ 85 h 85"/>
                  <a:gd name="T96" fmla="*/ 40 w 97"/>
                  <a:gd name="T97" fmla="*/ 85 h 85"/>
                  <a:gd name="T98" fmla="*/ 40 w 97"/>
                  <a:gd name="T99" fmla="*/ 85 h 85"/>
                  <a:gd name="T100" fmla="*/ 38 w 97"/>
                  <a:gd name="T101" fmla="*/ 85 h 85"/>
                  <a:gd name="T102" fmla="*/ 34 w 97"/>
                  <a:gd name="T103" fmla="*/ 81 h 85"/>
                  <a:gd name="T104" fmla="*/ 30 w 97"/>
                  <a:gd name="T105" fmla="*/ 78 h 85"/>
                  <a:gd name="T106" fmla="*/ 7 w 97"/>
                  <a:gd name="T107" fmla="*/ 20 h 85"/>
                  <a:gd name="T108" fmla="*/ 7 w 97"/>
                  <a:gd name="T109" fmla="*/ 20 h 85"/>
                  <a:gd name="T110" fmla="*/ 16 w 97"/>
                  <a:gd name="T111" fmla="*/ 6 h 85"/>
                  <a:gd name="T112" fmla="*/ 32 w 97"/>
                  <a:gd name="T113" fmla="*/ 0 h 85"/>
                  <a:gd name="T114" fmla="*/ 35 w 97"/>
                  <a:gd name="T115" fmla="*/ 0 h 85"/>
                  <a:gd name="T116" fmla="*/ 37 w 97"/>
                  <a:gd name="T117" fmla="*/ 1 h 85"/>
                  <a:gd name="T118" fmla="*/ 37 w 97"/>
                  <a:gd name="T119" fmla="*/ 1 h 85"/>
                  <a:gd name="T120" fmla="*/ 49 w 97"/>
                  <a:gd name="T121" fmla="*/ 7 h 85"/>
                  <a:gd name="T122" fmla="*/ 51 w 97"/>
                  <a:gd name="T123" fmla="*/ 9 h 85"/>
                  <a:gd name="T124" fmla="*/ 51 w 97"/>
                  <a:gd name="T125" fmla="*/ 1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7" h="85">
                    <a:moveTo>
                      <a:pt x="75" y="14"/>
                    </a:moveTo>
                    <a:cubicBezTo>
                      <a:pt x="75" y="14"/>
                      <a:pt x="74" y="14"/>
                      <a:pt x="73" y="14"/>
                    </a:cubicBezTo>
                    <a:cubicBezTo>
                      <a:pt x="72" y="14"/>
                      <a:pt x="72" y="14"/>
                      <a:pt x="71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8" y="14"/>
                      <a:pt x="68" y="14"/>
                      <a:pt x="67" y="14"/>
                    </a:cubicBezTo>
                    <a:cubicBezTo>
                      <a:pt x="65" y="15"/>
                      <a:pt x="63" y="15"/>
                      <a:pt x="61" y="16"/>
                    </a:cubicBezTo>
                    <a:cubicBezTo>
                      <a:pt x="59" y="18"/>
                      <a:pt x="57" y="19"/>
                      <a:pt x="56" y="20"/>
                    </a:cubicBezTo>
                    <a:cubicBezTo>
                      <a:pt x="55" y="21"/>
                      <a:pt x="53" y="22"/>
                      <a:pt x="52" y="21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1" y="19"/>
                      <a:pt x="51" y="19"/>
                      <a:pt x="51" y="18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3" y="11"/>
                      <a:pt x="54" y="13"/>
                      <a:pt x="55" y="15"/>
                    </a:cubicBezTo>
                    <a:cubicBezTo>
                      <a:pt x="56" y="14"/>
                      <a:pt x="57" y="13"/>
                      <a:pt x="58" y="12"/>
                    </a:cubicBezTo>
                    <a:cubicBezTo>
                      <a:pt x="61" y="11"/>
                      <a:pt x="63" y="10"/>
                      <a:pt x="66" y="9"/>
                    </a:cubicBezTo>
                    <a:cubicBezTo>
                      <a:pt x="67" y="9"/>
                      <a:pt x="67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9" y="9"/>
                      <a:pt x="70" y="9"/>
                      <a:pt x="71" y="9"/>
                    </a:cubicBezTo>
                    <a:cubicBezTo>
                      <a:pt x="72" y="9"/>
                      <a:pt x="73" y="9"/>
                      <a:pt x="74" y="9"/>
                    </a:cubicBezTo>
                    <a:cubicBezTo>
                      <a:pt x="75" y="9"/>
                      <a:pt x="76" y="9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83" y="11"/>
                      <a:pt x="89" y="15"/>
                      <a:pt x="92" y="21"/>
                    </a:cubicBezTo>
                    <a:cubicBezTo>
                      <a:pt x="96" y="26"/>
                      <a:pt x="97" y="33"/>
                      <a:pt x="96" y="40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40"/>
                      <a:pt x="91" y="67"/>
                      <a:pt x="51" y="82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87" y="63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2" y="33"/>
                      <a:pt x="91" y="28"/>
                      <a:pt x="88" y="23"/>
                    </a:cubicBezTo>
                    <a:cubicBezTo>
                      <a:pt x="86" y="19"/>
                      <a:pt x="81" y="16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lose/>
                    <a:moveTo>
                      <a:pt x="51" y="18"/>
                    </a:moveTo>
                    <a:cubicBezTo>
                      <a:pt x="50" y="15"/>
                      <a:pt x="48" y="13"/>
                      <a:pt x="46" y="10"/>
                    </a:cubicBezTo>
                    <a:cubicBezTo>
                      <a:pt x="43" y="8"/>
                      <a:pt x="40" y="6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5" y="5"/>
                      <a:pt x="34" y="5"/>
                    </a:cubicBezTo>
                    <a:cubicBezTo>
                      <a:pt x="33" y="5"/>
                      <a:pt x="32" y="5"/>
                      <a:pt x="32" y="5"/>
                    </a:cubicBezTo>
                    <a:cubicBezTo>
                      <a:pt x="27" y="5"/>
                      <a:pt x="22" y="7"/>
                      <a:pt x="19" y="9"/>
                    </a:cubicBezTo>
                    <a:cubicBezTo>
                      <a:pt x="15" y="12"/>
                      <a:pt x="13" y="16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3"/>
                      <a:pt x="5" y="47"/>
                      <a:pt x="33" y="74"/>
                    </a:cubicBezTo>
                    <a:cubicBezTo>
                      <a:pt x="34" y="75"/>
                      <a:pt x="36" y="76"/>
                      <a:pt x="37" y="78"/>
                    </a:cubicBezTo>
                    <a:cubicBezTo>
                      <a:pt x="38" y="79"/>
                      <a:pt x="39" y="79"/>
                      <a:pt x="40" y="80"/>
                    </a:cubicBezTo>
                    <a:cubicBezTo>
                      <a:pt x="44" y="79"/>
                      <a:pt x="48" y="78"/>
                      <a:pt x="51" y="77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48" y="83"/>
                      <a:pt x="44" y="84"/>
                      <a:pt x="40" y="85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39" y="85"/>
                      <a:pt x="38" y="85"/>
                      <a:pt x="38" y="85"/>
                    </a:cubicBezTo>
                    <a:cubicBezTo>
                      <a:pt x="36" y="83"/>
                      <a:pt x="35" y="82"/>
                      <a:pt x="34" y="81"/>
                    </a:cubicBezTo>
                    <a:cubicBezTo>
                      <a:pt x="32" y="80"/>
                      <a:pt x="31" y="79"/>
                      <a:pt x="30" y="78"/>
                    </a:cubicBezTo>
                    <a:cubicBezTo>
                      <a:pt x="0" y="48"/>
                      <a:pt x="6" y="22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14"/>
                      <a:pt x="11" y="9"/>
                      <a:pt x="16" y="6"/>
                    </a:cubicBezTo>
                    <a:cubicBezTo>
                      <a:pt x="20" y="2"/>
                      <a:pt x="26" y="0"/>
                      <a:pt x="32" y="0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6" y="1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42" y="2"/>
                      <a:pt x="46" y="4"/>
                      <a:pt x="49" y="7"/>
                    </a:cubicBezTo>
                    <a:cubicBezTo>
                      <a:pt x="50" y="8"/>
                      <a:pt x="50" y="8"/>
                      <a:pt x="51" y="9"/>
                    </a:cubicBez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9" name="Freeform 31"/>
              <p:cNvSpPr>
                <a:spLocks noEditPoints="1"/>
              </p:cNvSpPr>
              <p:nvPr/>
            </p:nvSpPr>
            <p:spPr bwMode="auto">
              <a:xfrm>
                <a:off x="8855090" y="2243152"/>
                <a:ext cx="285750" cy="230190"/>
              </a:xfrm>
              <a:custGeom>
                <a:avLst/>
                <a:gdLst>
                  <a:gd name="T0" fmla="*/ 115 w 127"/>
                  <a:gd name="T1" fmla="*/ 49 h 102"/>
                  <a:gd name="T2" fmla="*/ 119 w 127"/>
                  <a:gd name="T3" fmla="*/ 8 h 102"/>
                  <a:gd name="T4" fmla="*/ 112 w 127"/>
                  <a:gd name="T5" fmla="*/ 0 h 102"/>
                  <a:gd name="T6" fmla="*/ 127 w 127"/>
                  <a:gd name="T7" fmla="*/ 52 h 102"/>
                  <a:gd name="T8" fmla="*/ 102 w 127"/>
                  <a:gd name="T9" fmla="*/ 66 h 102"/>
                  <a:gd name="T10" fmla="*/ 81 w 127"/>
                  <a:gd name="T11" fmla="*/ 98 h 102"/>
                  <a:gd name="T12" fmla="*/ 91 w 127"/>
                  <a:gd name="T13" fmla="*/ 68 h 102"/>
                  <a:gd name="T14" fmla="*/ 81 w 127"/>
                  <a:gd name="T15" fmla="*/ 50 h 102"/>
                  <a:gd name="T16" fmla="*/ 87 w 127"/>
                  <a:gd name="T17" fmla="*/ 64 h 102"/>
                  <a:gd name="T18" fmla="*/ 91 w 127"/>
                  <a:gd name="T19" fmla="*/ 39 h 102"/>
                  <a:gd name="T20" fmla="*/ 81 w 127"/>
                  <a:gd name="T21" fmla="*/ 16 h 102"/>
                  <a:gd name="T22" fmla="*/ 90 w 127"/>
                  <a:gd name="T23" fmla="*/ 29 h 102"/>
                  <a:gd name="T24" fmla="*/ 81 w 127"/>
                  <a:gd name="T25" fmla="*/ 5 h 102"/>
                  <a:gd name="T26" fmla="*/ 81 w 127"/>
                  <a:gd name="T27" fmla="*/ 5 h 102"/>
                  <a:gd name="T28" fmla="*/ 64 w 127"/>
                  <a:gd name="T29" fmla="*/ 102 h 102"/>
                  <a:gd name="T30" fmla="*/ 81 w 127"/>
                  <a:gd name="T31" fmla="*/ 20 h 102"/>
                  <a:gd name="T32" fmla="*/ 75 w 127"/>
                  <a:gd name="T33" fmla="*/ 35 h 102"/>
                  <a:gd name="T34" fmla="*/ 81 w 127"/>
                  <a:gd name="T35" fmla="*/ 38 h 102"/>
                  <a:gd name="T36" fmla="*/ 72 w 127"/>
                  <a:gd name="T37" fmla="*/ 39 h 102"/>
                  <a:gd name="T38" fmla="*/ 72 w 127"/>
                  <a:gd name="T39" fmla="*/ 20 h 102"/>
                  <a:gd name="T40" fmla="*/ 81 w 127"/>
                  <a:gd name="T41" fmla="*/ 50 h 102"/>
                  <a:gd name="T42" fmla="*/ 75 w 127"/>
                  <a:gd name="T43" fmla="*/ 64 h 102"/>
                  <a:gd name="T44" fmla="*/ 81 w 127"/>
                  <a:gd name="T45" fmla="*/ 72 h 102"/>
                  <a:gd name="T46" fmla="*/ 81 w 127"/>
                  <a:gd name="T47" fmla="*/ 45 h 102"/>
                  <a:gd name="T48" fmla="*/ 64 w 127"/>
                  <a:gd name="T49" fmla="*/ 0 h 102"/>
                  <a:gd name="T50" fmla="*/ 64 w 127"/>
                  <a:gd name="T51" fmla="*/ 102 h 102"/>
                  <a:gd name="T52" fmla="*/ 46 w 127"/>
                  <a:gd name="T53" fmla="*/ 67 h 102"/>
                  <a:gd name="T54" fmla="*/ 52 w 127"/>
                  <a:gd name="T55" fmla="*/ 64 h 102"/>
                  <a:gd name="T56" fmla="*/ 46 w 127"/>
                  <a:gd name="T57" fmla="*/ 50 h 102"/>
                  <a:gd name="T58" fmla="*/ 60 w 127"/>
                  <a:gd name="T59" fmla="*/ 58 h 102"/>
                  <a:gd name="T60" fmla="*/ 46 w 127"/>
                  <a:gd name="T61" fmla="*/ 72 h 102"/>
                  <a:gd name="T62" fmla="*/ 52 w 127"/>
                  <a:gd name="T63" fmla="*/ 35 h 102"/>
                  <a:gd name="T64" fmla="*/ 52 w 127"/>
                  <a:gd name="T65" fmla="*/ 23 h 102"/>
                  <a:gd name="T66" fmla="*/ 46 w 127"/>
                  <a:gd name="T67" fmla="*/ 16 h 102"/>
                  <a:gd name="T68" fmla="*/ 56 w 127"/>
                  <a:gd name="T69" fmla="*/ 20 h 102"/>
                  <a:gd name="T70" fmla="*/ 46 w 127"/>
                  <a:gd name="T71" fmla="*/ 42 h 102"/>
                  <a:gd name="T72" fmla="*/ 5 w 127"/>
                  <a:gd name="T73" fmla="*/ 15 h 102"/>
                  <a:gd name="T74" fmla="*/ 30 w 127"/>
                  <a:gd name="T75" fmla="*/ 66 h 102"/>
                  <a:gd name="T76" fmla="*/ 28 w 127"/>
                  <a:gd name="T77" fmla="*/ 102 h 102"/>
                  <a:gd name="T78" fmla="*/ 13 w 127"/>
                  <a:gd name="T79" fmla="*/ 54 h 102"/>
                  <a:gd name="T80" fmla="*/ 5 w 127"/>
                  <a:gd name="T81" fmla="*/ 4 h 102"/>
                  <a:gd name="T82" fmla="*/ 46 w 127"/>
                  <a:gd name="T83" fmla="*/ 5 h 102"/>
                  <a:gd name="T84" fmla="*/ 33 w 127"/>
                  <a:gd name="T85" fmla="*/ 29 h 102"/>
                  <a:gd name="T86" fmla="*/ 40 w 127"/>
                  <a:gd name="T87" fmla="*/ 35 h 102"/>
                  <a:gd name="T88" fmla="*/ 46 w 127"/>
                  <a:gd name="T89" fmla="*/ 16 h 102"/>
                  <a:gd name="T90" fmla="*/ 33 w 127"/>
                  <a:gd name="T91" fmla="*/ 58 h 102"/>
                  <a:gd name="T92" fmla="*/ 40 w 127"/>
                  <a:gd name="T93" fmla="*/ 64 h 102"/>
                  <a:gd name="T94" fmla="*/ 46 w 127"/>
                  <a:gd name="T95" fmla="*/ 5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7" h="102">
                    <a:moveTo>
                      <a:pt x="97" y="98"/>
                    </a:move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1"/>
                      <a:pt x="99" y="57"/>
                      <a:pt x="102" y="54"/>
                    </a:cubicBezTo>
                    <a:cubicBezTo>
                      <a:pt x="105" y="51"/>
                      <a:pt x="110" y="49"/>
                      <a:pt x="115" y="49"/>
                    </a:cubicBezTo>
                    <a:cubicBezTo>
                      <a:pt x="123" y="49"/>
                      <a:pt x="123" y="49"/>
                      <a:pt x="123" y="4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3" y="12"/>
                      <a:pt x="121" y="10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7" y="6"/>
                      <a:pt x="115" y="5"/>
                      <a:pt x="112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2"/>
                      <a:pt x="123" y="4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6" y="7"/>
                      <a:pt x="127" y="11"/>
                      <a:pt x="127" y="15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7" y="53"/>
                      <a:pt x="126" y="54"/>
                      <a:pt x="125" y="54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1" y="54"/>
                      <a:pt x="107" y="55"/>
                      <a:pt x="105" y="57"/>
                    </a:cubicBezTo>
                    <a:cubicBezTo>
                      <a:pt x="103" y="59"/>
                      <a:pt x="102" y="62"/>
                      <a:pt x="102" y="66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2" y="101"/>
                      <a:pt x="101" y="102"/>
                      <a:pt x="99" y="102"/>
                    </a:cubicBezTo>
                    <a:cubicBezTo>
                      <a:pt x="81" y="102"/>
                      <a:pt x="81" y="102"/>
                      <a:pt x="81" y="102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97" y="98"/>
                      <a:pt x="97" y="98"/>
                      <a:pt x="97" y="98"/>
                    </a:cubicBezTo>
                    <a:close/>
                    <a:moveTo>
                      <a:pt x="81" y="72"/>
                    </a:moveTo>
                    <a:cubicBezTo>
                      <a:pt x="85" y="72"/>
                      <a:pt x="88" y="70"/>
                      <a:pt x="91" y="68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3" y="65"/>
                      <a:pt x="95" y="62"/>
                      <a:pt x="95" y="58"/>
                    </a:cubicBezTo>
                    <a:cubicBezTo>
                      <a:pt x="95" y="54"/>
                      <a:pt x="93" y="51"/>
                      <a:pt x="91" y="49"/>
                    </a:cubicBezTo>
                    <a:cubicBezTo>
                      <a:pt x="88" y="46"/>
                      <a:pt x="85" y="45"/>
                      <a:pt x="81" y="45"/>
                    </a:cubicBezTo>
                    <a:cubicBezTo>
                      <a:pt x="81" y="50"/>
                      <a:pt x="81" y="50"/>
                      <a:pt x="81" y="50"/>
                    </a:cubicBezTo>
                    <a:cubicBezTo>
                      <a:pt x="84" y="50"/>
                      <a:pt x="86" y="50"/>
                      <a:pt x="87" y="52"/>
                    </a:cubicBezTo>
                    <a:cubicBezTo>
                      <a:pt x="89" y="54"/>
                      <a:pt x="90" y="56"/>
                      <a:pt x="90" y="58"/>
                    </a:cubicBezTo>
                    <a:cubicBezTo>
                      <a:pt x="90" y="60"/>
                      <a:pt x="89" y="63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6" y="66"/>
                      <a:pt x="84" y="67"/>
                      <a:pt x="81" y="67"/>
                    </a:cubicBezTo>
                    <a:cubicBezTo>
                      <a:pt x="81" y="72"/>
                      <a:pt x="81" y="72"/>
                      <a:pt x="81" y="72"/>
                    </a:cubicBezTo>
                    <a:close/>
                    <a:moveTo>
                      <a:pt x="81" y="42"/>
                    </a:moveTo>
                    <a:cubicBezTo>
                      <a:pt x="85" y="42"/>
                      <a:pt x="88" y="41"/>
                      <a:pt x="91" y="39"/>
                    </a:cubicBezTo>
                    <a:cubicBezTo>
                      <a:pt x="93" y="36"/>
                      <a:pt x="95" y="33"/>
                      <a:pt x="95" y="29"/>
                    </a:cubicBezTo>
                    <a:cubicBezTo>
                      <a:pt x="95" y="25"/>
                      <a:pt x="93" y="22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88" y="17"/>
                      <a:pt x="85" y="16"/>
                      <a:pt x="81" y="16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4" y="20"/>
                      <a:pt x="86" y="21"/>
                      <a:pt x="87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5"/>
                      <a:pt x="90" y="27"/>
                      <a:pt x="90" y="29"/>
                    </a:cubicBezTo>
                    <a:cubicBezTo>
                      <a:pt x="90" y="31"/>
                      <a:pt x="89" y="34"/>
                      <a:pt x="87" y="35"/>
                    </a:cubicBezTo>
                    <a:cubicBezTo>
                      <a:pt x="86" y="37"/>
                      <a:pt x="84" y="38"/>
                      <a:pt x="81" y="38"/>
                    </a:cubicBezTo>
                    <a:lnTo>
                      <a:pt x="81" y="42"/>
                    </a:lnTo>
                    <a:close/>
                    <a:moveTo>
                      <a:pt x="81" y="5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5"/>
                      <a:pt x="81" y="5"/>
                      <a:pt x="81" y="5"/>
                    </a:cubicBezTo>
                    <a:close/>
                    <a:moveTo>
                      <a:pt x="64" y="98"/>
                    </a:moveTo>
                    <a:cubicBezTo>
                      <a:pt x="81" y="98"/>
                      <a:pt x="81" y="98"/>
                      <a:pt x="81" y="98"/>
                    </a:cubicBezTo>
                    <a:cubicBezTo>
                      <a:pt x="81" y="102"/>
                      <a:pt x="81" y="102"/>
                      <a:pt x="81" y="102"/>
                    </a:cubicBezTo>
                    <a:cubicBezTo>
                      <a:pt x="64" y="102"/>
                      <a:pt x="64" y="102"/>
                      <a:pt x="64" y="102"/>
                    </a:cubicBezTo>
                    <a:cubicBezTo>
                      <a:pt x="64" y="98"/>
                      <a:pt x="64" y="98"/>
                      <a:pt x="64" y="98"/>
                    </a:cubicBezTo>
                    <a:close/>
                    <a:moveTo>
                      <a:pt x="81" y="16"/>
                    </a:move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79" y="20"/>
                      <a:pt x="77" y="21"/>
                      <a:pt x="75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4" y="25"/>
                      <a:pt x="73" y="27"/>
                      <a:pt x="73" y="29"/>
                    </a:cubicBezTo>
                    <a:cubicBezTo>
                      <a:pt x="73" y="31"/>
                      <a:pt x="74" y="34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7" y="37"/>
                      <a:pt x="79" y="38"/>
                      <a:pt x="81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78" y="42"/>
                      <a:pt x="74" y="41"/>
                      <a:pt x="72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69" y="36"/>
                      <a:pt x="68" y="33"/>
                      <a:pt x="68" y="29"/>
                    </a:cubicBezTo>
                    <a:cubicBezTo>
                      <a:pt x="68" y="25"/>
                      <a:pt x="69" y="22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4" y="17"/>
                      <a:pt x="78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lose/>
                    <a:moveTo>
                      <a:pt x="81" y="45"/>
                    </a:moveTo>
                    <a:cubicBezTo>
                      <a:pt x="81" y="50"/>
                      <a:pt x="81" y="50"/>
                      <a:pt x="81" y="50"/>
                    </a:cubicBezTo>
                    <a:cubicBezTo>
                      <a:pt x="81" y="50"/>
                      <a:pt x="81" y="50"/>
                      <a:pt x="81" y="50"/>
                    </a:cubicBezTo>
                    <a:cubicBezTo>
                      <a:pt x="79" y="50"/>
                      <a:pt x="77" y="50"/>
                      <a:pt x="75" y="52"/>
                    </a:cubicBezTo>
                    <a:cubicBezTo>
                      <a:pt x="74" y="54"/>
                      <a:pt x="73" y="56"/>
                      <a:pt x="73" y="58"/>
                    </a:cubicBezTo>
                    <a:cubicBezTo>
                      <a:pt x="73" y="60"/>
                      <a:pt x="74" y="63"/>
                      <a:pt x="75" y="64"/>
                    </a:cubicBezTo>
                    <a:cubicBezTo>
                      <a:pt x="77" y="66"/>
                      <a:pt x="79" y="67"/>
                      <a:pt x="81" y="67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78" y="72"/>
                      <a:pt x="74" y="70"/>
                      <a:pt x="72" y="68"/>
                    </a:cubicBezTo>
                    <a:cubicBezTo>
                      <a:pt x="69" y="65"/>
                      <a:pt x="68" y="62"/>
                      <a:pt x="68" y="58"/>
                    </a:cubicBezTo>
                    <a:cubicBezTo>
                      <a:pt x="68" y="54"/>
                      <a:pt x="69" y="51"/>
                      <a:pt x="72" y="49"/>
                    </a:cubicBezTo>
                    <a:cubicBezTo>
                      <a:pt x="74" y="46"/>
                      <a:pt x="78" y="45"/>
                      <a:pt x="81" y="45"/>
                    </a:cubicBezTo>
                    <a:close/>
                    <a:moveTo>
                      <a:pt x="64" y="5"/>
                    </a:moveTo>
                    <a:cubicBezTo>
                      <a:pt x="46" y="5"/>
                      <a:pt x="46" y="5"/>
                      <a:pt x="46" y="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5"/>
                      <a:pt x="64" y="5"/>
                      <a:pt x="64" y="5"/>
                    </a:cubicBezTo>
                    <a:close/>
                    <a:moveTo>
                      <a:pt x="46" y="98"/>
                    </a:move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102"/>
                      <a:pt x="64" y="102"/>
                      <a:pt x="64" y="102"/>
                    </a:cubicBezTo>
                    <a:cubicBezTo>
                      <a:pt x="46" y="102"/>
                      <a:pt x="46" y="102"/>
                      <a:pt x="46" y="102"/>
                    </a:cubicBezTo>
                    <a:cubicBezTo>
                      <a:pt x="46" y="98"/>
                      <a:pt x="46" y="98"/>
                      <a:pt x="46" y="98"/>
                    </a:cubicBezTo>
                    <a:close/>
                    <a:moveTo>
                      <a:pt x="46" y="72"/>
                    </a:moveTo>
                    <a:cubicBezTo>
                      <a:pt x="46" y="67"/>
                      <a:pt x="46" y="67"/>
                      <a:pt x="46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8" y="67"/>
                      <a:pt x="51" y="66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4" y="63"/>
                      <a:pt x="55" y="60"/>
                      <a:pt x="55" y="58"/>
                    </a:cubicBezTo>
                    <a:cubicBezTo>
                      <a:pt x="55" y="56"/>
                      <a:pt x="54" y="54"/>
                      <a:pt x="52" y="52"/>
                    </a:cubicBezTo>
                    <a:cubicBezTo>
                      <a:pt x="51" y="50"/>
                      <a:pt x="48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50" y="45"/>
                      <a:pt x="53" y="46"/>
                      <a:pt x="56" y="49"/>
                    </a:cubicBezTo>
                    <a:cubicBezTo>
                      <a:pt x="58" y="51"/>
                      <a:pt x="60" y="54"/>
                      <a:pt x="60" y="58"/>
                    </a:cubicBezTo>
                    <a:cubicBezTo>
                      <a:pt x="60" y="62"/>
                      <a:pt x="58" y="65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3" y="70"/>
                      <a:pt x="50" y="72"/>
                      <a:pt x="46" y="72"/>
                    </a:cubicBezTo>
                    <a:cubicBezTo>
                      <a:pt x="46" y="72"/>
                      <a:pt x="46" y="72"/>
                      <a:pt x="46" y="72"/>
                    </a:cubicBezTo>
                    <a:close/>
                    <a:moveTo>
                      <a:pt x="46" y="42"/>
                    </a:move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8" y="38"/>
                      <a:pt x="51" y="37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4"/>
                      <a:pt x="55" y="31"/>
                      <a:pt x="55" y="29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1"/>
                      <a:pt x="48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50" y="16"/>
                      <a:pt x="53" y="17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8" y="22"/>
                      <a:pt x="60" y="25"/>
                      <a:pt x="60" y="29"/>
                    </a:cubicBezTo>
                    <a:cubicBezTo>
                      <a:pt x="60" y="33"/>
                      <a:pt x="58" y="36"/>
                      <a:pt x="56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3" y="41"/>
                      <a:pt x="50" y="42"/>
                      <a:pt x="46" y="42"/>
                    </a:cubicBezTo>
                    <a:close/>
                    <a:moveTo>
                      <a:pt x="46" y="5"/>
                    </a:moveTo>
                    <a:cubicBezTo>
                      <a:pt x="16" y="5"/>
                      <a:pt x="16" y="5"/>
                      <a:pt x="16" y="5"/>
                    </a:cubicBezTo>
                    <a:cubicBezTo>
                      <a:pt x="13" y="5"/>
                      <a:pt x="10" y="6"/>
                      <a:pt x="8" y="8"/>
                    </a:cubicBezTo>
                    <a:cubicBezTo>
                      <a:pt x="6" y="10"/>
                      <a:pt x="5" y="12"/>
                      <a:pt x="5" y="15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9" y="49"/>
                      <a:pt x="23" y="51"/>
                      <a:pt x="26" y="54"/>
                    </a:cubicBezTo>
                    <a:cubicBezTo>
                      <a:pt x="29" y="57"/>
                      <a:pt x="30" y="61"/>
                      <a:pt x="30" y="66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6" y="102"/>
                      <a:pt x="46" y="102"/>
                      <a:pt x="46" y="102"/>
                    </a:cubicBezTo>
                    <a:cubicBezTo>
                      <a:pt x="28" y="102"/>
                      <a:pt x="28" y="102"/>
                      <a:pt x="28" y="102"/>
                    </a:cubicBezTo>
                    <a:cubicBezTo>
                      <a:pt x="27" y="102"/>
                      <a:pt x="26" y="101"/>
                      <a:pt x="26" y="100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2"/>
                      <a:pt x="25" y="59"/>
                      <a:pt x="23" y="57"/>
                    </a:cubicBezTo>
                    <a:cubicBezTo>
                      <a:pt x="21" y="55"/>
                      <a:pt x="17" y="54"/>
                      <a:pt x="13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1" y="54"/>
                      <a:pt x="0" y="53"/>
                      <a:pt x="0" y="5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2"/>
                      <a:pt x="11" y="0"/>
                      <a:pt x="1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5"/>
                      <a:pt x="46" y="5"/>
                      <a:pt x="46" y="5"/>
                    </a:cubicBezTo>
                    <a:close/>
                    <a:moveTo>
                      <a:pt x="46" y="16"/>
                    </a:moveTo>
                    <a:cubicBezTo>
                      <a:pt x="42" y="16"/>
                      <a:pt x="39" y="17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4" y="22"/>
                      <a:pt x="33" y="25"/>
                      <a:pt x="33" y="29"/>
                    </a:cubicBezTo>
                    <a:cubicBezTo>
                      <a:pt x="33" y="33"/>
                      <a:pt x="34" y="36"/>
                      <a:pt x="37" y="39"/>
                    </a:cubicBezTo>
                    <a:cubicBezTo>
                      <a:pt x="39" y="41"/>
                      <a:pt x="42" y="42"/>
                      <a:pt x="46" y="42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4" y="38"/>
                      <a:pt x="42" y="37"/>
                      <a:pt x="40" y="35"/>
                    </a:cubicBezTo>
                    <a:cubicBezTo>
                      <a:pt x="38" y="34"/>
                      <a:pt x="38" y="31"/>
                      <a:pt x="38" y="29"/>
                    </a:cubicBezTo>
                    <a:cubicBezTo>
                      <a:pt x="38" y="27"/>
                      <a:pt x="38" y="25"/>
                      <a:pt x="40" y="23"/>
                    </a:cubicBezTo>
                    <a:cubicBezTo>
                      <a:pt x="42" y="21"/>
                      <a:pt x="44" y="20"/>
                      <a:pt x="46" y="20"/>
                    </a:cubicBezTo>
                    <a:cubicBezTo>
                      <a:pt x="46" y="16"/>
                      <a:pt x="46" y="16"/>
                      <a:pt x="46" y="16"/>
                    </a:cubicBezTo>
                    <a:close/>
                    <a:moveTo>
                      <a:pt x="46" y="45"/>
                    </a:moveTo>
                    <a:cubicBezTo>
                      <a:pt x="42" y="45"/>
                      <a:pt x="39" y="46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4" y="51"/>
                      <a:pt x="33" y="54"/>
                      <a:pt x="33" y="58"/>
                    </a:cubicBezTo>
                    <a:cubicBezTo>
                      <a:pt x="33" y="62"/>
                      <a:pt x="34" y="65"/>
                      <a:pt x="37" y="68"/>
                    </a:cubicBezTo>
                    <a:cubicBezTo>
                      <a:pt x="39" y="70"/>
                      <a:pt x="42" y="72"/>
                      <a:pt x="46" y="72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4" y="67"/>
                      <a:pt x="42" y="66"/>
                      <a:pt x="40" y="64"/>
                    </a:cubicBezTo>
                    <a:cubicBezTo>
                      <a:pt x="38" y="63"/>
                      <a:pt x="38" y="60"/>
                      <a:pt x="38" y="58"/>
                    </a:cubicBezTo>
                    <a:cubicBezTo>
                      <a:pt x="38" y="56"/>
                      <a:pt x="38" y="54"/>
                      <a:pt x="40" y="52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42" y="50"/>
                      <a:pt x="44" y="50"/>
                      <a:pt x="46" y="50"/>
                    </a:cubicBezTo>
                    <a:lnTo>
                      <a:pt x="46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0" name="Freeform 32"/>
              <p:cNvSpPr>
                <a:spLocks noEditPoints="1"/>
              </p:cNvSpPr>
              <p:nvPr/>
            </p:nvSpPr>
            <p:spPr bwMode="auto">
              <a:xfrm>
                <a:off x="8804289" y="2363802"/>
                <a:ext cx="387351" cy="211140"/>
              </a:xfrm>
              <a:custGeom>
                <a:avLst/>
                <a:gdLst>
                  <a:gd name="T0" fmla="*/ 137 w 171"/>
                  <a:gd name="T1" fmla="*/ 4 h 93"/>
                  <a:gd name="T2" fmla="*/ 128 w 171"/>
                  <a:gd name="T3" fmla="*/ 50 h 93"/>
                  <a:gd name="T4" fmla="*/ 86 w 171"/>
                  <a:gd name="T5" fmla="*/ 48 h 93"/>
                  <a:gd name="T6" fmla="*/ 127 w 171"/>
                  <a:gd name="T7" fmla="*/ 3 h 93"/>
                  <a:gd name="T8" fmla="*/ 158 w 171"/>
                  <a:gd name="T9" fmla="*/ 0 h 93"/>
                  <a:gd name="T10" fmla="*/ 171 w 171"/>
                  <a:gd name="T11" fmla="*/ 68 h 93"/>
                  <a:gd name="T12" fmla="*/ 168 w 171"/>
                  <a:gd name="T13" fmla="*/ 81 h 93"/>
                  <a:gd name="T14" fmla="*/ 154 w 171"/>
                  <a:gd name="T15" fmla="*/ 88 h 93"/>
                  <a:gd name="T16" fmla="*/ 146 w 171"/>
                  <a:gd name="T17" fmla="*/ 93 h 93"/>
                  <a:gd name="T18" fmla="*/ 136 w 171"/>
                  <a:gd name="T19" fmla="*/ 90 h 93"/>
                  <a:gd name="T20" fmla="*/ 134 w 171"/>
                  <a:gd name="T21" fmla="*/ 86 h 93"/>
                  <a:gd name="T22" fmla="*/ 136 w 171"/>
                  <a:gd name="T23" fmla="*/ 81 h 93"/>
                  <a:gd name="T24" fmla="*/ 139 w 171"/>
                  <a:gd name="T25" fmla="*/ 85 h 93"/>
                  <a:gd name="T26" fmla="*/ 139 w 171"/>
                  <a:gd name="T27" fmla="*/ 86 h 93"/>
                  <a:gd name="T28" fmla="*/ 140 w 171"/>
                  <a:gd name="T29" fmla="*/ 87 h 93"/>
                  <a:gd name="T30" fmla="*/ 146 w 171"/>
                  <a:gd name="T31" fmla="*/ 88 h 93"/>
                  <a:gd name="T32" fmla="*/ 150 w 171"/>
                  <a:gd name="T33" fmla="*/ 86 h 93"/>
                  <a:gd name="T34" fmla="*/ 151 w 171"/>
                  <a:gd name="T35" fmla="*/ 85 h 93"/>
                  <a:gd name="T36" fmla="*/ 153 w 171"/>
                  <a:gd name="T37" fmla="*/ 81 h 93"/>
                  <a:gd name="T38" fmla="*/ 164 w 171"/>
                  <a:gd name="T39" fmla="*/ 78 h 93"/>
                  <a:gd name="T40" fmla="*/ 165 w 171"/>
                  <a:gd name="T41" fmla="*/ 6 h 93"/>
                  <a:gd name="T42" fmla="*/ 46 w 171"/>
                  <a:gd name="T43" fmla="*/ 53 h 93"/>
                  <a:gd name="T44" fmla="*/ 41 w 171"/>
                  <a:gd name="T45" fmla="*/ 6 h 93"/>
                  <a:gd name="T46" fmla="*/ 25 w 171"/>
                  <a:gd name="T47" fmla="*/ 4 h 93"/>
                  <a:gd name="T48" fmla="*/ 7 w 171"/>
                  <a:gd name="T49" fmla="*/ 6 h 93"/>
                  <a:gd name="T50" fmla="*/ 9 w 171"/>
                  <a:gd name="T51" fmla="*/ 77 h 93"/>
                  <a:gd name="T52" fmla="*/ 21 w 171"/>
                  <a:gd name="T53" fmla="*/ 84 h 93"/>
                  <a:gd name="T54" fmla="*/ 21 w 171"/>
                  <a:gd name="T55" fmla="*/ 86 h 93"/>
                  <a:gd name="T56" fmla="*/ 25 w 171"/>
                  <a:gd name="T57" fmla="*/ 88 h 93"/>
                  <a:gd name="T58" fmla="*/ 32 w 171"/>
                  <a:gd name="T59" fmla="*/ 87 h 93"/>
                  <a:gd name="T60" fmla="*/ 33 w 171"/>
                  <a:gd name="T61" fmla="*/ 85 h 93"/>
                  <a:gd name="T62" fmla="*/ 33 w 171"/>
                  <a:gd name="T63" fmla="*/ 84 h 93"/>
                  <a:gd name="T64" fmla="*/ 35 w 171"/>
                  <a:gd name="T65" fmla="*/ 81 h 93"/>
                  <a:gd name="T66" fmla="*/ 37 w 171"/>
                  <a:gd name="T67" fmla="*/ 86 h 93"/>
                  <a:gd name="T68" fmla="*/ 35 w 171"/>
                  <a:gd name="T69" fmla="*/ 90 h 93"/>
                  <a:gd name="T70" fmla="*/ 25 w 171"/>
                  <a:gd name="T71" fmla="*/ 93 h 93"/>
                  <a:gd name="T72" fmla="*/ 17 w 171"/>
                  <a:gd name="T73" fmla="*/ 88 h 93"/>
                  <a:gd name="T74" fmla="*/ 16 w 171"/>
                  <a:gd name="T75" fmla="*/ 86 h 93"/>
                  <a:gd name="T76" fmla="*/ 0 w 171"/>
                  <a:gd name="T77" fmla="*/ 12 h 93"/>
                  <a:gd name="T78" fmla="*/ 14 w 171"/>
                  <a:gd name="T79" fmla="*/ 0 h 93"/>
                  <a:gd name="T80" fmla="*/ 45 w 171"/>
                  <a:gd name="T81" fmla="*/ 3 h 93"/>
                  <a:gd name="T82" fmla="*/ 48 w 171"/>
                  <a:gd name="T83" fmla="*/ 4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1" h="93">
                    <a:moveTo>
                      <a:pt x="158" y="4"/>
                    </a:moveTo>
                    <a:cubicBezTo>
                      <a:pt x="147" y="4"/>
                      <a:pt x="147" y="4"/>
                      <a:pt x="147" y="4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34" y="4"/>
                      <a:pt x="132" y="5"/>
                      <a:pt x="130" y="6"/>
                    </a:cubicBezTo>
                    <a:cubicBezTo>
                      <a:pt x="129" y="8"/>
                      <a:pt x="128" y="10"/>
                      <a:pt x="128" y="12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8" y="52"/>
                      <a:pt x="127" y="53"/>
                      <a:pt x="12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12"/>
                      <a:pt x="123" y="12"/>
                      <a:pt x="123" y="12"/>
                    </a:cubicBezTo>
                    <a:cubicBezTo>
                      <a:pt x="123" y="8"/>
                      <a:pt x="125" y="5"/>
                      <a:pt x="127" y="3"/>
                    </a:cubicBezTo>
                    <a:cubicBezTo>
                      <a:pt x="129" y="1"/>
                      <a:pt x="133" y="0"/>
                      <a:pt x="137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3" y="0"/>
                      <a:pt x="166" y="1"/>
                      <a:pt x="168" y="3"/>
                    </a:cubicBezTo>
                    <a:cubicBezTo>
                      <a:pt x="170" y="5"/>
                      <a:pt x="171" y="8"/>
                      <a:pt x="171" y="12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72"/>
                      <a:pt x="170" y="77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6" y="84"/>
                      <a:pt x="163" y="86"/>
                      <a:pt x="158" y="86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55" y="87"/>
                      <a:pt x="155" y="87"/>
                      <a:pt x="154" y="88"/>
                    </a:cubicBezTo>
                    <a:cubicBezTo>
                      <a:pt x="154" y="89"/>
                      <a:pt x="154" y="89"/>
                      <a:pt x="153" y="90"/>
                    </a:cubicBezTo>
                    <a:cubicBezTo>
                      <a:pt x="153" y="91"/>
                      <a:pt x="151" y="92"/>
                      <a:pt x="150" y="92"/>
                    </a:cubicBezTo>
                    <a:cubicBezTo>
                      <a:pt x="149" y="93"/>
                      <a:pt x="147" y="93"/>
                      <a:pt x="146" y="93"/>
                    </a:cubicBezTo>
                    <a:cubicBezTo>
                      <a:pt x="143" y="93"/>
                      <a:pt x="143" y="93"/>
                      <a:pt x="143" y="93"/>
                    </a:cubicBezTo>
                    <a:cubicBezTo>
                      <a:pt x="142" y="93"/>
                      <a:pt x="141" y="93"/>
                      <a:pt x="139" y="92"/>
                    </a:cubicBezTo>
                    <a:cubicBezTo>
                      <a:pt x="138" y="92"/>
                      <a:pt x="137" y="91"/>
                      <a:pt x="136" y="90"/>
                    </a:cubicBezTo>
                    <a:cubicBezTo>
                      <a:pt x="136" y="89"/>
                      <a:pt x="135" y="89"/>
                      <a:pt x="135" y="88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5" y="87"/>
                      <a:pt x="134" y="87"/>
                      <a:pt x="134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8" y="81"/>
                      <a:pt x="139" y="82"/>
                      <a:pt x="139" y="84"/>
                    </a:cubicBezTo>
                    <a:cubicBezTo>
                      <a:pt x="139" y="84"/>
                      <a:pt x="139" y="84"/>
                      <a:pt x="139" y="84"/>
                    </a:cubicBezTo>
                    <a:cubicBezTo>
                      <a:pt x="139" y="85"/>
                      <a:pt x="139" y="85"/>
                      <a:pt x="139" y="85"/>
                    </a:cubicBezTo>
                    <a:cubicBezTo>
                      <a:pt x="139" y="85"/>
                      <a:pt x="139" y="85"/>
                      <a:pt x="139" y="85"/>
                    </a:cubicBezTo>
                    <a:cubicBezTo>
                      <a:pt x="139" y="85"/>
                      <a:pt x="139" y="85"/>
                      <a:pt x="139" y="85"/>
                    </a:cubicBezTo>
                    <a:cubicBezTo>
                      <a:pt x="139" y="85"/>
                      <a:pt x="139" y="86"/>
                      <a:pt x="139" y="86"/>
                    </a:cubicBezTo>
                    <a:cubicBezTo>
                      <a:pt x="139" y="86"/>
                      <a:pt x="139" y="86"/>
                      <a:pt x="139" y="86"/>
                    </a:cubicBezTo>
                    <a:cubicBezTo>
                      <a:pt x="139" y="86"/>
                      <a:pt x="139" y="86"/>
                      <a:pt x="139" y="86"/>
                    </a:cubicBezTo>
                    <a:cubicBezTo>
                      <a:pt x="139" y="86"/>
                      <a:pt x="140" y="86"/>
                      <a:pt x="140" y="87"/>
                    </a:cubicBezTo>
                    <a:cubicBezTo>
                      <a:pt x="140" y="87"/>
                      <a:pt x="141" y="88"/>
                      <a:pt x="141" y="88"/>
                    </a:cubicBezTo>
                    <a:cubicBezTo>
                      <a:pt x="142" y="88"/>
                      <a:pt x="143" y="88"/>
                      <a:pt x="143" y="88"/>
                    </a:cubicBezTo>
                    <a:cubicBezTo>
                      <a:pt x="146" y="88"/>
                      <a:pt x="146" y="88"/>
                      <a:pt x="146" y="88"/>
                    </a:cubicBezTo>
                    <a:cubicBezTo>
                      <a:pt x="147" y="88"/>
                      <a:pt x="147" y="88"/>
                      <a:pt x="148" y="88"/>
                    </a:cubicBezTo>
                    <a:cubicBezTo>
                      <a:pt x="149" y="88"/>
                      <a:pt x="149" y="87"/>
                      <a:pt x="150" y="87"/>
                    </a:cubicBezTo>
                    <a:cubicBezTo>
                      <a:pt x="150" y="86"/>
                      <a:pt x="150" y="86"/>
                      <a:pt x="150" y="86"/>
                    </a:cubicBezTo>
                    <a:cubicBezTo>
                      <a:pt x="150" y="86"/>
                      <a:pt x="150" y="85"/>
                      <a:pt x="151" y="85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1" y="85"/>
                      <a:pt x="151" y="85"/>
                      <a:pt x="151" y="84"/>
                    </a:cubicBezTo>
                    <a:cubicBezTo>
                      <a:pt x="151" y="84"/>
                      <a:pt x="151" y="84"/>
                      <a:pt x="151" y="84"/>
                    </a:cubicBezTo>
                    <a:cubicBezTo>
                      <a:pt x="151" y="82"/>
                      <a:pt x="152" y="81"/>
                      <a:pt x="153" y="81"/>
                    </a:cubicBezTo>
                    <a:cubicBezTo>
                      <a:pt x="158" y="81"/>
                      <a:pt x="158" y="81"/>
                      <a:pt x="158" y="81"/>
                    </a:cubicBezTo>
                    <a:cubicBezTo>
                      <a:pt x="161" y="81"/>
                      <a:pt x="163" y="80"/>
                      <a:pt x="164" y="78"/>
                    </a:cubicBezTo>
                    <a:cubicBezTo>
                      <a:pt x="164" y="78"/>
                      <a:pt x="164" y="78"/>
                      <a:pt x="164" y="78"/>
                    </a:cubicBezTo>
                    <a:cubicBezTo>
                      <a:pt x="166" y="75"/>
                      <a:pt x="167" y="72"/>
                      <a:pt x="167" y="68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9"/>
                      <a:pt x="166" y="7"/>
                      <a:pt x="165" y="6"/>
                    </a:cubicBezTo>
                    <a:cubicBezTo>
                      <a:pt x="163" y="5"/>
                      <a:pt x="161" y="4"/>
                      <a:pt x="158" y="4"/>
                    </a:cubicBezTo>
                    <a:close/>
                    <a:moveTo>
                      <a:pt x="86" y="53"/>
                    </a:moveTo>
                    <a:cubicBezTo>
                      <a:pt x="46" y="53"/>
                      <a:pt x="46" y="53"/>
                      <a:pt x="46" y="53"/>
                    </a:cubicBezTo>
                    <a:cubicBezTo>
                      <a:pt x="44" y="53"/>
                      <a:pt x="43" y="52"/>
                      <a:pt x="43" y="50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9"/>
                      <a:pt x="43" y="7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5"/>
                      <a:pt x="38" y="4"/>
                      <a:pt x="3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1" y="4"/>
                      <a:pt x="9" y="5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8"/>
                      <a:pt x="5" y="10"/>
                      <a:pt x="5" y="12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71"/>
                      <a:pt x="7" y="74"/>
                      <a:pt x="9" y="77"/>
                    </a:cubicBezTo>
                    <a:cubicBezTo>
                      <a:pt x="12" y="80"/>
                      <a:pt x="15" y="81"/>
                      <a:pt x="18" y="81"/>
                    </a:cubicBezTo>
                    <a:cubicBezTo>
                      <a:pt x="20" y="81"/>
                      <a:pt x="21" y="82"/>
                      <a:pt x="21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6"/>
                      <a:pt x="21" y="86"/>
                    </a:cubicBezTo>
                    <a:cubicBezTo>
                      <a:pt x="21" y="86"/>
                      <a:pt x="22" y="86"/>
                      <a:pt x="22" y="87"/>
                    </a:cubicBezTo>
                    <a:cubicBezTo>
                      <a:pt x="22" y="87"/>
                      <a:pt x="23" y="88"/>
                      <a:pt x="23" y="88"/>
                    </a:cubicBezTo>
                    <a:cubicBezTo>
                      <a:pt x="24" y="88"/>
                      <a:pt x="25" y="88"/>
                      <a:pt x="25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9" y="88"/>
                      <a:pt x="29" y="88"/>
                      <a:pt x="30" y="88"/>
                    </a:cubicBezTo>
                    <a:cubicBezTo>
                      <a:pt x="31" y="88"/>
                      <a:pt x="31" y="87"/>
                      <a:pt x="32" y="87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5"/>
                      <a:pt x="32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4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33" y="82"/>
                      <a:pt x="34" y="81"/>
                      <a:pt x="35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87"/>
                      <a:pt x="37" y="87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6" y="89"/>
                      <a:pt x="36" y="89"/>
                      <a:pt x="35" y="90"/>
                    </a:cubicBezTo>
                    <a:cubicBezTo>
                      <a:pt x="35" y="91"/>
                      <a:pt x="33" y="92"/>
                      <a:pt x="32" y="92"/>
                    </a:cubicBezTo>
                    <a:cubicBezTo>
                      <a:pt x="31" y="93"/>
                      <a:pt x="30" y="93"/>
                      <a:pt x="28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4" y="93"/>
                      <a:pt x="23" y="93"/>
                      <a:pt x="21" y="92"/>
                    </a:cubicBezTo>
                    <a:cubicBezTo>
                      <a:pt x="20" y="92"/>
                      <a:pt x="19" y="91"/>
                      <a:pt x="18" y="90"/>
                    </a:cubicBezTo>
                    <a:cubicBezTo>
                      <a:pt x="18" y="89"/>
                      <a:pt x="17" y="89"/>
                      <a:pt x="17" y="88"/>
                    </a:cubicBezTo>
                    <a:cubicBezTo>
                      <a:pt x="17" y="87"/>
                      <a:pt x="17" y="87"/>
                      <a:pt x="16" y="86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3" y="85"/>
                      <a:pt x="9" y="83"/>
                      <a:pt x="6" y="80"/>
                    </a:cubicBezTo>
                    <a:cubicBezTo>
                      <a:pt x="3" y="77"/>
                      <a:pt x="0" y="72"/>
                      <a:pt x="0" y="6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8"/>
                      <a:pt x="1" y="5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1"/>
                      <a:pt x="10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9" y="0"/>
                      <a:pt x="42" y="1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7" y="5"/>
                      <a:pt x="48" y="8"/>
                      <a:pt x="48" y="12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86" y="48"/>
                      <a:pt x="86" y="48"/>
                      <a:pt x="86" y="48"/>
                    </a:cubicBezTo>
                    <a:lnTo>
                      <a:pt x="8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1" name="Freeform 33"/>
              <p:cNvSpPr>
                <a:spLocks noEditPoints="1"/>
              </p:cNvSpPr>
              <p:nvPr/>
            </p:nvSpPr>
            <p:spPr bwMode="auto">
              <a:xfrm>
                <a:off x="8937640" y="2287602"/>
                <a:ext cx="41275" cy="41275"/>
              </a:xfrm>
              <a:custGeom>
                <a:avLst/>
                <a:gdLst>
                  <a:gd name="T0" fmla="*/ 9 w 18"/>
                  <a:gd name="T1" fmla="*/ 0 h 18"/>
                  <a:gd name="T2" fmla="*/ 15 w 18"/>
                  <a:gd name="T3" fmla="*/ 3 h 18"/>
                  <a:gd name="T4" fmla="*/ 18 w 18"/>
                  <a:gd name="T5" fmla="*/ 9 h 18"/>
                  <a:gd name="T6" fmla="*/ 15 w 18"/>
                  <a:gd name="T7" fmla="*/ 15 h 18"/>
                  <a:gd name="T8" fmla="*/ 9 w 18"/>
                  <a:gd name="T9" fmla="*/ 18 h 18"/>
                  <a:gd name="T10" fmla="*/ 9 w 18"/>
                  <a:gd name="T11" fmla="*/ 13 h 18"/>
                  <a:gd name="T12" fmla="*/ 12 w 18"/>
                  <a:gd name="T13" fmla="*/ 12 h 18"/>
                  <a:gd name="T14" fmla="*/ 13 w 18"/>
                  <a:gd name="T15" fmla="*/ 9 h 18"/>
                  <a:gd name="T16" fmla="*/ 12 w 18"/>
                  <a:gd name="T17" fmla="*/ 6 h 18"/>
                  <a:gd name="T18" fmla="*/ 9 w 18"/>
                  <a:gd name="T19" fmla="*/ 5 h 18"/>
                  <a:gd name="T20" fmla="*/ 9 w 18"/>
                  <a:gd name="T21" fmla="*/ 0 h 18"/>
                  <a:gd name="T22" fmla="*/ 9 w 18"/>
                  <a:gd name="T23" fmla="*/ 18 h 18"/>
                  <a:gd name="T24" fmla="*/ 4 w 18"/>
                  <a:gd name="T25" fmla="*/ 17 h 18"/>
                  <a:gd name="T26" fmla="*/ 4 w 18"/>
                  <a:gd name="T27" fmla="*/ 3 h 18"/>
                  <a:gd name="T28" fmla="*/ 6 w 18"/>
                  <a:gd name="T29" fmla="*/ 3 h 18"/>
                  <a:gd name="T30" fmla="*/ 4 w 18"/>
                  <a:gd name="T31" fmla="*/ 2 h 18"/>
                  <a:gd name="T32" fmla="*/ 4 w 18"/>
                  <a:gd name="T33" fmla="*/ 1 h 18"/>
                  <a:gd name="T34" fmla="*/ 9 w 18"/>
                  <a:gd name="T35" fmla="*/ 0 h 18"/>
                  <a:gd name="T36" fmla="*/ 9 w 18"/>
                  <a:gd name="T37" fmla="*/ 5 h 18"/>
                  <a:gd name="T38" fmla="*/ 6 w 18"/>
                  <a:gd name="T39" fmla="*/ 6 h 18"/>
                  <a:gd name="T40" fmla="*/ 6 w 18"/>
                  <a:gd name="T41" fmla="*/ 6 h 18"/>
                  <a:gd name="T42" fmla="*/ 5 w 18"/>
                  <a:gd name="T43" fmla="*/ 9 h 18"/>
                  <a:gd name="T44" fmla="*/ 6 w 18"/>
                  <a:gd name="T45" fmla="*/ 12 h 18"/>
                  <a:gd name="T46" fmla="*/ 6 w 18"/>
                  <a:gd name="T47" fmla="*/ 12 h 18"/>
                  <a:gd name="T48" fmla="*/ 9 w 18"/>
                  <a:gd name="T49" fmla="*/ 13 h 18"/>
                  <a:gd name="T50" fmla="*/ 9 w 18"/>
                  <a:gd name="T51" fmla="*/ 18 h 18"/>
                  <a:gd name="T52" fmla="*/ 4 w 18"/>
                  <a:gd name="T53" fmla="*/ 17 h 18"/>
                  <a:gd name="T54" fmla="*/ 3 w 18"/>
                  <a:gd name="T55" fmla="*/ 15 h 18"/>
                  <a:gd name="T56" fmla="*/ 3 w 18"/>
                  <a:gd name="T57" fmla="*/ 15 h 18"/>
                  <a:gd name="T58" fmla="*/ 3 w 18"/>
                  <a:gd name="T59" fmla="*/ 15 h 18"/>
                  <a:gd name="T60" fmla="*/ 0 w 18"/>
                  <a:gd name="T61" fmla="*/ 9 h 18"/>
                  <a:gd name="T62" fmla="*/ 3 w 18"/>
                  <a:gd name="T63" fmla="*/ 3 h 18"/>
                  <a:gd name="T64" fmla="*/ 3 w 18"/>
                  <a:gd name="T65" fmla="*/ 3 h 18"/>
                  <a:gd name="T66" fmla="*/ 3 w 18"/>
                  <a:gd name="T67" fmla="*/ 3 h 18"/>
                  <a:gd name="T68" fmla="*/ 3 w 18"/>
                  <a:gd name="T69" fmla="*/ 3 h 18"/>
                  <a:gd name="T70" fmla="*/ 4 w 18"/>
                  <a:gd name="T71" fmla="*/ 1 h 18"/>
                  <a:gd name="T72" fmla="*/ 4 w 18"/>
                  <a:gd name="T73" fmla="*/ 2 h 18"/>
                  <a:gd name="T74" fmla="*/ 3 w 18"/>
                  <a:gd name="T75" fmla="*/ 3 h 18"/>
                  <a:gd name="T76" fmla="*/ 4 w 18"/>
                  <a:gd name="T77" fmla="*/ 3 h 18"/>
                  <a:gd name="T78" fmla="*/ 4 w 18"/>
                  <a:gd name="T7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2" y="0"/>
                      <a:pt x="14" y="1"/>
                      <a:pt x="15" y="3"/>
                    </a:cubicBezTo>
                    <a:cubicBezTo>
                      <a:pt x="17" y="4"/>
                      <a:pt x="18" y="7"/>
                      <a:pt x="18" y="9"/>
                    </a:cubicBezTo>
                    <a:cubicBezTo>
                      <a:pt x="18" y="12"/>
                      <a:pt x="17" y="14"/>
                      <a:pt x="15" y="15"/>
                    </a:cubicBezTo>
                    <a:cubicBezTo>
                      <a:pt x="14" y="17"/>
                      <a:pt x="12" y="18"/>
                      <a:pt x="9" y="18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2" y="12"/>
                    </a:cubicBezTo>
                    <a:cubicBezTo>
                      <a:pt x="13" y="11"/>
                      <a:pt x="13" y="10"/>
                      <a:pt x="13" y="9"/>
                    </a:cubicBezTo>
                    <a:cubicBezTo>
                      <a:pt x="13" y="8"/>
                      <a:pt x="13" y="7"/>
                      <a:pt x="12" y="6"/>
                    </a:cubicBezTo>
                    <a:cubicBezTo>
                      <a:pt x="11" y="5"/>
                      <a:pt x="10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9" y="18"/>
                    </a:moveTo>
                    <a:cubicBezTo>
                      <a:pt x="7" y="18"/>
                      <a:pt x="6" y="18"/>
                      <a:pt x="4" y="17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1"/>
                      <a:pt x="7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3"/>
                      <a:pt x="8" y="13"/>
                      <a:pt x="9" y="13"/>
                    </a:cubicBezTo>
                    <a:lnTo>
                      <a:pt x="9" y="18"/>
                    </a:lnTo>
                    <a:close/>
                    <a:moveTo>
                      <a:pt x="4" y="17"/>
                    </a:moveTo>
                    <a:cubicBezTo>
                      <a:pt x="4" y="16"/>
                      <a:pt x="3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4"/>
                      <a:pt x="0" y="12"/>
                      <a:pt x="0" y="9"/>
                    </a:cubicBezTo>
                    <a:cubicBezTo>
                      <a:pt x="0" y="7"/>
                      <a:pt x="1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2" name="Freeform 34"/>
              <p:cNvSpPr>
                <a:spLocks noEditPoints="1"/>
              </p:cNvSpPr>
              <p:nvPr/>
            </p:nvSpPr>
            <p:spPr bwMode="auto">
              <a:xfrm>
                <a:off x="9017015" y="2287602"/>
                <a:ext cx="41275" cy="41275"/>
              </a:xfrm>
              <a:custGeom>
                <a:avLst/>
                <a:gdLst>
                  <a:gd name="T0" fmla="*/ 9 w 18"/>
                  <a:gd name="T1" fmla="*/ 0 h 18"/>
                  <a:gd name="T2" fmla="*/ 16 w 18"/>
                  <a:gd name="T3" fmla="*/ 3 h 18"/>
                  <a:gd name="T4" fmla="*/ 16 w 18"/>
                  <a:gd name="T5" fmla="*/ 3 h 18"/>
                  <a:gd name="T6" fmla="*/ 18 w 18"/>
                  <a:gd name="T7" fmla="*/ 9 h 18"/>
                  <a:gd name="T8" fmla="*/ 16 w 18"/>
                  <a:gd name="T9" fmla="*/ 15 h 18"/>
                  <a:gd name="T10" fmla="*/ 9 w 18"/>
                  <a:gd name="T11" fmla="*/ 18 h 18"/>
                  <a:gd name="T12" fmla="*/ 9 w 18"/>
                  <a:gd name="T13" fmla="*/ 13 h 18"/>
                  <a:gd name="T14" fmla="*/ 12 w 18"/>
                  <a:gd name="T15" fmla="*/ 12 h 18"/>
                  <a:gd name="T16" fmla="*/ 14 w 18"/>
                  <a:gd name="T17" fmla="*/ 9 h 18"/>
                  <a:gd name="T18" fmla="*/ 12 w 18"/>
                  <a:gd name="T19" fmla="*/ 6 h 18"/>
                  <a:gd name="T20" fmla="*/ 12 w 18"/>
                  <a:gd name="T21" fmla="*/ 6 h 18"/>
                  <a:gd name="T22" fmla="*/ 9 w 18"/>
                  <a:gd name="T23" fmla="*/ 5 h 18"/>
                  <a:gd name="T24" fmla="*/ 9 w 18"/>
                  <a:gd name="T25" fmla="*/ 0 h 18"/>
                  <a:gd name="T26" fmla="*/ 9 w 18"/>
                  <a:gd name="T27" fmla="*/ 0 h 18"/>
                  <a:gd name="T28" fmla="*/ 9 w 18"/>
                  <a:gd name="T29" fmla="*/ 0 h 18"/>
                  <a:gd name="T30" fmla="*/ 9 w 18"/>
                  <a:gd name="T31" fmla="*/ 5 h 18"/>
                  <a:gd name="T32" fmla="*/ 9 w 18"/>
                  <a:gd name="T33" fmla="*/ 5 h 18"/>
                  <a:gd name="T34" fmla="*/ 6 w 18"/>
                  <a:gd name="T35" fmla="*/ 6 h 18"/>
                  <a:gd name="T36" fmla="*/ 6 w 18"/>
                  <a:gd name="T37" fmla="*/ 6 h 18"/>
                  <a:gd name="T38" fmla="*/ 5 w 18"/>
                  <a:gd name="T39" fmla="*/ 9 h 18"/>
                  <a:gd name="T40" fmla="*/ 6 w 18"/>
                  <a:gd name="T41" fmla="*/ 12 h 18"/>
                  <a:gd name="T42" fmla="*/ 6 w 18"/>
                  <a:gd name="T43" fmla="*/ 12 h 18"/>
                  <a:gd name="T44" fmla="*/ 9 w 18"/>
                  <a:gd name="T45" fmla="*/ 13 h 18"/>
                  <a:gd name="T46" fmla="*/ 9 w 18"/>
                  <a:gd name="T47" fmla="*/ 13 h 18"/>
                  <a:gd name="T48" fmla="*/ 9 w 18"/>
                  <a:gd name="T49" fmla="*/ 18 h 18"/>
                  <a:gd name="T50" fmla="*/ 9 w 18"/>
                  <a:gd name="T51" fmla="*/ 18 h 18"/>
                  <a:gd name="T52" fmla="*/ 3 w 18"/>
                  <a:gd name="T53" fmla="*/ 15 h 18"/>
                  <a:gd name="T54" fmla="*/ 3 w 18"/>
                  <a:gd name="T55" fmla="*/ 15 h 18"/>
                  <a:gd name="T56" fmla="*/ 3 w 18"/>
                  <a:gd name="T57" fmla="*/ 15 h 18"/>
                  <a:gd name="T58" fmla="*/ 0 w 18"/>
                  <a:gd name="T59" fmla="*/ 9 h 18"/>
                  <a:gd name="T60" fmla="*/ 3 w 18"/>
                  <a:gd name="T61" fmla="*/ 3 h 18"/>
                  <a:gd name="T62" fmla="*/ 3 w 18"/>
                  <a:gd name="T63" fmla="*/ 3 h 18"/>
                  <a:gd name="T64" fmla="*/ 9 w 18"/>
                  <a:gd name="T6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2" y="0"/>
                      <a:pt x="14" y="1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8" y="7"/>
                      <a:pt x="18" y="9"/>
                    </a:cubicBezTo>
                    <a:cubicBezTo>
                      <a:pt x="18" y="12"/>
                      <a:pt x="17" y="14"/>
                      <a:pt x="16" y="15"/>
                    </a:cubicBezTo>
                    <a:cubicBezTo>
                      <a:pt x="14" y="17"/>
                      <a:pt x="12" y="18"/>
                      <a:pt x="9" y="18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2" y="13"/>
                      <a:pt x="12" y="12"/>
                    </a:cubicBezTo>
                    <a:cubicBezTo>
                      <a:pt x="13" y="11"/>
                      <a:pt x="14" y="10"/>
                      <a:pt x="14" y="9"/>
                    </a:cubicBezTo>
                    <a:cubicBezTo>
                      <a:pt x="14" y="8"/>
                      <a:pt x="13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0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5" y="8"/>
                      <a:pt x="5" y="9"/>
                    </a:cubicBezTo>
                    <a:cubicBezTo>
                      <a:pt x="5" y="10"/>
                      <a:pt x="6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3"/>
                      <a:pt x="8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8"/>
                      <a:pt x="5" y="17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4"/>
                      <a:pt x="0" y="12"/>
                      <a:pt x="0" y="9"/>
                    </a:cubicBezTo>
                    <a:cubicBezTo>
                      <a:pt x="0" y="7"/>
                      <a:pt x="1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7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3" name="Freeform 35"/>
              <p:cNvSpPr>
                <a:spLocks noEditPoints="1"/>
              </p:cNvSpPr>
              <p:nvPr/>
            </p:nvSpPr>
            <p:spPr bwMode="auto">
              <a:xfrm>
                <a:off x="8937640" y="2352690"/>
                <a:ext cx="41275" cy="41275"/>
              </a:xfrm>
              <a:custGeom>
                <a:avLst/>
                <a:gdLst>
                  <a:gd name="T0" fmla="*/ 9 w 18"/>
                  <a:gd name="T1" fmla="*/ 0 h 18"/>
                  <a:gd name="T2" fmla="*/ 15 w 18"/>
                  <a:gd name="T3" fmla="*/ 3 h 18"/>
                  <a:gd name="T4" fmla="*/ 16 w 18"/>
                  <a:gd name="T5" fmla="*/ 3 h 18"/>
                  <a:gd name="T6" fmla="*/ 18 w 18"/>
                  <a:gd name="T7" fmla="*/ 9 h 18"/>
                  <a:gd name="T8" fmla="*/ 15 w 18"/>
                  <a:gd name="T9" fmla="*/ 15 h 18"/>
                  <a:gd name="T10" fmla="*/ 9 w 18"/>
                  <a:gd name="T11" fmla="*/ 18 h 18"/>
                  <a:gd name="T12" fmla="*/ 9 w 18"/>
                  <a:gd name="T13" fmla="*/ 13 h 18"/>
                  <a:gd name="T14" fmla="*/ 12 w 18"/>
                  <a:gd name="T15" fmla="*/ 12 h 18"/>
                  <a:gd name="T16" fmla="*/ 13 w 18"/>
                  <a:gd name="T17" fmla="*/ 9 h 18"/>
                  <a:gd name="T18" fmla="*/ 12 w 18"/>
                  <a:gd name="T19" fmla="*/ 6 h 18"/>
                  <a:gd name="T20" fmla="*/ 12 w 18"/>
                  <a:gd name="T21" fmla="*/ 6 h 18"/>
                  <a:gd name="T22" fmla="*/ 9 w 18"/>
                  <a:gd name="T23" fmla="*/ 5 h 18"/>
                  <a:gd name="T24" fmla="*/ 9 w 18"/>
                  <a:gd name="T25" fmla="*/ 0 h 18"/>
                  <a:gd name="T26" fmla="*/ 9 w 18"/>
                  <a:gd name="T27" fmla="*/ 18 h 18"/>
                  <a:gd name="T28" fmla="*/ 3 w 18"/>
                  <a:gd name="T29" fmla="*/ 15 h 18"/>
                  <a:gd name="T30" fmla="*/ 0 w 18"/>
                  <a:gd name="T31" fmla="*/ 9 h 18"/>
                  <a:gd name="T32" fmla="*/ 3 w 18"/>
                  <a:gd name="T33" fmla="*/ 3 h 18"/>
                  <a:gd name="T34" fmla="*/ 3 w 18"/>
                  <a:gd name="T35" fmla="*/ 3 h 18"/>
                  <a:gd name="T36" fmla="*/ 9 w 18"/>
                  <a:gd name="T37" fmla="*/ 0 h 18"/>
                  <a:gd name="T38" fmla="*/ 9 w 18"/>
                  <a:gd name="T39" fmla="*/ 5 h 18"/>
                  <a:gd name="T40" fmla="*/ 6 w 18"/>
                  <a:gd name="T41" fmla="*/ 6 h 18"/>
                  <a:gd name="T42" fmla="*/ 6 w 18"/>
                  <a:gd name="T43" fmla="*/ 6 h 18"/>
                  <a:gd name="T44" fmla="*/ 5 w 18"/>
                  <a:gd name="T45" fmla="*/ 9 h 18"/>
                  <a:gd name="T46" fmla="*/ 6 w 18"/>
                  <a:gd name="T47" fmla="*/ 12 h 18"/>
                  <a:gd name="T48" fmla="*/ 9 w 18"/>
                  <a:gd name="T49" fmla="*/ 13 h 18"/>
                  <a:gd name="T50" fmla="*/ 9 w 18"/>
                  <a:gd name="T5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2" y="0"/>
                      <a:pt x="14" y="1"/>
                      <a:pt x="15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5"/>
                      <a:pt x="18" y="7"/>
                      <a:pt x="18" y="9"/>
                    </a:cubicBezTo>
                    <a:cubicBezTo>
                      <a:pt x="18" y="12"/>
                      <a:pt x="17" y="14"/>
                      <a:pt x="15" y="15"/>
                    </a:cubicBezTo>
                    <a:cubicBezTo>
                      <a:pt x="14" y="17"/>
                      <a:pt x="12" y="18"/>
                      <a:pt x="9" y="18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2" y="12"/>
                    </a:cubicBezTo>
                    <a:cubicBezTo>
                      <a:pt x="13" y="11"/>
                      <a:pt x="13" y="10"/>
                      <a:pt x="13" y="9"/>
                    </a:cubicBezTo>
                    <a:cubicBezTo>
                      <a:pt x="13" y="8"/>
                      <a:pt x="13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0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9" y="18"/>
                    </a:moveTo>
                    <a:cubicBezTo>
                      <a:pt x="7" y="18"/>
                      <a:pt x="4" y="17"/>
                      <a:pt x="3" y="15"/>
                    </a:cubicBezTo>
                    <a:cubicBezTo>
                      <a:pt x="1" y="14"/>
                      <a:pt x="0" y="12"/>
                      <a:pt x="0" y="9"/>
                    </a:cubicBezTo>
                    <a:cubicBezTo>
                      <a:pt x="0" y="7"/>
                      <a:pt x="1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7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7" y="13"/>
                      <a:pt x="8" y="13"/>
                      <a:pt x="9" y="13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4" name="Freeform 36"/>
              <p:cNvSpPr>
                <a:spLocks noEditPoints="1"/>
              </p:cNvSpPr>
              <p:nvPr/>
            </p:nvSpPr>
            <p:spPr bwMode="auto">
              <a:xfrm>
                <a:off x="9017015" y="2352690"/>
                <a:ext cx="41275" cy="41275"/>
              </a:xfrm>
              <a:custGeom>
                <a:avLst/>
                <a:gdLst>
                  <a:gd name="T0" fmla="*/ 9 w 18"/>
                  <a:gd name="T1" fmla="*/ 0 h 18"/>
                  <a:gd name="T2" fmla="*/ 16 w 18"/>
                  <a:gd name="T3" fmla="*/ 3 h 18"/>
                  <a:gd name="T4" fmla="*/ 16 w 18"/>
                  <a:gd name="T5" fmla="*/ 3 h 18"/>
                  <a:gd name="T6" fmla="*/ 18 w 18"/>
                  <a:gd name="T7" fmla="*/ 9 h 18"/>
                  <a:gd name="T8" fmla="*/ 16 w 18"/>
                  <a:gd name="T9" fmla="*/ 15 h 18"/>
                  <a:gd name="T10" fmla="*/ 16 w 18"/>
                  <a:gd name="T11" fmla="*/ 16 h 18"/>
                  <a:gd name="T12" fmla="*/ 9 w 18"/>
                  <a:gd name="T13" fmla="*/ 18 h 18"/>
                  <a:gd name="T14" fmla="*/ 9 w 18"/>
                  <a:gd name="T15" fmla="*/ 13 h 18"/>
                  <a:gd name="T16" fmla="*/ 12 w 18"/>
                  <a:gd name="T17" fmla="*/ 12 h 18"/>
                  <a:gd name="T18" fmla="*/ 12 w 18"/>
                  <a:gd name="T19" fmla="*/ 12 h 18"/>
                  <a:gd name="T20" fmla="*/ 14 w 18"/>
                  <a:gd name="T21" fmla="*/ 9 h 18"/>
                  <a:gd name="T22" fmla="*/ 12 w 18"/>
                  <a:gd name="T23" fmla="*/ 6 h 18"/>
                  <a:gd name="T24" fmla="*/ 12 w 18"/>
                  <a:gd name="T25" fmla="*/ 6 h 18"/>
                  <a:gd name="T26" fmla="*/ 9 w 18"/>
                  <a:gd name="T27" fmla="*/ 5 h 18"/>
                  <a:gd name="T28" fmla="*/ 9 w 18"/>
                  <a:gd name="T29" fmla="*/ 0 h 18"/>
                  <a:gd name="T30" fmla="*/ 9 w 18"/>
                  <a:gd name="T31" fmla="*/ 0 h 18"/>
                  <a:gd name="T32" fmla="*/ 9 w 18"/>
                  <a:gd name="T33" fmla="*/ 0 h 18"/>
                  <a:gd name="T34" fmla="*/ 9 w 18"/>
                  <a:gd name="T35" fmla="*/ 5 h 18"/>
                  <a:gd name="T36" fmla="*/ 9 w 18"/>
                  <a:gd name="T37" fmla="*/ 5 h 18"/>
                  <a:gd name="T38" fmla="*/ 6 w 18"/>
                  <a:gd name="T39" fmla="*/ 6 h 18"/>
                  <a:gd name="T40" fmla="*/ 5 w 18"/>
                  <a:gd name="T41" fmla="*/ 9 h 18"/>
                  <a:gd name="T42" fmla="*/ 6 w 18"/>
                  <a:gd name="T43" fmla="*/ 12 h 18"/>
                  <a:gd name="T44" fmla="*/ 6 w 18"/>
                  <a:gd name="T45" fmla="*/ 12 h 18"/>
                  <a:gd name="T46" fmla="*/ 9 w 18"/>
                  <a:gd name="T47" fmla="*/ 13 h 18"/>
                  <a:gd name="T48" fmla="*/ 9 w 18"/>
                  <a:gd name="T49" fmla="*/ 13 h 18"/>
                  <a:gd name="T50" fmla="*/ 9 w 18"/>
                  <a:gd name="T51" fmla="*/ 18 h 18"/>
                  <a:gd name="T52" fmla="*/ 9 w 18"/>
                  <a:gd name="T53" fmla="*/ 18 h 18"/>
                  <a:gd name="T54" fmla="*/ 3 w 18"/>
                  <a:gd name="T55" fmla="*/ 15 h 18"/>
                  <a:gd name="T56" fmla="*/ 3 w 18"/>
                  <a:gd name="T57" fmla="*/ 15 h 18"/>
                  <a:gd name="T58" fmla="*/ 0 w 18"/>
                  <a:gd name="T59" fmla="*/ 9 h 18"/>
                  <a:gd name="T60" fmla="*/ 3 w 18"/>
                  <a:gd name="T61" fmla="*/ 3 h 18"/>
                  <a:gd name="T62" fmla="*/ 9 w 18"/>
                  <a:gd name="T6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2" y="0"/>
                      <a:pt x="14" y="1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5"/>
                      <a:pt x="18" y="7"/>
                      <a:pt x="18" y="9"/>
                    </a:cubicBezTo>
                    <a:cubicBezTo>
                      <a:pt x="18" y="12"/>
                      <a:pt x="17" y="14"/>
                      <a:pt x="16" y="1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4" y="17"/>
                      <a:pt x="12" y="18"/>
                      <a:pt x="9" y="18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10"/>
                      <a:pt x="14" y="9"/>
                    </a:cubicBezTo>
                    <a:cubicBezTo>
                      <a:pt x="14" y="8"/>
                      <a:pt x="13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0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6"/>
                    </a:cubicBezTo>
                    <a:cubicBezTo>
                      <a:pt x="6" y="7"/>
                      <a:pt x="5" y="8"/>
                      <a:pt x="5" y="9"/>
                    </a:cubicBezTo>
                    <a:cubicBezTo>
                      <a:pt x="5" y="10"/>
                      <a:pt x="6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3"/>
                      <a:pt x="8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8"/>
                      <a:pt x="5" y="17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4"/>
                      <a:pt x="0" y="12"/>
                      <a:pt x="0" y="9"/>
                    </a:cubicBezTo>
                    <a:cubicBezTo>
                      <a:pt x="0" y="7"/>
                      <a:pt x="1" y="4"/>
                      <a:pt x="3" y="3"/>
                    </a:cubicBezTo>
                    <a:cubicBezTo>
                      <a:pt x="5" y="1"/>
                      <a:pt x="7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5" name="Freeform 38"/>
              <p:cNvSpPr>
                <a:spLocks noEditPoints="1"/>
              </p:cNvSpPr>
              <p:nvPr/>
            </p:nvSpPr>
            <p:spPr bwMode="auto">
              <a:xfrm>
                <a:off x="7997839" y="2547953"/>
                <a:ext cx="273051" cy="76201"/>
              </a:xfrm>
              <a:custGeom>
                <a:avLst/>
                <a:gdLst>
                  <a:gd name="T0" fmla="*/ 60 w 121"/>
                  <a:gd name="T1" fmla="*/ 17 h 34"/>
                  <a:gd name="T2" fmla="*/ 60 w 121"/>
                  <a:gd name="T3" fmla="*/ 17 h 34"/>
                  <a:gd name="T4" fmla="*/ 88 w 121"/>
                  <a:gd name="T5" fmla="*/ 20 h 34"/>
                  <a:gd name="T6" fmla="*/ 110 w 121"/>
                  <a:gd name="T7" fmla="*/ 28 h 34"/>
                  <a:gd name="T8" fmla="*/ 115 w 121"/>
                  <a:gd name="T9" fmla="*/ 17 h 34"/>
                  <a:gd name="T10" fmla="*/ 91 w 121"/>
                  <a:gd name="T11" fmla="*/ 8 h 34"/>
                  <a:gd name="T12" fmla="*/ 60 w 121"/>
                  <a:gd name="T13" fmla="*/ 5 h 34"/>
                  <a:gd name="T14" fmla="*/ 60 w 121"/>
                  <a:gd name="T15" fmla="*/ 5 h 34"/>
                  <a:gd name="T16" fmla="*/ 60 w 121"/>
                  <a:gd name="T17" fmla="*/ 0 h 34"/>
                  <a:gd name="T18" fmla="*/ 60 w 121"/>
                  <a:gd name="T19" fmla="*/ 0 h 34"/>
                  <a:gd name="T20" fmla="*/ 92 w 121"/>
                  <a:gd name="T21" fmla="*/ 4 h 34"/>
                  <a:gd name="T22" fmla="*/ 120 w 121"/>
                  <a:gd name="T23" fmla="*/ 14 h 34"/>
                  <a:gd name="T24" fmla="*/ 121 w 121"/>
                  <a:gd name="T25" fmla="*/ 18 h 34"/>
                  <a:gd name="T26" fmla="*/ 113 w 121"/>
                  <a:gd name="T27" fmla="*/ 32 h 34"/>
                  <a:gd name="T28" fmla="*/ 110 w 121"/>
                  <a:gd name="T29" fmla="*/ 33 h 34"/>
                  <a:gd name="T30" fmla="*/ 87 w 121"/>
                  <a:gd name="T31" fmla="*/ 24 h 34"/>
                  <a:gd name="T32" fmla="*/ 60 w 121"/>
                  <a:gd name="T33" fmla="*/ 21 h 34"/>
                  <a:gd name="T34" fmla="*/ 60 w 121"/>
                  <a:gd name="T35" fmla="*/ 21 h 34"/>
                  <a:gd name="T36" fmla="*/ 60 w 121"/>
                  <a:gd name="T37" fmla="*/ 17 h 34"/>
                  <a:gd name="T38" fmla="*/ 6 w 121"/>
                  <a:gd name="T39" fmla="*/ 17 h 34"/>
                  <a:gd name="T40" fmla="*/ 11 w 121"/>
                  <a:gd name="T41" fmla="*/ 28 h 34"/>
                  <a:gd name="T42" fmla="*/ 33 w 121"/>
                  <a:gd name="T43" fmla="*/ 20 h 34"/>
                  <a:gd name="T44" fmla="*/ 60 w 121"/>
                  <a:gd name="T45" fmla="*/ 17 h 34"/>
                  <a:gd name="T46" fmla="*/ 60 w 121"/>
                  <a:gd name="T47" fmla="*/ 21 h 34"/>
                  <a:gd name="T48" fmla="*/ 34 w 121"/>
                  <a:gd name="T49" fmla="*/ 24 h 34"/>
                  <a:gd name="T50" fmla="*/ 11 w 121"/>
                  <a:gd name="T51" fmla="*/ 33 h 34"/>
                  <a:gd name="T52" fmla="*/ 8 w 121"/>
                  <a:gd name="T53" fmla="*/ 32 h 34"/>
                  <a:gd name="T54" fmla="*/ 0 w 121"/>
                  <a:gd name="T55" fmla="*/ 18 h 34"/>
                  <a:gd name="T56" fmla="*/ 1 w 121"/>
                  <a:gd name="T57" fmla="*/ 14 h 34"/>
                  <a:gd name="T58" fmla="*/ 29 w 121"/>
                  <a:gd name="T59" fmla="*/ 4 h 34"/>
                  <a:gd name="T60" fmla="*/ 60 w 121"/>
                  <a:gd name="T61" fmla="*/ 0 h 34"/>
                  <a:gd name="T62" fmla="*/ 60 w 121"/>
                  <a:gd name="T63" fmla="*/ 5 h 34"/>
                  <a:gd name="T64" fmla="*/ 30 w 121"/>
                  <a:gd name="T65" fmla="*/ 8 h 34"/>
                  <a:gd name="T66" fmla="*/ 6 w 121"/>
                  <a:gd name="T6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1" h="34">
                    <a:moveTo>
                      <a:pt x="60" y="17"/>
                    </a:moveTo>
                    <a:cubicBezTo>
                      <a:pt x="60" y="17"/>
                      <a:pt x="60" y="17"/>
                      <a:pt x="60" y="17"/>
                    </a:cubicBezTo>
                    <a:cubicBezTo>
                      <a:pt x="70" y="17"/>
                      <a:pt x="79" y="18"/>
                      <a:pt x="88" y="20"/>
                    </a:cubicBezTo>
                    <a:cubicBezTo>
                      <a:pt x="96" y="22"/>
                      <a:pt x="103" y="24"/>
                      <a:pt x="110" y="28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08" y="14"/>
                      <a:pt x="100" y="11"/>
                      <a:pt x="91" y="8"/>
                    </a:cubicBezTo>
                    <a:cubicBezTo>
                      <a:pt x="81" y="6"/>
                      <a:pt x="71" y="5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82" y="1"/>
                      <a:pt x="92" y="4"/>
                    </a:cubicBezTo>
                    <a:cubicBezTo>
                      <a:pt x="102" y="6"/>
                      <a:pt x="111" y="10"/>
                      <a:pt x="120" y="14"/>
                    </a:cubicBezTo>
                    <a:cubicBezTo>
                      <a:pt x="121" y="15"/>
                      <a:pt x="121" y="16"/>
                      <a:pt x="121" y="18"/>
                    </a:cubicBezTo>
                    <a:cubicBezTo>
                      <a:pt x="113" y="32"/>
                      <a:pt x="113" y="32"/>
                      <a:pt x="113" y="32"/>
                    </a:cubicBezTo>
                    <a:cubicBezTo>
                      <a:pt x="112" y="33"/>
                      <a:pt x="111" y="34"/>
                      <a:pt x="110" y="33"/>
                    </a:cubicBezTo>
                    <a:cubicBezTo>
                      <a:pt x="103" y="29"/>
                      <a:pt x="95" y="26"/>
                      <a:pt x="87" y="24"/>
                    </a:cubicBezTo>
                    <a:cubicBezTo>
                      <a:pt x="78" y="23"/>
                      <a:pt x="70" y="21"/>
                      <a:pt x="60" y="21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60" y="17"/>
                    </a:lnTo>
                    <a:close/>
                    <a:moveTo>
                      <a:pt x="6" y="17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8" y="24"/>
                      <a:pt x="25" y="22"/>
                      <a:pt x="33" y="20"/>
                    </a:cubicBezTo>
                    <a:cubicBezTo>
                      <a:pt x="42" y="18"/>
                      <a:pt x="51" y="17"/>
                      <a:pt x="60" y="17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1" y="21"/>
                      <a:pt x="43" y="23"/>
                      <a:pt x="34" y="24"/>
                    </a:cubicBezTo>
                    <a:cubicBezTo>
                      <a:pt x="26" y="26"/>
                      <a:pt x="18" y="29"/>
                      <a:pt x="11" y="33"/>
                    </a:cubicBezTo>
                    <a:cubicBezTo>
                      <a:pt x="10" y="34"/>
                      <a:pt x="9" y="33"/>
                      <a:pt x="8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6"/>
                      <a:pt x="0" y="15"/>
                      <a:pt x="1" y="14"/>
                    </a:cubicBezTo>
                    <a:cubicBezTo>
                      <a:pt x="10" y="10"/>
                      <a:pt x="19" y="6"/>
                      <a:pt x="29" y="4"/>
                    </a:cubicBezTo>
                    <a:cubicBezTo>
                      <a:pt x="39" y="1"/>
                      <a:pt x="50" y="0"/>
                      <a:pt x="60" y="0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0" y="5"/>
                      <a:pt x="40" y="6"/>
                      <a:pt x="30" y="8"/>
                    </a:cubicBezTo>
                    <a:cubicBezTo>
                      <a:pt x="21" y="11"/>
                      <a:pt x="13" y="14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6" name="Freeform 39"/>
              <p:cNvSpPr>
                <a:spLocks noEditPoints="1"/>
              </p:cNvSpPr>
              <p:nvPr/>
            </p:nvSpPr>
            <p:spPr bwMode="auto">
              <a:xfrm>
                <a:off x="7953388" y="2478103"/>
                <a:ext cx="363538" cy="85725"/>
              </a:xfrm>
              <a:custGeom>
                <a:avLst/>
                <a:gdLst>
                  <a:gd name="T0" fmla="*/ 155 w 161"/>
                  <a:gd name="T1" fmla="*/ 22 h 38"/>
                  <a:gd name="T2" fmla="*/ 121 w 161"/>
                  <a:gd name="T3" fmla="*/ 9 h 38"/>
                  <a:gd name="T4" fmla="*/ 80 w 161"/>
                  <a:gd name="T5" fmla="*/ 4 h 38"/>
                  <a:gd name="T6" fmla="*/ 80 w 161"/>
                  <a:gd name="T7" fmla="*/ 4 h 38"/>
                  <a:gd name="T8" fmla="*/ 80 w 161"/>
                  <a:gd name="T9" fmla="*/ 0 h 38"/>
                  <a:gd name="T10" fmla="*/ 80 w 161"/>
                  <a:gd name="T11" fmla="*/ 0 h 38"/>
                  <a:gd name="T12" fmla="*/ 122 w 161"/>
                  <a:gd name="T13" fmla="*/ 4 h 38"/>
                  <a:gd name="T14" fmla="*/ 159 w 161"/>
                  <a:gd name="T15" fmla="*/ 19 h 38"/>
                  <a:gd name="T16" fmla="*/ 160 w 161"/>
                  <a:gd name="T17" fmla="*/ 22 h 38"/>
                  <a:gd name="T18" fmla="*/ 152 w 161"/>
                  <a:gd name="T19" fmla="*/ 36 h 38"/>
                  <a:gd name="T20" fmla="*/ 149 w 161"/>
                  <a:gd name="T21" fmla="*/ 37 h 38"/>
                  <a:gd name="T22" fmla="*/ 117 w 161"/>
                  <a:gd name="T23" fmla="*/ 25 h 38"/>
                  <a:gd name="T24" fmla="*/ 80 w 161"/>
                  <a:gd name="T25" fmla="*/ 21 h 38"/>
                  <a:gd name="T26" fmla="*/ 80 w 161"/>
                  <a:gd name="T27" fmla="*/ 21 h 38"/>
                  <a:gd name="T28" fmla="*/ 80 w 161"/>
                  <a:gd name="T29" fmla="*/ 16 h 38"/>
                  <a:gd name="T30" fmla="*/ 80 w 161"/>
                  <a:gd name="T31" fmla="*/ 16 h 38"/>
                  <a:gd name="T32" fmla="*/ 118 w 161"/>
                  <a:gd name="T33" fmla="*/ 21 h 38"/>
                  <a:gd name="T34" fmla="*/ 149 w 161"/>
                  <a:gd name="T35" fmla="*/ 32 h 38"/>
                  <a:gd name="T36" fmla="*/ 155 w 161"/>
                  <a:gd name="T37" fmla="*/ 22 h 38"/>
                  <a:gd name="T38" fmla="*/ 80 w 161"/>
                  <a:gd name="T39" fmla="*/ 4 h 38"/>
                  <a:gd name="T40" fmla="*/ 40 w 161"/>
                  <a:gd name="T41" fmla="*/ 9 h 38"/>
                  <a:gd name="T42" fmla="*/ 6 w 161"/>
                  <a:gd name="T43" fmla="*/ 22 h 38"/>
                  <a:gd name="T44" fmla="*/ 12 w 161"/>
                  <a:gd name="T45" fmla="*/ 32 h 38"/>
                  <a:gd name="T46" fmla="*/ 43 w 161"/>
                  <a:gd name="T47" fmla="*/ 21 h 38"/>
                  <a:gd name="T48" fmla="*/ 80 w 161"/>
                  <a:gd name="T49" fmla="*/ 16 h 38"/>
                  <a:gd name="T50" fmla="*/ 80 w 161"/>
                  <a:gd name="T51" fmla="*/ 21 h 38"/>
                  <a:gd name="T52" fmla="*/ 44 w 161"/>
                  <a:gd name="T53" fmla="*/ 25 h 38"/>
                  <a:gd name="T54" fmla="*/ 12 w 161"/>
                  <a:gd name="T55" fmla="*/ 37 h 38"/>
                  <a:gd name="T56" fmla="*/ 8 w 161"/>
                  <a:gd name="T57" fmla="*/ 36 h 38"/>
                  <a:gd name="T58" fmla="*/ 1 w 161"/>
                  <a:gd name="T59" fmla="*/ 22 h 38"/>
                  <a:gd name="T60" fmla="*/ 1 w 161"/>
                  <a:gd name="T61" fmla="*/ 19 h 38"/>
                  <a:gd name="T62" fmla="*/ 39 w 161"/>
                  <a:gd name="T63" fmla="*/ 4 h 38"/>
                  <a:gd name="T64" fmla="*/ 80 w 161"/>
                  <a:gd name="T65" fmla="*/ 0 h 38"/>
                  <a:gd name="T66" fmla="*/ 80 w 161"/>
                  <a:gd name="T6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1" h="38">
                    <a:moveTo>
                      <a:pt x="155" y="22"/>
                    </a:moveTo>
                    <a:cubicBezTo>
                      <a:pt x="145" y="16"/>
                      <a:pt x="133" y="12"/>
                      <a:pt x="121" y="9"/>
                    </a:cubicBezTo>
                    <a:cubicBezTo>
                      <a:pt x="108" y="6"/>
                      <a:pt x="94" y="4"/>
                      <a:pt x="80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95" y="0"/>
                      <a:pt x="109" y="1"/>
                      <a:pt x="122" y="4"/>
                    </a:cubicBezTo>
                    <a:cubicBezTo>
                      <a:pt x="136" y="8"/>
                      <a:pt x="148" y="12"/>
                      <a:pt x="159" y="19"/>
                    </a:cubicBezTo>
                    <a:cubicBezTo>
                      <a:pt x="161" y="19"/>
                      <a:pt x="161" y="21"/>
                      <a:pt x="160" y="22"/>
                    </a:cubicBezTo>
                    <a:cubicBezTo>
                      <a:pt x="152" y="36"/>
                      <a:pt x="152" y="36"/>
                      <a:pt x="152" y="36"/>
                    </a:cubicBezTo>
                    <a:cubicBezTo>
                      <a:pt x="152" y="37"/>
                      <a:pt x="150" y="38"/>
                      <a:pt x="149" y="37"/>
                    </a:cubicBezTo>
                    <a:cubicBezTo>
                      <a:pt x="140" y="32"/>
                      <a:pt x="129" y="28"/>
                      <a:pt x="117" y="25"/>
                    </a:cubicBezTo>
                    <a:cubicBezTo>
                      <a:pt x="106" y="22"/>
                      <a:pt x="93" y="21"/>
                      <a:pt x="80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93" y="16"/>
                      <a:pt x="106" y="18"/>
                      <a:pt x="118" y="21"/>
                    </a:cubicBezTo>
                    <a:cubicBezTo>
                      <a:pt x="129" y="23"/>
                      <a:pt x="140" y="27"/>
                      <a:pt x="149" y="32"/>
                    </a:cubicBezTo>
                    <a:lnTo>
                      <a:pt x="155" y="22"/>
                    </a:lnTo>
                    <a:close/>
                    <a:moveTo>
                      <a:pt x="80" y="4"/>
                    </a:moveTo>
                    <a:cubicBezTo>
                      <a:pt x="67" y="4"/>
                      <a:pt x="53" y="6"/>
                      <a:pt x="40" y="9"/>
                    </a:cubicBezTo>
                    <a:cubicBezTo>
                      <a:pt x="28" y="12"/>
                      <a:pt x="16" y="16"/>
                      <a:pt x="6" y="2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21" y="27"/>
                      <a:pt x="32" y="23"/>
                      <a:pt x="43" y="21"/>
                    </a:cubicBezTo>
                    <a:cubicBezTo>
                      <a:pt x="55" y="18"/>
                      <a:pt x="68" y="16"/>
                      <a:pt x="80" y="16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68" y="21"/>
                      <a:pt x="55" y="22"/>
                      <a:pt x="44" y="25"/>
                    </a:cubicBezTo>
                    <a:cubicBezTo>
                      <a:pt x="32" y="28"/>
                      <a:pt x="21" y="32"/>
                      <a:pt x="12" y="37"/>
                    </a:cubicBezTo>
                    <a:cubicBezTo>
                      <a:pt x="11" y="38"/>
                      <a:pt x="9" y="37"/>
                      <a:pt x="8" y="36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1"/>
                      <a:pt x="0" y="19"/>
                      <a:pt x="1" y="19"/>
                    </a:cubicBezTo>
                    <a:cubicBezTo>
                      <a:pt x="13" y="12"/>
                      <a:pt x="25" y="8"/>
                      <a:pt x="39" y="4"/>
                    </a:cubicBezTo>
                    <a:cubicBezTo>
                      <a:pt x="52" y="1"/>
                      <a:pt x="66" y="0"/>
                      <a:pt x="80" y="0"/>
                    </a:cubicBezTo>
                    <a:lnTo>
                      <a:pt x="8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7" name="Freeform 40"/>
              <p:cNvSpPr>
                <a:spLocks noEditPoints="1"/>
              </p:cNvSpPr>
              <p:nvPr/>
            </p:nvSpPr>
            <p:spPr bwMode="auto">
              <a:xfrm>
                <a:off x="7916875" y="2032012"/>
                <a:ext cx="384175" cy="384177"/>
              </a:xfrm>
              <a:custGeom>
                <a:avLst/>
                <a:gdLst>
                  <a:gd name="T0" fmla="*/ 142 w 170"/>
                  <a:gd name="T1" fmla="*/ 142 h 170"/>
                  <a:gd name="T2" fmla="*/ 142 w 170"/>
                  <a:gd name="T3" fmla="*/ 28 h 170"/>
                  <a:gd name="T4" fmla="*/ 85 w 170"/>
                  <a:gd name="T5" fmla="*/ 0 h 170"/>
                  <a:gd name="T6" fmla="*/ 170 w 170"/>
                  <a:gd name="T7" fmla="*/ 85 h 170"/>
                  <a:gd name="T8" fmla="*/ 85 w 170"/>
                  <a:gd name="T9" fmla="*/ 170 h 170"/>
                  <a:gd name="T10" fmla="*/ 85 w 170"/>
                  <a:gd name="T11" fmla="*/ 111 h 170"/>
                  <a:gd name="T12" fmla="*/ 104 w 170"/>
                  <a:gd name="T13" fmla="*/ 104 h 170"/>
                  <a:gd name="T14" fmla="*/ 104 w 170"/>
                  <a:gd name="T15" fmla="*/ 104 h 170"/>
                  <a:gd name="T16" fmla="*/ 104 w 170"/>
                  <a:gd name="T17" fmla="*/ 66 h 170"/>
                  <a:gd name="T18" fmla="*/ 104 w 170"/>
                  <a:gd name="T19" fmla="*/ 66 h 170"/>
                  <a:gd name="T20" fmla="*/ 85 w 170"/>
                  <a:gd name="T21" fmla="*/ 64 h 170"/>
                  <a:gd name="T22" fmla="*/ 100 w 170"/>
                  <a:gd name="T23" fmla="*/ 70 h 170"/>
                  <a:gd name="T24" fmla="*/ 100 w 170"/>
                  <a:gd name="T25" fmla="*/ 100 h 170"/>
                  <a:gd name="T26" fmla="*/ 85 w 170"/>
                  <a:gd name="T27" fmla="*/ 106 h 170"/>
                  <a:gd name="T28" fmla="*/ 85 w 170"/>
                  <a:gd name="T29" fmla="*/ 5 h 170"/>
                  <a:gd name="T30" fmla="*/ 5 w 170"/>
                  <a:gd name="T31" fmla="*/ 85 h 170"/>
                  <a:gd name="T32" fmla="*/ 85 w 170"/>
                  <a:gd name="T33" fmla="*/ 165 h 170"/>
                  <a:gd name="T34" fmla="*/ 85 w 170"/>
                  <a:gd name="T35" fmla="*/ 170 h 170"/>
                  <a:gd name="T36" fmla="*/ 25 w 170"/>
                  <a:gd name="T37" fmla="*/ 145 h 170"/>
                  <a:gd name="T38" fmla="*/ 25 w 170"/>
                  <a:gd name="T39" fmla="*/ 25 h 170"/>
                  <a:gd name="T40" fmla="*/ 85 w 170"/>
                  <a:gd name="T41" fmla="*/ 0 h 170"/>
                  <a:gd name="T42" fmla="*/ 85 w 170"/>
                  <a:gd name="T43" fmla="*/ 5 h 170"/>
                  <a:gd name="T44" fmla="*/ 85 w 170"/>
                  <a:gd name="T45" fmla="*/ 59 h 170"/>
                  <a:gd name="T46" fmla="*/ 67 w 170"/>
                  <a:gd name="T47" fmla="*/ 66 h 170"/>
                  <a:gd name="T48" fmla="*/ 67 w 170"/>
                  <a:gd name="T49" fmla="*/ 104 h 170"/>
                  <a:gd name="T50" fmla="*/ 85 w 170"/>
                  <a:gd name="T51" fmla="*/ 111 h 170"/>
                  <a:gd name="T52" fmla="*/ 85 w 170"/>
                  <a:gd name="T53" fmla="*/ 106 h 170"/>
                  <a:gd name="T54" fmla="*/ 70 w 170"/>
                  <a:gd name="T55" fmla="*/ 100 h 170"/>
                  <a:gd name="T56" fmla="*/ 70 w 170"/>
                  <a:gd name="T57" fmla="*/ 100 h 170"/>
                  <a:gd name="T58" fmla="*/ 70 w 170"/>
                  <a:gd name="T59" fmla="*/ 70 h 170"/>
                  <a:gd name="T60" fmla="*/ 70 w 170"/>
                  <a:gd name="T61" fmla="*/ 70 h 170"/>
                  <a:gd name="T62" fmla="*/ 85 w 170"/>
                  <a:gd name="T63" fmla="*/ 6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0" h="170">
                    <a:moveTo>
                      <a:pt x="85" y="165"/>
                    </a:moveTo>
                    <a:cubicBezTo>
                      <a:pt x="107" y="165"/>
                      <a:pt x="127" y="156"/>
                      <a:pt x="142" y="142"/>
                    </a:cubicBezTo>
                    <a:cubicBezTo>
                      <a:pt x="157" y="127"/>
                      <a:pt x="165" y="107"/>
                      <a:pt x="165" y="85"/>
                    </a:cubicBezTo>
                    <a:cubicBezTo>
                      <a:pt x="165" y="63"/>
                      <a:pt x="157" y="43"/>
                      <a:pt x="142" y="28"/>
                    </a:cubicBezTo>
                    <a:cubicBezTo>
                      <a:pt x="127" y="14"/>
                      <a:pt x="107" y="5"/>
                      <a:pt x="85" y="5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109" y="0"/>
                      <a:pt x="130" y="9"/>
                      <a:pt x="145" y="25"/>
                    </a:cubicBezTo>
                    <a:cubicBezTo>
                      <a:pt x="161" y="40"/>
                      <a:pt x="170" y="61"/>
                      <a:pt x="170" y="85"/>
                    </a:cubicBezTo>
                    <a:cubicBezTo>
                      <a:pt x="170" y="108"/>
                      <a:pt x="161" y="130"/>
                      <a:pt x="145" y="145"/>
                    </a:cubicBezTo>
                    <a:cubicBezTo>
                      <a:pt x="130" y="160"/>
                      <a:pt x="109" y="170"/>
                      <a:pt x="85" y="170"/>
                    </a:cubicBezTo>
                    <a:cubicBezTo>
                      <a:pt x="85" y="165"/>
                      <a:pt x="85" y="165"/>
                      <a:pt x="85" y="165"/>
                    </a:cubicBezTo>
                    <a:close/>
                    <a:moveTo>
                      <a:pt x="85" y="111"/>
                    </a:moveTo>
                    <a:cubicBezTo>
                      <a:pt x="92" y="111"/>
                      <a:pt x="99" y="108"/>
                      <a:pt x="104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9" y="99"/>
                      <a:pt x="112" y="92"/>
                      <a:pt x="112" y="85"/>
                    </a:cubicBezTo>
                    <a:cubicBezTo>
                      <a:pt x="112" y="78"/>
                      <a:pt x="109" y="71"/>
                      <a:pt x="104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99" y="62"/>
                      <a:pt x="92" y="59"/>
                      <a:pt x="85" y="59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91" y="64"/>
                      <a:pt x="97" y="66"/>
                      <a:pt x="100" y="70"/>
                    </a:cubicBezTo>
                    <a:cubicBezTo>
                      <a:pt x="100" y="70"/>
                      <a:pt x="100" y="70"/>
                      <a:pt x="100" y="70"/>
                    </a:cubicBezTo>
                    <a:cubicBezTo>
                      <a:pt x="104" y="74"/>
                      <a:pt x="107" y="79"/>
                      <a:pt x="107" y="85"/>
                    </a:cubicBezTo>
                    <a:cubicBezTo>
                      <a:pt x="107" y="91"/>
                      <a:pt x="104" y="96"/>
                      <a:pt x="10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97" y="104"/>
                      <a:pt x="91" y="106"/>
                      <a:pt x="85" y="106"/>
                    </a:cubicBezTo>
                    <a:lnTo>
                      <a:pt x="85" y="111"/>
                    </a:lnTo>
                    <a:close/>
                    <a:moveTo>
                      <a:pt x="85" y="5"/>
                    </a:moveTo>
                    <a:cubicBezTo>
                      <a:pt x="63" y="5"/>
                      <a:pt x="43" y="14"/>
                      <a:pt x="29" y="28"/>
                    </a:cubicBezTo>
                    <a:cubicBezTo>
                      <a:pt x="14" y="43"/>
                      <a:pt x="5" y="63"/>
                      <a:pt x="5" y="85"/>
                    </a:cubicBezTo>
                    <a:cubicBezTo>
                      <a:pt x="5" y="107"/>
                      <a:pt x="14" y="127"/>
                      <a:pt x="29" y="142"/>
                    </a:cubicBezTo>
                    <a:cubicBezTo>
                      <a:pt x="43" y="156"/>
                      <a:pt x="63" y="165"/>
                      <a:pt x="85" y="165"/>
                    </a:cubicBezTo>
                    <a:cubicBezTo>
                      <a:pt x="85" y="165"/>
                      <a:pt x="85" y="165"/>
                      <a:pt x="85" y="165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62" y="170"/>
                      <a:pt x="41" y="160"/>
                      <a:pt x="25" y="145"/>
                    </a:cubicBezTo>
                    <a:cubicBezTo>
                      <a:pt x="10" y="130"/>
                      <a:pt x="0" y="108"/>
                      <a:pt x="0" y="85"/>
                    </a:cubicBezTo>
                    <a:cubicBezTo>
                      <a:pt x="0" y="61"/>
                      <a:pt x="10" y="40"/>
                      <a:pt x="25" y="25"/>
                    </a:cubicBezTo>
                    <a:cubicBezTo>
                      <a:pt x="41" y="9"/>
                      <a:pt x="62" y="0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5"/>
                      <a:pt x="85" y="5"/>
                      <a:pt x="85" y="5"/>
                    </a:cubicBezTo>
                    <a:close/>
                    <a:moveTo>
                      <a:pt x="85" y="59"/>
                    </a:moveTo>
                    <a:cubicBezTo>
                      <a:pt x="85" y="59"/>
                      <a:pt x="85" y="59"/>
                      <a:pt x="85" y="59"/>
                    </a:cubicBezTo>
                    <a:cubicBezTo>
                      <a:pt x="78" y="59"/>
                      <a:pt x="71" y="62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2" y="71"/>
                      <a:pt x="59" y="78"/>
                      <a:pt x="59" y="85"/>
                    </a:cubicBezTo>
                    <a:cubicBezTo>
                      <a:pt x="59" y="92"/>
                      <a:pt x="62" y="99"/>
                      <a:pt x="67" y="104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71" y="108"/>
                      <a:pt x="78" y="111"/>
                      <a:pt x="85" y="111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85" y="106"/>
                      <a:pt x="85" y="106"/>
                      <a:pt x="85" y="106"/>
                    </a:cubicBezTo>
                    <a:cubicBezTo>
                      <a:pt x="85" y="106"/>
                      <a:pt x="85" y="106"/>
                      <a:pt x="85" y="106"/>
                    </a:cubicBezTo>
                    <a:cubicBezTo>
                      <a:pt x="79" y="106"/>
                      <a:pt x="74" y="104"/>
                      <a:pt x="70" y="100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66" y="96"/>
                      <a:pt x="64" y="91"/>
                      <a:pt x="64" y="85"/>
                    </a:cubicBezTo>
                    <a:cubicBezTo>
                      <a:pt x="64" y="79"/>
                      <a:pt x="66" y="74"/>
                      <a:pt x="70" y="70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74" y="66"/>
                      <a:pt x="79" y="64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lnTo>
                      <a:pt x="85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8" name="Freeform 41"/>
              <p:cNvSpPr>
                <a:spLocks noEditPoints="1"/>
              </p:cNvSpPr>
              <p:nvPr/>
            </p:nvSpPr>
            <p:spPr bwMode="auto">
              <a:xfrm>
                <a:off x="8061338" y="2174889"/>
                <a:ext cx="96838" cy="100014"/>
              </a:xfrm>
              <a:custGeom>
                <a:avLst/>
                <a:gdLst>
                  <a:gd name="T0" fmla="*/ 21 w 43"/>
                  <a:gd name="T1" fmla="*/ 39 h 44"/>
                  <a:gd name="T2" fmla="*/ 33 w 43"/>
                  <a:gd name="T3" fmla="*/ 34 h 44"/>
                  <a:gd name="T4" fmla="*/ 33 w 43"/>
                  <a:gd name="T5" fmla="*/ 34 h 44"/>
                  <a:gd name="T6" fmla="*/ 33 w 43"/>
                  <a:gd name="T7" fmla="*/ 34 h 44"/>
                  <a:gd name="T8" fmla="*/ 38 w 43"/>
                  <a:gd name="T9" fmla="*/ 22 h 44"/>
                  <a:gd name="T10" fmla="*/ 33 w 43"/>
                  <a:gd name="T11" fmla="*/ 10 h 44"/>
                  <a:gd name="T12" fmla="*/ 21 w 43"/>
                  <a:gd name="T13" fmla="*/ 5 h 44"/>
                  <a:gd name="T14" fmla="*/ 21 w 43"/>
                  <a:gd name="T15" fmla="*/ 0 h 44"/>
                  <a:gd name="T16" fmla="*/ 37 w 43"/>
                  <a:gd name="T17" fmla="*/ 7 h 44"/>
                  <a:gd name="T18" fmla="*/ 43 w 43"/>
                  <a:gd name="T19" fmla="*/ 22 h 44"/>
                  <a:gd name="T20" fmla="*/ 37 w 43"/>
                  <a:gd name="T21" fmla="*/ 37 h 44"/>
                  <a:gd name="T22" fmla="*/ 37 w 43"/>
                  <a:gd name="T23" fmla="*/ 37 h 44"/>
                  <a:gd name="T24" fmla="*/ 21 w 43"/>
                  <a:gd name="T25" fmla="*/ 44 h 44"/>
                  <a:gd name="T26" fmla="*/ 21 w 43"/>
                  <a:gd name="T27" fmla="*/ 39 h 44"/>
                  <a:gd name="T28" fmla="*/ 21 w 43"/>
                  <a:gd name="T29" fmla="*/ 38 h 44"/>
                  <a:gd name="T30" fmla="*/ 33 w 43"/>
                  <a:gd name="T31" fmla="*/ 33 h 44"/>
                  <a:gd name="T32" fmla="*/ 37 w 43"/>
                  <a:gd name="T33" fmla="*/ 22 h 44"/>
                  <a:gd name="T34" fmla="*/ 33 w 43"/>
                  <a:gd name="T35" fmla="*/ 11 h 44"/>
                  <a:gd name="T36" fmla="*/ 21 w 43"/>
                  <a:gd name="T37" fmla="*/ 6 h 44"/>
                  <a:gd name="T38" fmla="*/ 21 w 43"/>
                  <a:gd name="T39" fmla="*/ 11 h 44"/>
                  <a:gd name="T40" fmla="*/ 29 w 43"/>
                  <a:gd name="T41" fmla="*/ 14 h 44"/>
                  <a:gd name="T42" fmla="*/ 32 w 43"/>
                  <a:gd name="T43" fmla="*/ 22 h 44"/>
                  <a:gd name="T44" fmla="*/ 29 w 43"/>
                  <a:gd name="T45" fmla="*/ 30 h 44"/>
                  <a:gd name="T46" fmla="*/ 21 w 43"/>
                  <a:gd name="T47" fmla="*/ 33 h 44"/>
                  <a:gd name="T48" fmla="*/ 21 w 43"/>
                  <a:gd name="T49" fmla="*/ 38 h 44"/>
                  <a:gd name="T50" fmla="*/ 21 w 43"/>
                  <a:gd name="T51" fmla="*/ 5 h 44"/>
                  <a:gd name="T52" fmla="*/ 9 w 43"/>
                  <a:gd name="T53" fmla="*/ 10 h 44"/>
                  <a:gd name="T54" fmla="*/ 9 w 43"/>
                  <a:gd name="T55" fmla="*/ 10 h 44"/>
                  <a:gd name="T56" fmla="*/ 4 w 43"/>
                  <a:gd name="T57" fmla="*/ 22 h 44"/>
                  <a:gd name="T58" fmla="*/ 9 w 43"/>
                  <a:gd name="T59" fmla="*/ 34 h 44"/>
                  <a:gd name="T60" fmla="*/ 9 w 43"/>
                  <a:gd name="T61" fmla="*/ 34 h 44"/>
                  <a:gd name="T62" fmla="*/ 21 w 43"/>
                  <a:gd name="T63" fmla="*/ 39 h 44"/>
                  <a:gd name="T64" fmla="*/ 21 w 43"/>
                  <a:gd name="T65" fmla="*/ 44 h 44"/>
                  <a:gd name="T66" fmla="*/ 6 w 43"/>
                  <a:gd name="T67" fmla="*/ 37 h 44"/>
                  <a:gd name="T68" fmla="*/ 6 w 43"/>
                  <a:gd name="T69" fmla="*/ 37 h 44"/>
                  <a:gd name="T70" fmla="*/ 0 w 43"/>
                  <a:gd name="T71" fmla="*/ 22 h 44"/>
                  <a:gd name="T72" fmla="*/ 6 w 43"/>
                  <a:gd name="T73" fmla="*/ 7 h 44"/>
                  <a:gd name="T74" fmla="*/ 6 w 43"/>
                  <a:gd name="T75" fmla="*/ 7 h 44"/>
                  <a:gd name="T76" fmla="*/ 21 w 43"/>
                  <a:gd name="T77" fmla="*/ 0 h 44"/>
                  <a:gd name="T78" fmla="*/ 21 w 43"/>
                  <a:gd name="T79" fmla="*/ 5 h 44"/>
                  <a:gd name="T80" fmla="*/ 21 w 43"/>
                  <a:gd name="T81" fmla="*/ 6 h 44"/>
                  <a:gd name="T82" fmla="*/ 10 w 43"/>
                  <a:gd name="T83" fmla="*/ 11 h 44"/>
                  <a:gd name="T84" fmla="*/ 5 w 43"/>
                  <a:gd name="T85" fmla="*/ 22 h 44"/>
                  <a:gd name="T86" fmla="*/ 10 w 43"/>
                  <a:gd name="T87" fmla="*/ 33 h 44"/>
                  <a:gd name="T88" fmla="*/ 10 w 43"/>
                  <a:gd name="T89" fmla="*/ 33 h 44"/>
                  <a:gd name="T90" fmla="*/ 21 w 43"/>
                  <a:gd name="T91" fmla="*/ 38 h 44"/>
                  <a:gd name="T92" fmla="*/ 21 w 43"/>
                  <a:gd name="T93" fmla="*/ 33 h 44"/>
                  <a:gd name="T94" fmla="*/ 13 w 43"/>
                  <a:gd name="T95" fmla="*/ 30 h 44"/>
                  <a:gd name="T96" fmla="*/ 10 w 43"/>
                  <a:gd name="T97" fmla="*/ 22 h 44"/>
                  <a:gd name="T98" fmla="*/ 13 w 43"/>
                  <a:gd name="T99" fmla="*/ 14 h 44"/>
                  <a:gd name="T100" fmla="*/ 21 w 43"/>
                  <a:gd name="T101" fmla="*/ 11 h 44"/>
                  <a:gd name="T102" fmla="*/ 21 w 43"/>
                  <a:gd name="T103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3" h="44">
                    <a:moveTo>
                      <a:pt x="21" y="39"/>
                    </a:moveTo>
                    <a:cubicBezTo>
                      <a:pt x="26" y="39"/>
                      <a:pt x="30" y="37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6" y="31"/>
                      <a:pt x="38" y="27"/>
                      <a:pt x="38" y="22"/>
                    </a:cubicBezTo>
                    <a:cubicBezTo>
                      <a:pt x="38" y="17"/>
                      <a:pt x="36" y="13"/>
                      <a:pt x="33" y="10"/>
                    </a:cubicBezTo>
                    <a:cubicBezTo>
                      <a:pt x="30" y="7"/>
                      <a:pt x="26" y="5"/>
                      <a:pt x="21" y="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7" y="0"/>
                      <a:pt x="33" y="3"/>
                      <a:pt x="37" y="7"/>
                    </a:cubicBezTo>
                    <a:cubicBezTo>
                      <a:pt x="40" y="11"/>
                      <a:pt x="43" y="16"/>
                      <a:pt x="43" y="22"/>
                    </a:cubicBezTo>
                    <a:cubicBezTo>
                      <a:pt x="43" y="28"/>
                      <a:pt x="40" y="33"/>
                      <a:pt x="37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3" y="41"/>
                      <a:pt x="27" y="44"/>
                      <a:pt x="21" y="44"/>
                    </a:cubicBezTo>
                    <a:cubicBezTo>
                      <a:pt x="21" y="39"/>
                      <a:pt x="21" y="39"/>
                      <a:pt x="21" y="39"/>
                    </a:cubicBezTo>
                    <a:close/>
                    <a:moveTo>
                      <a:pt x="21" y="38"/>
                    </a:moveTo>
                    <a:cubicBezTo>
                      <a:pt x="26" y="38"/>
                      <a:pt x="30" y="36"/>
                      <a:pt x="33" y="33"/>
                    </a:cubicBezTo>
                    <a:cubicBezTo>
                      <a:pt x="35" y="30"/>
                      <a:pt x="37" y="26"/>
                      <a:pt x="37" y="22"/>
                    </a:cubicBezTo>
                    <a:cubicBezTo>
                      <a:pt x="37" y="18"/>
                      <a:pt x="35" y="14"/>
                      <a:pt x="33" y="11"/>
                    </a:cubicBezTo>
                    <a:cubicBezTo>
                      <a:pt x="30" y="8"/>
                      <a:pt x="26" y="6"/>
                      <a:pt x="21" y="6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4" y="11"/>
                      <a:pt x="27" y="12"/>
                      <a:pt x="29" y="14"/>
                    </a:cubicBezTo>
                    <a:cubicBezTo>
                      <a:pt x="31" y="16"/>
                      <a:pt x="32" y="19"/>
                      <a:pt x="32" y="22"/>
                    </a:cubicBezTo>
                    <a:cubicBezTo>
                      <a:pt x="32" y="25"/>
                      <a:pt x="31" y="28"/>
                      <a:pt x="29" y="30"/>
                    </a:cubicBezTo>
                    <a:cubicBezTo>
                      <a:pt x="27" y="32"/>
                      <a:pt x="24" y="33"/>
                      <a:pt x="21" y="33"/>
                    </a:cubicBezTo>
                    <a:lnTo>
                      <a:pt x="21" y="38"/>
                    </a:lnTo>
                    <a:close/>
                    <a:moveTo>
                      <a:pt x="21" y="5"/>
                    </a:moveTo>
                    <a:cubicBezTo>
                      <a:pt x="17" y="5"/>
                      <a:pt x="12" y="7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13"/>
                      <a:pt x="4" y="17"/>
                      <a:pt x="4" y="22"/>
                    </a:cubicBezTo>
                    <a:cubicBezTo>
                      <a:pt x="4" y="27"/>
                      <a:pt x="6" y="31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3" y="37"/>
                      <a:pt x="17" y="39"/>
                      <a:pt x="21" y="39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15" y="44"/>
                      <a:pt x="10" y="41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0" y="3"/>
                      <a:pt x="15" y="0"/>
                      <a:pt x="21" y="0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21" y="6"/>
                    </a:moveTo>
                    <a:cubicBezTo>
                      <a:pt x="17" y="6"/>
                      <a:pt x="13" y="8"/>
                      <a:pt x="10" y="11"/>
                    </a:cubicBezTo>
                    <a:cubicBezTo>
                      <a:pt x="7" y="14"/>
                      <a:pt x="5" y="18"/>
                      <a:pt x="5" y="22"/>
                    </a:cubicBezTo>
                    <a:cubicBezTo>
                      <a:pt x="5" y="26"/>
                      <a:pt x="7" y="30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3" y="36"/>
                      <a:pt x="17" y="38"/>
                      <a:pt x="21" y="38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8" y="33"/>
                      <a:pt x="15" y="32"/>
                      <a:pt x="13" y="30"/>
                    </a:cubicBezTo>
                    <a:cubicBezTo>
                      <a:pt x="11" y="28"/>
                      <a:pt x="10" y="25"/>
                      <a:pt x="10" y="22"/>
                    </a:cubicBezTo>
                    <a:cubicBezTo>
                      <a:pt x="10" y="19"/>
                      <a:pt x="11" y="16"/>
                      <a:pt x="13" y="14"/>
                    </a:cubicBezTo>
                    <a:cubicBezTo>
                      <a:pt x="15" y="12"/>
                      <a:pt x="18" y="11"/>
                      <a:pt x="21" y="11"/>
                    </a:cubicBez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9" name="Freeform 42"/>
              <p:cNvSpPr>
                <a:spLocks noEditPoints="1"/>
              </p:cNvSpPr>
              <p:nvPr/>
            </p:nvSpPr>
            <p:spPr bwMode="auto">
              <a:xfrm>
                <a:off x="8034350" y="4941917"/>
                <a:ext cx="161925" cy="266701"/>
              </a:xfrm>
              <a:custGeom>
                <a:avLst/>
                <a:gdLst>
                  <a:gd name="T0" fmla="*/ 50 w 72"/>
                  <a:gd name="T1" fmla="*/ 113 h 118"/>
                  <a:gd name="T2" fmla="*/ 62 w 72"/>
                  <a:gd name="T3" fmla="*/ 108 h 118"/>
                  <a:gd name="T4" fmla="*/ 67 w 72"/>
                  <a:gd name="T5" fmla="*/ 83 h 118"/>
                  <a:gd name="T6" fmla="*/ 43 w 72"/>
                  <a:gd name="T7" fmla="*/ 81 h 118"/>
                  <a:gd name="T8" fmla="*/ 46 w 72"/>
                  <a:gd name="T9" fmla="*/ 64 h 118"/>
                  <a:gd name="T10" fmla="*/ 67 w 72"/>
                  <a:gd name="T11" fmla="*/ 47 h 118"/>
                  <a:gd name="T12" fmla="*/ 43 w 72"/>
                  <a:gd name="T13" fmla="*/ 45 h 118"/>
                  <a:gd name="T14" fmla="*/ 46 w 72"/>
                  <a:gd name="T15" fmla="*/ 28 h 118"/>
                  <a:gd name="T16" fmla="*/ 67 w 72"/>
                  <a:gd name="T17" fmla="*/ 21 h 118"/>
                  <a:gd name="T18" fmla="*/ 50 w 72"/>
                  <a:gd name="T19" fmla="*/ 4 h 118"/>
                  <a:gd name="T20" fmla="*/ 36 w 72"/>
                  <a:gd name="T21" fmla="*/ 0 h 118"/>
                  <a:gd name="T22" fmla="*/ 66 w 72"/>
                  <a:gd name="T23" fmla="*/ 6 h 118"/>
                  <a:gd name="T24" fmla="*/ 72 w 72"/>
                  <a:gd name="T25" fmla="*/ 30 h 118"/>
                  <a:gd name="T26" fmla="*/ 48 w 72"/>
                  <a:gd name="T27" fmla="*/ 33 h 118"/>
                  <a:gd name="T28" fmla="*/ 70 w 72"/>
                  <a:gd name="T29" fmla="*/ 42 h 118"/>
                  <a:gd name="T30" fmla="*/ 72 w 72"/>
                  <a:gd name="T31" fmla="*/ 67 h 118"/>
                  <a:gd name="T32" fmla="*/ 48 w 72"/>
                  <a:gd name="T33" fmla="*/ 69 h 118"/>
                  <a:gd name="T34" fmla="*/ 70 w 72"/>
                  <a:gd name="T35" fmla="*/ 78 h 118"/>
                  <a:gd name="T36" fmla="*/ 72 w 72"/>
                  <a:gd name="T37" fmla="*/ 97 h 118"/>
                  <a:gd name="T38" fmla="*/ 66 w 72"/>
                  <a:gd name="T39" fmla="*/ 112 h 118"/>
                  <a:gd name="T40" fmla="*/ 36 w 72"/>
                  <a:gd name="T41" fmla="*/ 118 h 118"/>
                  <a:gd name="T42" fmla="*/ 5 w 72"/>
                  <a:gd name="T43" fmla="*/ 83 h 118"/>
                  <a:gd name="T44" fmla="*/ 10 w 72"/>
                  <a:gd name="T45" fmla="*/ 108 h 118"/>
                  <a:gd name="T46" fmla="*/ 36 w 72"/>
                  <a:gd name="T47" fmla="*/ 113 h 118"/>
                  <a:gd name="T48" fmla="*/ 22 w 72"/>
                  <a:gd name="T49" fmla="*/ 118 h 118"/>
                  <a:gd name="T50" fmla="*/ 0 w 72"/>
                  <a:gd name="T51" fmla="*/ 97 h 118"/>
                  <a:gd name="T52" fmla="*/ 3 w 72"/>
                  <a:gd name="T53" fmla="*/ 78 h 118"/>
                  <a:gd name="T54" fmla="*/ 24 w 72"/>
                  <a:gd name="T55" fmla="*/ 69 h 118"/>
                  <a:gd name="T56" fmla="*/ 0 w 72"/>
                  <a:gd name="T57" fmla="*/ 67 h 118"/>
                  <a:gd name="T58" fmla="*/ 3 w 72"/>
                  <a:gd name="T59" fmla="*/ 42 h 118"/>
                  <a:gd name="T60" fmla="*/ 24 w 72"/>
                  <a:gd name="T61" fmla="*/ 33 h 118"/>
                  <a:gd name="T62" fmla="*/ 0 w 72"/>
                  <a:gd name="T63" fmla="*/ 30 h 118"/>
                  <a:gd name="T64" fmla="*/ 7 w 72"/>
                  <a:gd name="T65" fmla="*/ 6 h 118"/>
                  <a:gd name="T66" fmla="*/ 36 w 72"/>
                  <a:gd name="T67" fmla="*/ 0 h 118"/>
                  <a:gd name="T68" fmla="*/ 22 w 72"/>
                  <a:gd name="T69" fmla="*/ 4 h 118"/>
                  <a:gd name="T70" fmla="*/ 5 w 72"/>
                  <a:gd name="T71" fmla="*/ 21 h 118"/>
                  <a:gd name="T72" fmla="*/ 27 w 72"/>
                  <a:gd name="T73" fmla="*/ 28 h 118"/>
                  <a:gd name="T74" fmla="*/ 29 w 72"/>
                  <a:gd name="T75" fmla="*/ 45 h 118"/>
                  <a:gd name="T76" fmla="*/ 5 w 72"/>
                  <a:gd name="T77" fmla="*/ 47 h 118"/>
                  <a:gd name="T78" fmla="*/ 27 w 72"/>
                  <a:gd name="T79" fmla="*/ 64 h 118"/>
                  <a:gd name="T80" fmla="*/ 29 w 72"/>
                  <a:gd name="T81" fmla="*/ 81 h 118"/>
                  <a:gd name="T82" fmla="*/ 5 w 72"/>
                  <a:gd name="T83" fmla="*/ 8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2" h="118">
                    <a:moveTo>
                      <a:pt x="36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5" y="113"/>
                      <a:pt x="59" y="111"/>
                      <a:pt x="62" y="108"/>
                    </a:cubicBezTo>
                    <a:cubicBezTo>
                      <a:pt x="62" y="108"/>
                      <a:pt x="62" y="108"/>
                      <a:pt x="62" y="108"/>
                    </a:cubicBezTo>
                    <a:cubicBezTo>
                      <a:pt x="65" y="105"/>
                      <a:pt x="67" y="101"/>
                      <a:pt x="67" y="97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4" y="83"/>
                      <a:pt x="43" y="82"/>
                      <a:pt x="43" y="81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5"/>
                      <a:pt x="44" y="64"/>
                      <a:pt x="46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4" y="47"/>
                      <a:pt x="43" y="46"/>
                      <a:pt x="43" y="45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29"/>
                      <a:pt x="44" y="28"/>
                      <a:pt x="46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16"/>
                      <a:pt x="65" y="12"/>
                      <a:pt x="62" y="9"/>
                    </a:cubicBezTo>
                    <a:cubicBezTo>
                      <a:pt x="59" y="6"/>
                      <a:pt x="55" y="4"/>
                      <a:pt x="50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6" y="0"/>
                      <a:pt x="62" y="2"/>
                      <a:pt x="66" y="6"/>
                    </a:cubicBezTo>
                    <a:cubicBezTo>
                      <a:pt x="70" y="10"/>
                      <a:pt x="72" y="15"/>
                      <a:pt x="72" y="21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2"/>
                      <a:pt x="71" y="33"/>
                      <a:pt x="70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1" y="42"/>
                      <a:pt x="72" y="43"/>
                      <a:pt x="72" y="45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8"/>
                      <a:pt x="71" y="69"/>
                      <a:pt x="70" y="69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71" y="78"/>
                      <a:pt x="72" y="79"/>
                      <a:pt x="72" y="81"/>
                    </a:cubicBezTo>
                    <a:cubicBezTo>
                      <a:pt x="72" y="97"/>
                      <a:pt x="72" y="97"/>
                      <a:pt x="72" y="97"/>
                    </a:cubicBezTo>
                    <a:cubicBezTo>
                      <a:pt x="72" y="102"/>
                      <a:pt x="70" y="108"/>
                      <a:pt x="66" y="112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2" y="116"/>
                      <a:pt x="56" y="118"/>
                      <a:pt x="50" y="118"/>
                    </a:cubicBezTo>
                    <a:cubicBezTo>
                      <a:pt x="36" y="118"/>
                      <a:pt x="36" y="118"/>
                      <a:pt x="36" y="118"/>
                    </a:cubicBezTo>
                    <a:lnTo>
                      <a:pt x="36" y="113"/>
                    </a:lnTo>
                    <a:close/>
                    <a:moveTo>
                      <a:pt x="5" y="83"/>
                    </a:moveTo>
                    <a:cubicBezTo>
                      <a:pt x="5" y="97"/>
                      <a:pt x="5" y="97"/>
                      <a:pt x="5" y="97"/>
                    </a:cubicBezTo>
                    <a:cubicBezTo>
                      <a:pt x="5" y="101"/>
                      <a:pt x="7" y="105"/>
                      <a:pt x="10" y="108"/>
                    </a:cubicBezTo>
                    <a:cubicBezTo>
                      <a:pt x="13" y="111"/>
                      <a:pt x="17" y="113"/>
                      <a:pt x="22" y="113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6" y="118"/>
                      <a:pt x="36" y="118"/>
                      <a:pt x="36" y="118"/>
                    </a:cubicBezTo>
                    <a:cubicBezTo>
                      <a:pt x="22" y="118"/>
                      <a:pt x="22" y="118"/>
                      <a:pt x="22" y="118"/>
                    </a:cubicBezTo>
                    <a:cubicBezTo>
                      <a:pt x="16" y="118"/>
                      <a:pt x="11" y="116"/>
                      <a:pt x="7" y="112"/>
                    </a:cubicBezTo>
                    <a:cubicBezTo>
                      <a:pt x="3" y="108"/>
                      <a:pt x="0" y="103"/>
                      <a:pt x="0" y="97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79"/>
                      <a:pt x="2" y="78"/>
                      <a:pt x="3" y="7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9"/>
                      <a:pt x="0" y="68"/>
                      <a:pt x="0" y="6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3"/>
                      <a:pt x="2" y="42"/>
                      <a:pt x="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0" y="32"/>
                      <a:pt x="0" y="3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5"/>
                      <a:pt x="3" y="10"/>
                      <a:pt x="7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7" y="4"/>
                      <a:pt x="13" y="6"/>
                      <a:pt x="10" y="9"/>
                    </a:cubicBezTo>
                    <a:cubicBezTo>
                      <a:pt x="7" y="12"/>
                      <a:pt x="5" y="16"/>
                      <a:pt x="5" y="21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8" y="28"/>
                      <a:pt x="29" y="29"/>
                      <a:pt x="29" y="30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6"/>
                      <a:pt x="28" y="47"/>
                      <a:pt x="27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8" y="64"/>
                      <a:pt x="29" y="65"/>
                      <a:pt x="29" y="67"/>
                    </a:cubicBez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82"/>
                      <a:pt x="28" y="83"/>
                      <a:pt x="27" y="83"/>
                    </a:cubicBezTo>
                    <a:lnTo>
                      <a:pt x="5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0" name="Freeform 43"/>
              <p:cNvSpPr>
                <a:spLocks noEditPoints="1"/>
              </p:cNvSpPr>
              <p:nvPr/>
            </p:nvSpPr>
            <p:spPr bwMode="auto">
              <a:xfrm>
                <a:off x="7988313" y="5167343"/>
                <a:ext cx="254001" cy="169863"/>
              </a:xfrm>
              <a:custGeom>
                <a:avLst/>
                <a:gdLst>
                  <a:gd name="T0" fmla="*/ 56 w 112"/>
                  <a:gd name="T1" fmla="*/ 70 h 75"/>
                  <a:gd name="T2" fmla="*/ 75 w 112"/>
                  <a:gd name="T3" fmla="*/ 70 h 75"/>
                  <a:gd name="T4" fmla="*/ 75 w 112"/>
                  <a:gd name="T5" fmla="*/ 60 h 75"/>
                  <a:gd name="T6" fmla="*/ 63 w 112"/>
                  <a:gd name="T7" fmla="*/ 60 h 75"/>
                  <a:gd name="T8" fmla="*/ 61 w 112"/>
                  <a:gd name="T9" fmla="*/ 58 h 75"/>
                  <a:gd name="T10" fmla="*/ 61 w 112"/>
                  <a:gd name="T11" fmla="*/ 36 h 75"/>
                  <a:gd name="T12" fmla="*/ 63 w 112"/>
                  <a:gd name="T13" fmla="*/ 34 h 75"/>
                  <a:gd name="T14" fmla="*/ 74 w 112"/>
                  <a:gd name="T15" fmla="*/ 34 h 75"/>
                  <a:gd name="T16" fmla="*/ 94 w 112"/>
                  <a:gd name="T17" fmla="*/ 26 h 75"/>
                  <a:gd name="T18" fmla="*/ 106 w 112"/>
                  <a:gd name="T19" fmla="*/ 8 h 75"/>
                  <a:gd name="T20" fmla="*/ 97 w 112"/>
                  <a:gd name="T21" fmla="*/ 6 h 75"/>
                  <a:gd name="T22" fmla="*/ 89 w 112"/>
                  <a:gd name="T23" fmla="*/ 18 h 75"/>
                  <a:gd name="T24" fmla="*/ 74 w 112"/>
                  <a:gd name="T25" fmla="*/ 24 h 75"/>
                  <a:gd name="T26" fmla="*/ 56 w 112"/>
                  <a:gd name="T27" fmla="*/ 24 h 75"/>
                  <a:gd name="T28" fmla="*/ 56 w 112"/>
                  <a:gd name="T29" fmla="*/ 19 h 75"/>
                  <a:gd name="T30" fmla="*/ 74 w 112"/>
                  <a:gd name="T31" fmla="*/ 19 h 75"/>
                  <a:gd name="T32" fmla="*/ 86 w 112"/>
                  <a:gd name="T33" fmla="*/ 14 h 75"/>
                  <a:gd name="T34" fmla="*/ 93 w 112"/>
                  <a:gd name="T35" fmla="*/ 2 h 75"/>
                  <a:gd name="T36" fmla="*/ 96 w 112"/>
                  <a:gd name="T37" fmla="*/ 0 h 75"/>
                  <a:gd name="T38" fmla="*/ 110 w 112"/>
                  <a:gd name="T39" fmla="*/ 4 h 75"/>
                  <a:gd name="T40" fmla="*/ 112 w 112"/>
                  <a:gd name="T41" fmla="*/ 7 h 75"/>
                  <a:gd name="T42" fmla="*/ 98 w 112"/>
                  <a:gd name="T43" fmla="*/ 29 h 75"/>
                  <a:gd name="T44" fmla="*/ 74 w 112"/>
                  <a:gd name="T45" fmla="*/ 38 h 75"/>
                  <a:gd name="T46" fmla="*/ 66 w 112"/>
                  <a:gd name="T47" fmla="*/ 38 h 75"/>
                  <a:gd name="T48" fmla="*/ 66 w 112"/>
                  <a:gd name="T49" fmla="*/ 56 h 75"/>
                  <a:gd name="T50" fmla="*/ 77 w 112"/>
                  <a:gd name="T51" fmla="*/ 56 h 75"/>
                  <a:gd name="T52" fmla="*/ 80 w 112"/>
                  <a:gd name="T53" fmla="*/ 58 h 75"/>
                  <a:gd name="T54" fmla="*/ 80 w 112"/>
                  <a:gd name="T55" fmla="*/ 72 h 75"/>
                  <a:gd name="T56" fmla="*/ 77 w 112"/>
                  <a:gd name="T57" fmla="*/ 75 h 75"/>
                  <a:gd name="T58" fmla="*/ 56 w 112"/>
                  <a:gd name="T59" fmla="*/ 75 h 75"/>
                  <a:gd name="T60" fmla="*/ 56 w 112"/>
                  <a:gd name="T61" fmla="*/ 70 h 75"/>
                  <a:gd name="T62" fmla="*/ 6 w 112"/>
                  <a:gd name="T63" fmla="*/ 8 h 75"/>
                  <a:gd name="T64" fmla="*/ 17 w 112"/>
                  <a:gd name="T65" fmla="*/ 26 h 75"/>
                  <a:gd name="T66" fmla="*/ 38 w 112"/>
                  <a:gd name="T67" fmla="*/ 34 h 75"/>
                  <a:gd name="T68" fmla="*/ 49 w 112"/>
                  <a:gd name="T69" fmla="*/ 34 h 75"/>
                  <a:gd name="T70" fmla="*/ 51 w 112"/>
                  <a:gd name="T71" fmla="*/ 36 h 75"/>
                  <a:gd name="T72" fmla="*/ 51 w 112"/>
                  <a:gd name="T73" fmla="*/ 58 h 75"/>
                  <a:gd name="T74" fmla="*/ 49 w 112"/>
                  <a:gd name="T75" fmla="*/ 60 h 75"/>
                  <a:gd name="T76" fmla="*/ 38 w 112"/>
                  <a:gd name="T77" fmla="*/ 60 h 75"/>
                  <a:gd name="T78" fmla="*/ 38 w 112"/>
                  <a:gd name="T79" fmla="*/ 70 h 75"/>
                  <a:gd name="T80" fmla="*/ 56 w 112"/>
                  <a:gd name="T81" fmla="*/ 70 h 75"/>
                  <a:gd name="T82" fmla="*/ 56 w 112"/>
                  <a:gd name="T83" fmla="*/ 75 h 75"/>
                  <a:gd name="T84" fmla="*/ 35 w 112"/>
                  <a:gd name="T85" fmla="*/ 75 h 75"/>
                  <a:gd name="T86" fmla="*/ 33 w 112"/>
                  <a:gd name="T87" fmla="*/ 72 h 75"/>
                  <a:gd name="T88" fmla="*/ 33 w 112"/>
                  <a:gd name="T89" fmla="*/ 58 h 75"/>
                  <a:gd name="T90" fmla="*/ 35 w 112"/>
                  <a:gd name="T91" fmla="*/ 56 h 75"/>
                  <a:gd name="T92" fmla="*/ 47 w 112"/>
                  <a:gd name="T93" fmla="*/ 56 h 75"/>
                  <a:gd name="T94" fmla="*/ 47 w 112"/>
                  <a:gd name="T95" fmla="*/ 38 h 75"/>
                  <a:gd name="T96" fmla="*/ 38 w 112"/>
                  <a:gd name="T97" fmla="*/ 38 h 75"/>
                  <a:gd name="T98" fmla="*/ 14 w 112"/>
                  <a:gd name="T99" fmla="*/ 29 h 75"/>
                  <a:gd name="T100" fmla="*/ 1 w 112"/>
                  <a:gd name="T101" fmla="*/ 6 h 75"/>
                  <a:gd name="T102" fmla="*/ 2 w 112"/>
                  <a:gd name="T103" fmla="*/ 4 h 75"/>
                  <a:gd name="T104" fmla="*/ 16 w 112"/>
                  <a:gd name="T105" fmla="*/ 1 h 75"/>
                  <a:gd name="T106" fmla="*/ 19 w 112"/>
                  <a:gd name="T107" fmla="*/ 3 h 75"/>
                  <a:gd name="T108" fmla="*/ 26 w 112"/>
                  <a:gd name="T109" fmla="*/ 14 h 75"/>
                  <a:gd name="T110" fmla="*/ 38 w 112"/>
                  <a:gd name="T111" fmla="*/ 19 h 75"/>
                  <a:gd name="T112" fmla="*/ 56 w 112"/>
                  <a:gd name="T113" fmla="*/ 19 h 75"/>
                  <a:gd name="T114" fmla="*/ 56 w 112"/>
                  <a:gd name="T115" fmla="*/ 24 h 75"/>
                  <a:gd name="T116" fmla="*/ 38 w 112"/>
                  <a:gd name="T117" fmla="*/ 24 h 75"/>
                  <a:gd name="T118" fmla="*/ 23 w 112"/>
                  <a:gd name="T119" fmla="*/ 18 h 75"/>
                  <a:gd name="T120" fmla="*/ 15 w 112"/>
                  <a:gd name="T121" fmla="*/ 6 h 75"/>
                  <a:gd name="T122" fmla="*/ 6 w 112"/>
                  <a:gd name="T123" fmla="*/ 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2" h="75">
                    <a:moveTo>
                      <a:pt x="56" y="70"/>
                    </a:move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2" y="60"/>
                      <a:pt x="61" y="59"/>
                      <a:pt x="61" y="58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5"/>
                      <a:pt x="62" y="34"/>
                      <a:pt x="63" y="3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82" y="34"/>
                      <a:pt x="89" y="30"/>
                      <a:pt x="94" y="26"/>
                    </a:cubicBezTo>
                    <a:cubicBezTo>
                      <a:pt x="100" y="21"/>
                      <a:pt x="104" y="14"/>
                      <a:pt x="106" y="8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6" y="10"/>
                      <a:pt x="93" y="15"/>
                      <a:pt x="89" y="18"/>
                    </a:cubicBezTo>
                    <a:cubicBezTo>
                      <a:pt x="85" y="22"/>
                      <a:pt x="80" y="24"/>
                      <a:pt x="74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8" y="19"/>
                      <a:pt x="82" y="17"/>
                      <a:pt x="86" y="14"/>
                    </a:cubicBezTo>
                    <a:cubicBezTo>
                      <a:pt x="89" y="11"/>
                      <a:pt x="92" y="7"/>
                      <a:pt x="93" y="2"/>
                    </a:cubicBezTo>
                    <a:cubicBezTo>
                      <a:pt x="94" y="1"/>
                      <a:pt x="95" y="0"/>
                      <a:pt x="96" y="0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1" y="4"/>
                      <a:pt x="112" y="5"/>
                      <a:pt x="112" y="7"/>
                    </a:cubicBezTo>
                    <a:cubicBezTo>
                      <a:pt x="110" y="15"/>
                      <a:pt x="105" y="23"/>
                      <a:pt x="98" y="29"/>
                    </a:cubicBezTo>
                    <a:cubicBezTo>
                      <a:pt x="91" y="35"/>
                      <a:pt x="83" y="38"/>
                      <a:pt x="74" y="38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78" y="56"/>
                      <a:pt x="80" y="57"/>
                      <a:pt x="80" y="58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74"/>
                      <a:pt x="78" y="75"/>
                      <a:pt x="77" y="75"/>
                    </a:cubicBezTo>
                    <a:cubicBezTo>
                      <a:pt x="56" y="75"/>
                      <a:pt x="56" y="75"/>
                      <a:pt x="56" y="75"/>
                    </a:cubicBezTo>
                    <a:lnTo>
                      <a:pt x="56" y="70"/>
                    </a:lnTo>
                    <a:close/>
                    <a:moveTo>
                      <a:pt x="6" y="8"/>
                    </a:moveTo>
                    <a:cubicBezTo>
                      <a:pt x="8" y="15"/>
                      <a:pt x="12" y="21"/>
                      <a:pt x="17" y="26"/>
                    </a:cubicBezTo>
                    <a:cubicBezTo>
                      <a:pt x="23" y="31"/>
                      <a:pt x="30" y="34"/>
                      <a:pt x="3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1" y="35"/>
                      <a:pt x="51" y="36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9"/>
                      <a:pt x="50" y="60"/>
                      <a:pt x="49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4" y="75"/>
                      <a:pt x="33" y="74"/>
                      <a:pt x="33" y="72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7"/>
                      <a:pt x="34" y="56"/>
                      <a:pt x="35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29" y="38"/>
                      <a:pt x="21" y="35"/>
                      <a:pt x="14" y="29"/>
                    </a:cubicBezTo>
                    <a:cubicBezTo>
                      <a:pt x="7" y="23"/>
                      <a:pt x="2" y="16"/>
                      <a:pt x="1" y="6"/>
                    </a:cubicBezTo>
                    <a:cubicBezTo>
                      <a:pt x="0" y="5"/>
                      <a:pt x="1" y="4"/>
                      <a:pt x="2" y="4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20" y="7"/>
                      <a:pt x="23" y="11"/>
                      <a:pt x="26" y="14"/>
                    </a:cubicBezTo>
                    <a:cubicBezTo>
                      <a:pt x="30" y="17"/>
                      <a:pt x="34" y="19"/>
                      <a:pt x="38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3" y="24"/>
                      <a:pt x="27" y="22"/>
                      <a:pt x="23" y="18"/>
                    </a:cubicBezTo>
                    <a:cubicBezTo>
                      <a:pt x="19" y="15"/>
                      <a:pt x="17" y="11"/>
                      <a:pt x="15" y="6"/>
                    </a:cubicBezTo>
                    <a:lnTo>
                      <a:pt x="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1" name="Freeform 44"/>
              <p:cNvSpPr>
                <a:spLocks noEditPoints="1"/>
              </p:cNvSpPr>
              <p:nvPr/>
            </p:nvSpPr>
            <p:spPr bwMode="auto">
              <a:xfrm>
                <a:off x="8116901" y="538167"/>
                <a:ext cx="306388" cy="265114"/>
              </a:xfrm>
              <a:custGeom>
                <a:avLst/>
                <a:gdLst>
                  <a:gd name="T0" fmla="*/ 68 w 135"/>
                  <a:gd name="T1" fmla="*/ 87 h 117"/>
                  <a:gd name="T2" fmla="*/ 131 w 135"/>
                  <a:gd name="T3" fmla="*/ 87 h 117"/>
                  <a:gd name="T4" fmla="*/ 131 w 135"/>
                  <a:gd name="T5" fmla="*/ 66 h 117"/>
                  <a:gd name="T6" fmla="*/ 68 w 135"/>
                  <a:gd name="T7" fmla="*/ 66 h 117"/>
                  <a:gd name="T8" fmla="*/ 68 w 135"/>
                  <a:gd name="T9" fmla="*/ 61 h 117"/>
                  <a:gd name="T10" fmla="*/ 133 w 135"/>
                  <a:gd name="T11" fmla="*/ 61 h 117"/>
                  <a:gd name="T12" fmla="*/ 135 w 135"/>
                  <a:gd name="T13" fmla="*/ 64 h 117"/>
                  <a:gd name="T14" fmla="*/ 135 w 135"/>
                  <a:gd name="T15" fmla="*/ 90 h 117"/>
                  <a:gd name="T16" fmla="*/ 133 w 135"/>
                  <a:gd name="T17" fmla="*/ 92 h 117"/>
                  <a:gd name="T18" fmla="*/ 68 w 135"/>
                  <a:gd name="T19" fmla="*/ 92 h 117"/>
                  <a:gd name="T20" fmla="*/ 68 w 135"/>
                  <a:gd name="T21" fmla="*/ 87 h 117"/>
                  <a:gd name="T22" fmla="*/ 18 w 135"/>
                  <a:gd name="T23" fmla="*/ 109 h 117"/>
                  <a:gd name="T24" fmla="*/ 37 w 135"/>
                  <a:gd name="T25" fmla="*/ 88 h 117"/>
                  <a:gd name="T26" fmla="*/ 39 w 135"/>
                  <a:gd name="T27" fmla="*/ 87 h 117"/>
                  <a:gd name="T28" fmla="*/ 39 w 135"/>
                  <a:gd name="T29" fmla="*/ 87 h 117"/>
                  <a:gd name="T30" fmla="*/ 68 w 135"/>
                  <a:gd name="T31" fmla="*/ 87 h 117"/>
                  <a:gd name="T32" fmla="*/ 68 w 135"/>
                  <a:gd name="T33" fmla="*/ 92 h 117"/>
                  <a:gd name="T34" fmla="*/ 40 w 135"/>
                  <a:gd name="T35" fmla="*/ 92 h 117"/>
                  <a:gd name="T36" fmla="*/ 18 w 135"/>
                  <a:gd name="T37" fmla="*/ 116 h 117"/>
                  <a:gd name="T38" fmla="*/ 16 w 135"/>
                  <a:gd name="T39" fmla="*/ 117 h 117"/>
                  <a:gd name="T40" fmla="*/ 13 w 135"/>
                  <a:gd name="T41" fmla="*/ 115 h 117"/>
                  <a:gd name="T42" fmla="*/ 13 w 135"/>
                  <a:gd name="T43" fmla="*/ 92 h 117"/>
                  <a:gd name="T44" fmla="*/ 2 w 135"/>
                  <a:gd name="T45" fmla="*/ 92 h 117"/>
                  <a:gd name="T46" fmla="*/ 0 w 135"/>
                  <a:gd name="T47" fmla="*/ 90 h 117"/>
                  <a:gd name="T48" fmla="*/ 0 w 135"/>
                  <a:gd name="T49" fmla="*/ 2 h 117"/>
                  <a:gd name="T50" fmla="*/ 2 w 135"/>
                  <a:gd name="T51" fmla="*/ 0 h 117"/>
                  <a:gd name="T52" fmla="*/ 43 w 135"/>
                  <a:gd name="T53" fmla="*/ 0 h 117"/>
                  <a:gd name="T54" fmla="*/ 45 w 135"/>
                  <a:gd name="T55" fmla="*/ 2 h 117"/>
                  <a:gd name="T56" fmla="*/ 45 w 135"/>
                  <a:gd name="T57" fmla="*/ 59 h 117"/>
                  <a:gd name="T58" fmla="*/ 45 w 135"/>
                  <a:gd name="T59" fmla="*/ 61 h 117"/>
                  <a:gd name="T60" fmla="*/ 48 w 135"/>
                  <a:gd name="T61" fmla="*/ 61 h 117"/>
                  <a:gd name="T62" fmla="*/ 68 w 135"/>
                  <a:gd name="T63" fmla="*/ 61 h 117"/>
                  <a:gd name="T64" fmla="*/ 68 w 135"/>
                  <a:gd name="T65" fmla="*/ 66 h 117"/>
                  <a:gd name="T66" fmla="*/ 48 w 135"/>
                  <a:gd name="T67" fmla="*/ 66 h 117"/>
                  <a:gd name="T68" fmla="*/ 43 w 135"/>
                  <a:gd name="T69" fmla="*/ 66 h 117"/>
                  <a:gd name="T70" fmla="*/ 40 w 135"/>
                  <a:gd name="T71" fmla="*/ 64 h 117"/>
                  <a:gd name="T72" fmla="*/ 40 w 135"/>
                  <a:gd name="T73" fmla="*/ 59 h 117"/>
                  <a:gd name="T74" fmla="*/ 40 w 135"/>
                  <a:gd name="T75" fmla="*/ 5 h 117"/>
                  <a:gd name="T76" fmla="*/ 4 w 135"/>
                  <a:gd name="T77" fmla="*/ 5 h 117"/>
                  <a:gd name="T78" fmla="*/ 4 w 135"/>
                  <a:gd name="T79" fmla="*/ 87 h 117"/>
                  <a:gd name="T80" fmla="*/ 16 w 135"/>
                  <a:gd name="T81" fmla="*/ 87 h 117"/>
                  <a:gd name="T82" fmla="*/ 18 w 135"/>
                  <a:gd name="T83" fmla="*/ 90 h 117"/>
                  <a:gd name="T84" fmla="*/ 18 w 135"/>
                  <a:gd name="T85" fmla="*/ 10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117">
                    <a:moveTo>
                      <a:pt x="68" y="87"/>
                    </a:moveTo>
                    <a:cubicBezTo>
                      <a:pt x="131" y="87"/>
                      <a:pt x="131" y="87"/>
                      <a:pt x="131" y="87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133" y="61"/>
                      <a:pt x="133" y="61"/>
                      <a:pt x="133" y="61"/>
                    </a:cubicBezTo>
                    <a:cubicBezTo>
                      <a:pt x="134" y="61"/>
                      <a:pt x="135" y="62"/>
                      <a:pt x="135" y="64"/>
                    </a:cubicBezTo>
                    <a:cubicBezTo>
                      <a:pt x="135" y="90"/>
                      <a:pt x="135" y="90"/>
                      <a:pt x="135" y="90"/>
                    </a:cubicBezTo>
                    <a:cubicBezTo>
                      <a:pt x="135" y="91"/>
                      <a:pt x="134" y="92"/>
                      <a:pt x="133" y="92"/>
                    </a:cubicBezTo>
                    <a:cubicBezTo>
                      <a:pt x="68" y="92"/>
                      <a:pt x="68" y="92"/>
                      <a:pt x="68" y="92"/>
                    </a:cubicBezTo>
                    <a:lnTo>
                      <a:pt x="68" y="87"/>
                    </a:lnTo>
                    <a:close/>
                    <a:moveTo>
                      <a:pt x="18" y="109"/>
                    </a:move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8"/>
                      <a:pt x="38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40" y="92"/>
                      <a:pt x="40" y="92"/>
                      <a:pt x="40" y="92"/>
                    </a:cubicBezTo>
                    <a:cubicBezTo>
                      <a:pt x="18" y="116"/>
                      <a:pt x="18" y="116"/>
                      <a:pt x="18" y="116"/>
                    </a:cubicBezTo>
                    <a:cubicBezTo>
                      <a:pt x="17" y="117"/>
                      <a:pt x="16" y="117"/>
                      <a:pt x="16" y="117"/>
                    </a:cubicBezTo>
                    <a:cubicBezTo>
                      <a:pt x="14" y="117"/>
                      <a:pt x="13" y="116"/>
                      <a:pt x="13" y="115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92"/>
                      <a:pt x="0" y="91"/>
                      <a:pt x="0" y="9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5" y="2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1" y="66"/>
                      <a:pt x="40" y="65"/>
                      <a:pt x="40" y="64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17" y="87"/>
                      <a:pt x="18" y="88"/>
                      <a:pt x="18" y="90"/>
                    </a:cubicBezTo>
                    <a:lnTo>
                      <a:pt x="18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2" name="Freeform 46"/>
              <p:cNvSpPr>
                <a:spLocks noEditPoints="1"/>
              </p:cNvSpPr>
              <p:nvPr/>
            </p:nvSpPr>
            <p:spPr bwMode="auto">
              <a:xfrm>
                <a:off x="8456626" y="1238257"/>
                <a:ext cx="277814" cy="279401"/>
              </a:xfrm>
              <a:custGeom>
                <a:avLst/>
                <a:gdLst>
                  <a:gd name="T0" fmla="*/ 94 w 123"/>
                  <a:gd name="T1" fmla="*/ 56 h 123"/>
                  <a:gd name="T2" fmla="*/ 91 w 123"/>
                  <a:gd name="T3" fmla="*/ 42 h 123"/>
                  <a:gd name="T4" fmla="*/ 96 w 123"/>
                  <a:gd name="T5" fmla="*/ 29 h 123"/>
                  <a:gd name="T6" fmla="*/ 86 w 123"/>
                  <a:gd name="T7" fmla="*/ 9 h 123"/>
                  <a:gd name="T8" fmla="*/ 103 w 123"/>
                  <a:gd name="T9" fmla="*/ 28 h 123"/>
                  <a:gd name="T10" fmla="*/ 113 w 123"/>
                  <a:gd name="T11" fmla="*/ 41 h 123"/>
                  <a:gd name="T12" fmla="*/ 121 w 123"/>
                  <a:gd name="T13" fmla="*/ 73 h 123"/>
                  <a:gd name="T14" fmla="*/ 96 w 123"/>
                  <a:gd name="T15" fmla="*/ 83 h 123"/>
                  <a:gd name="T16" fmla="*/ 95 w 123"/>
                  <a:gd name="T17" fmla="*/ 102 h 123"/>
                  <a:gd name="T18" fmla="*/ 93 w 123"/>
                  <a:gd name="T19" fmla="*/ 94 h 123"/>
                  <a:gd name="T20" fmla="*/ 86 w 123"/>
                  <a:gd name="T21" fmla="*/ 84 h 123"/>
                  <a:gd name="T22" fmla="*/ 86 w 123"/>
                  <a:gd name="T23" fmla="*/ 62 h 123"/>
                  <a:gd name="T24" fmla="*/ 116 w 123"/>
                  <a:gd name="T25" fmla="*/ 75 h 123"/>
                  <a:gd name="T26" fmla="*/ 75 w 123"/>
                  <a:gd name="T27" fmla="*/ 52 h 123"/>
                  <a:gd name="T28" fmla="*/ 82 w 123"/>
                  <a:gd name="T29" fmla="*/ 56 h 123"/>
                  <a:gd name="T30" fmla="*/ 83 w 123"/>
                  <a:gd name="T31" fmla="*/ 27 h 123"/>
                  <a:gd name="T32" fmla="*/ 74 w 123"/>
                  <a:gd name="T33" fmla="*/ 48 h 123"/>
                  <a:gd name="T34" fmla="*/ 75 w 123"/>
                  <a:gd name="T35" fmla="*/ 7 h 123"/>
                  <a:gd name="T36" fmla="*/ 75 w 123"/>
                  <a:gd name="T37" fmla="*/ 115 h 123"/>
                  <a:gd name="T38" fmla="*/ 71 w 123"/>
                  <a:gd name="T39" fmla="*/ 111 h 123"/>
                  <a:gd name="T40" fmla="*/ 84 w 123"/>
                  <a:gd name="T41" fmla="*/ 95 h 123"/>
                  <a:gd name="T42" fmla="*/ 74 w 123"/>
                  <a:gd name="T43" fmla="*/ 74 h 123"/>
                  <a:gd name="T44" fmla="*/ 76 w 123"/>
                  <a:gd name="T45" fmla="*/ 67 h 123"/>
                  <a:gd name="T46" fmla="*/ 86 w 123"/>
                  <a:gd name="T47" fmla="*/ 79 h 123"/>
                  <a:gd name="T48" fmla="*/ 63 w 123"/>
                  <a:gd name="T49" fmla="*/ 29 h 123"/>
                  <a:gd name="T50" fmla="*/ 67 w 123"/>
                  <a:gd name="T51" fmla="*/ 41 h 123"/>
                  <a:gd name="T52" fmla="*/ 63 w 123"/>
                  <a:gd name="T53" fmla="*/ 14 h 123"/>
                  <a:gd name="T54" fmla="*/ 67 w 123"/>
                  <a:gd name="T55" fmla="*/ 114 h 123"/>
                  <a:gd name="T56" fmla="*/ 67 w 123"/>
                  <a:gd name="T57" fmla="*/ 81 h 123"/>
                  <a:gd name="T58" fmla="*/ 63 w 123"/>
                  <a:gd name="T59" fmla="*/ 86 h 123"/>
                  <a:gd name="T60" fmla="*/ 61 w 123"/>
                  <a:gd name="T61" fmla="*/ 5 h 123"/>
                  <a:gd name="T62" fmla="*/ 53 w 123"/>
                  <a:gd name="T63" fmla="*/ 21 h 123"/>
                  <a:gd name="T64" fmla="*/ 53 w 123"/>
                  <a:gd name="T65" fmla="*/ 48 h 123"/>
                  <a:gd name="T66" fmla="*/ 61 w 123"/>
                  <a:gd name="T67" fmla="*/ 28 h 123"/>
                  <a:gd name="T68" fmla="*/ 61 w 123"/>
                  <a:gd name="T69" fmla="*/ 79 h 123"/>
                  <a:gd name="T70" fmla="*/ 53 w 123"/>
                  <a:gd name="T71" fmla="*/ 101 h 123"/>
                  <a:gd name="T72" fmla="*/ 56 w 123"/>
                  <a:gd name="T73" fmla="*/ 114 h 123"/>
                  <a:gd name="T74" fmla="*/ 48 w 123"/>
                  <a:gd name="T75" fmla="*/ 7 h 123"/>
                  <a:gd name="T76" fmla="*/ 53 w 123"/>
                  <a:gd name="T77" fmla="*/ 12 h 123"/>
                  <a:gd name="T78" fmla="*/ 40 w 123"/>
                  <a:gd name="T79" fmla="*/ 27 h 123"/>
                  <a:gd name="T80" fmla="*/ 50 w 123"/>
                  <a:gd name="T81" fmla="*/ 48 h 123"/>
                  <a:gd name="T82" fmla="*/ 44 w 123"/>
                  <a:gd name="T83" fmla="*/ 60 h 123"/>
                  <a:gd name="T84" fmla="*/ 44 w 123"/>
                  <a:gd name="T85" fmla="*/ 62 h 123"/>
                  <a:gd name="T86" fmla="*/ 43 w 123"/>
                  <a:gd name="T87" fmla="*/ 69 h 123"/>
                  <a:gd name="T88" fmla="*/ 40 w 123"/>
                  <a:gd name="T89" fmla="*/ 95 h 123"/>
                  <a:gd name="T90" fmla="*/ 53 w 123"/>
                  <a:gd name="T91" fmla="*/ 74 h 123"/>
                  <a:gd name="T92" fmla="*/ 47 w 123"/>
                  <a:gd name="T93" fmla="*/ 114 h 123"/>
                  <a:gd name="T94" fmla="*/ 38 w 123"/>
                  <a:gd name="T95" fmla="*/ 36 h 123"/>
                  <a:gd name="T96" fmla="*/ 28 w 123"/>
                  <a:gd name="T97" fmla="*/ 32 h 123"/>
                  <a:gd name="T98" fmla="*/ 36 w 123"/>
                  <a:gd name="T99" fmla="*/ 42 h 123"/>
                  <a:gd name="T100" fmla="*/ 30 w 123"/>
                  <a:gd name="T101" fmla="*/ 56 h 123"/>
                  <a:gd name="T102" fmla="*/ 5 w 123"/>
                  <a:gd name="T103" fmla="*/ 60 h 123"/>
                  <a:gd name="T104" fmla="*/ 30 w 123"/>
                  <a:gd name="T105" fmla="*/ 66 h 123"/>
                  <a:gd name="T106" fmla="*/ 33 w 123"/>
                  <a:gd name="T107" fmla="*/ 80 h 123"/>
                  <a:gd name="T108" fmla="*/ 28 w 123"/>
                  <a:gd name="T109" fmla="*/ 94 h 123"/>
                  <a:gd name="T110" fmla="*/ 38 w 123"/>
                  <a:gd name="T111" fmla="*/ 114 h 123"/>
                  <a:gd name="T112" fmla="*/ 9 w 123"/>
                  <a:gd name="T113" fmla="*/ 86 h 123"/>
                  <a:gd name="T114" fmla="*/ 3 w 123"/>
                  <a:gd name="T115" fmla="*/ 76 h 123"/>
                  <a:gd name="T116" fmla="*/ 7 w 123"/>
                  <a:gd name="T117" fmla="*/ 41 h 123"/>
                  <a:gd name="T118" fmla="*/ 9 w 123"/>
                  <a:gd name="T119" fmla="*/ 37 h 123"/>
                  <a:gd name="T120" fmla="*/ 38 w 123"/>
                  <a:gd name="T121" fmla="*/ 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" h="123">
                    <a:moveTo>
                      <a:pt x="118" y="60"/>
                    </a:moveTo>
                    <a:cubicBezTo>
                      <a:pt x="109" y="60"/>
                      <a:pt x="109" y="60"/>
                      <a:pt x="109" y="60"/>
                    </a:cubicBezTo>
                    <a:cubicBezTo>
                      <a:pt x="107" y="60"/>
                      <a:pt x="106" y="59"/>
                      <a:pt x="106" y="58"/>
                    </a:cubicBezTo>
                    <a:cubicBezTo>
                      <a:pt x="106" y="57"/>
                      <a:pt x="107" y="57"/>
                      <a:pt x="107" y="56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1" y="60"/>
                      <a:pt x="101" y="60"/>
                      <a:pt x="101" y="60"/>
                    </a:cubicBezTo>
                    <a:cubicBezTo>
                      <a:pt x="101" y="60"/>
                      <a:pt x="100" y="60"/>
                      <a:pt x="99" y="60"/>
                    </a:cubicBezTo>
                    <a:cubicBezTo>
                      <a:pt x="99" y="60"/>
                      <a:pt x="99" y="60"/>
                      <a:pt x="99" y="60"/>
                    </a:cubicBezTo>
                    <a:cubicBezTo>
                      <a:pt x="95" y="60"/>
                      <a:pt x="95" y="60"/>
                      <a:pt x="95" y="60"/>
                    </a:cubicBezTo>
                    <a:cubicBezTo>
                      <a:pt x="94" y="60"/>
                      <a:pt x="93" y="59"/>
                      <a:pt x="93" y="58"/>
                    </a:cubicBezTo>
                    <a:cubicBezTo>
                      <a:pt x="93" y="57"/>
                      <a:pt x="93" y="57"/>
                      <a:pt x="94" y="56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7" y="60"/>
                      <a:pt x="87" y="60"/>
                      <a:pt x="86" y="60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7" y="42"/>
                      <a:pt x="86" y="42"/>
                      <a:pt x="86" y="41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9" y="35"/>
                      <a:pt x="90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6" y="33"/>
                      <a:pt x="95" y="32"/>
                      <a:pt x="95" y="30"/>
                    </a:cubicBezTo>
                    <a:cubicBezTo>
                      <a:pt x="95" y="30"/>
                      <a:pt x="95" y="29"/>
                      <a:pt x="96" y="29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8"/>
                      <a:pt x="92" y="28"/>
                      <a:pt x="91" y="27"/>
                    </a:cubicBezTo>
                    <a:cubicBezTo>
                      <a:pt x="90" y="27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3"/>
                      <a:pt x="88" y="34"/>
                      <a:pt x="88" y="34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4" y="9"/>
                      <a:pt x="95" y="10"/>
                      <a:pt x="95" y="11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15"/>
                      <a:pt x="102" y="15"/>
                      <a:pt x="103" y="15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8" y="21"/>
                      <a:pt x="108" y="23"/>
                      <a:pt x="108" y="23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13" y="28"/>
                      <a:pt x="114" y="29"/>
                      <a:pt x="114" y="30"/>
                    </a:cubicBezTo>
                    <a:cubicBezTo>
                      <a:pt x="114" y="37"/>
                      <a:pt x="114" y="37"/>
                      <a:pt x="114" y="37"/>
                    </a:cubicBezTo>
                    <a:cubicBezTo>
                      <a:pt x="114" y="38"/>
                      <a:pt x="113" y="39"/>
                      <a:pt x="112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40"/>
                      <a:pt x="96" y="40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47"/>
                      <a:pt x="96" y="47"/>
                      <a:pt x="95" y="47"/>
                    </a:cubicBezTo>
                    <a:cubicBezTo>
                      <a:pt x="96" y="47"/>
                      <a:pt x="96" y="48"/>
                      <a:pt x="96" y="48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1" y="53"/>
                      <a:pt x="101" y="53"/>
                      <a:pt x="101" y="53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4" y="40"/>
                      <a:pt x="115" y="40"/>
                      <a:pt x="116" y="41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2" y="47"/>
                      <a:pt x="122" y="48"/>
                      <a:pt x="121" y="49"/>
                    </a:cubicBezTo>
                    <a:cubicBezTo>
                      <a:pt x="114" y="56"/>
                      <a:pt x="114" y="56"/>
                      <a:pt x="114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2" y="56"/>
                      <a:pt x="123" y="57"/>
                      <a:pt x="123" y="58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23" y="66"/>
                      <a:pt x="122" y="67"/>
                      <a:pt x="121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122" y="74"/>
                      <a:pt x="122" y="76"/>
                      <a:pt x="121" y="76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5" y="82"/>
                      <a:pt x="114" y="82"/>
                      <a:pt x="113" y="81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6" y="75"/>
                      <a:pt x="96" y="75"/>
                      <a:pt x="95" y="75"/>
                    </a:cubicBezTo>
                    <a:cubicBezTo>
                      <a:pt x="96" y="75"/>
                      <a:pt x="96" y="76"/>
                      <a:pt x="96" y="76"/>
                    </a:cubicBezTo>
                    <a:cubicBezTo>
                      <a:pt x="96" y="83"/>
                      <a:pt x="96" y="83"/>
                      <a:pt x="96" y="83"/>
                    </a:cubicBezTo>
                    <a:cubicBezTo>
                      <a:pt x="96" y="83"/>
                      <a:pt x="96" y="83"/>
                      <a:pt x="96" y="83"/>
                    </a:cubicBezTo>
                    <a:cubicBezTo>
                      <a:pt x="112" y="83"/>
                      <a:pt x="112" y="83"/>
                      <a:pt x="112" y="83"/>
                    </a:cubicBezTo>
                    <a:cubicBezTo>
                      <a:pt x="113" y="83"/>
                      <a:pt x="114" y="84"/>
                      <a:pt x="114" y="86"/>
                    </a:cubicBezTo>
                    <a:cubicBezTo>
                      <a:pt x="114" y="92"/>
                      <a:pt x="114" y="92"/>
                      <a:pt x="114" y="92"/>
                    </a:cubicBezTo>
                    <a:cubicBezTo>
                      <a:pt x="114" y="93"/>
                      <a:pt x="113" y="94"/>
                      <a:pt x="112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100"/>
                      <a:pt x="108" y="101"/>
                      <a:pt x="108" y="102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102" y="108"/>
                      <a:pt x="100" y="108"/>
                      <a:pt x="100" y="107"/>
                    </a:cubicBezTo>
                    <a:cubicBezTo>
                      <a:pt x="95" y="102"/>
                      <a:pt x="95" y="102"/>
                      <a:pt x="95" y="102"/>
                    </a:cubicBezTo>
                    <a:cubicBezTo>
                      <a:pt x="95" y="111"/>
                      <a:pt x="95" y="111"/>
                      <a:pt x="95" y="111"/>
                    </a:cubicBezTo>
                    <a:cubicBezTo>
                      <a:pt x="95" y="113"/>
                      <a:pt x="94" y="114"/>
                      <a:pt x="93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89"/>
                      <a:pt x="88" y="90"/>
                      <a:pt x="88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9" y="109"/>
                      <a:pt x="89" y="109"/>
                      <a:pt x="89" y="109"/>
                    </a:cubicBezTo>
                    <a:cubicBezTo>
                      <a:pt x="90" y="109"/>
                      <a:pt x="90" y="109"/>
                      <a:pt x="90" y="109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0" y="95"/>
                      <a:pt x="91" y="94"/>
                      <a:pt x="93" y="94"/>
                    </a:cubicBezTo>
                    <a:cubicBezTo>
                      <a:pt x="93" y="94"/>
                      <a:pt x="94" y="95"/>
                      <a:pt x="94" y="95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2" y="101"/>
                      <a:pt x="102" y="101"/>
                      <a:pt x="102" y="101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5" y="93"/>
                      <a:pt x="95" y="91"/>
                      <a:pt x="96" y="90"/>
                    </a:cubicBezTo>
                    <a:cubicBezTo>
                      <a:pt x="96" y="90"/>
                      <a:pt x="97" y="90"/>
                      <a:pt x="97" y="90"/>
                    </a:cubicBezTo>
                    <a:cubicBezTo>
                      <a:pt x="97" y="90"/>
                      <a:pt x="97" y="90"/>
                      <a:pt x="97" y="90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0" y="88"/>
                      <a:pt x="89" y="88"/>
                      <a:pt x="89" y="87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7" y="80"/>
                      <a:pt x="87" y="80"/>
                      <a:pt x="88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1" y="80"/>
                      <a:pt x="91" y="80"/>
                      <a:pt x="91" y="80"/>
                    </a:cubicBezTo>
                    <a:cubicBezTo>
                      <a:pt x="91" y="79"/>
                      <a:pt x="91" y="79"/>
                      <a:pt x="91" y="79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92" y="74"/>
                      <a:pt x="92" y="74"/>
                      <a:pt x="92" y="74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7" y="62"/>
                      <a:pt x="87" y="62"/>
                      <a:pt x="88" y="63"/>
                    </a:cubicBezTo>
                    <a:cubicBezTo>
                      <a:pt x="95" y="70"/>
                      <a:pt x="95" y="70"/>
                      <a:pt x="95" y="70"/>
                    </a:cubicBezTo>
                    <a:cubicBezTo>
                      <a:pt x="96" y="68"/>
                      <a:pt x="96" y="68"/>
                      <a:pt x="96" y="68"/>
                    </a:cubicBezTo>
                    <a:cubicBezTo>
                      <a:pt x="94" y="66"/>
                      <a:pt x="94" y="66"/>
                      <a:pt x="94" y="66"/>
                    </a:cubicBezTo>
                    <a:cubicBezTo>
                      <a:pt x="93" y="65"/>
                      <a:pt x="93" y="64"/>
                      <a:pt x="94" y="63"/>
                    </a:cubicBezTo>
                    <a:cubicBezTo>
                      <a:pt x="94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100" y="62"/>
                      <a:pt x="101" y="62"/>
                      <a:pt x="101" y="63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6" y="75"/>
                      <a:pt x="116" y="75"/>
                      <a:pt x="116" y="75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6" y="65"/>
                      <a:pt x="106" y="64"/>
                      <a:pt x="107" y="63"/>
                    </a:cubicBezTo>
                    <a:cubicBezTo>
                      <a:pt x="107" y="62"/>
                      <a:pt x="108" y="62"/>
                      <a:pt x="109" y="62"/>
                    </a:cubicBezTo>
                    <a:cubicBezTo>
                      <a:pt x="109" y="62"/>
                      <a:pt x="109" y="62"/>
                      <a:pt x="109" y="62"/>
                    </a:cubicBezTo>
                    <a:cubicBezTo>
                      <a:pt x="118" y="62"/>
                      <a:pt x="118" y="62"/>
                      <a:pt x="118" y="62"/>
                    </a:cubicBezTo>
                    <a:lnTo>
                      <a:pt x="118" y="60"/>
                    </a:lnTo>
                    <a:close/>
                    <a:moveTo>
                      <a:pt x="86" y="60"/>
                    </a:moveTo>
                    <a:cubicBezTo>
                      <a:pt x="80" y="60"/>
                      <a:pt x="80" y="60"/>
                      <a:pt x="80" y="60"/>
                    </a:cubicBezTo>
                    <a:cubicBezTo>
                      <a:pt x="78" y="60"/>
                      <a:pt x="77" y="59"/>
                      <a:pt x="77" y="58"/>
                    </a:cubicBezTo>
                    <a:cubicBezTo>
                      <a:pt x="77" y="57"/>
                      <a:pt x="77" y="56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6" y="54"/>
                      <a:pt x="75" y="53"/>
                      <a:pt x="75" y="52"/>
                    </a:cubicBezTo>
                    <a:cubicBezTo>
                      <a:pt x="74" y="51"/>
                      <a:pt x="74" y="50"/>
                      <a:pt x="75" y="49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80" y="45"/>
                      <a:pt x="80" y="45"/>
                      <a:pt x="80" y="45"/>
                    </a:cubicBezTo>
                    <a:cubicBezTo>
                      <a:pt x="80" y="44"/>
                      <a:pt x="81" y="44"/>
                      <a:pt x="81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51"/>
                      <a:pt x="80" y="51"/>
                      <a:pt x="80" y="51"/>
                    </a:cubicBezTo>
                    <a:cubicBezTo>
                      <a:pt x="80" y="52"/>
                      <a:pt x="80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4"/>
                      <a:pt x="81" y="55"/>
                      <a:pt x="82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6" y="60"/>
                      <a:pt x="86" y="60"/>
                      <a:pt x="86" y="60"/>
                    </a:cubicBezTo>
                    <a:close/>
                    <a:moveTo>
                      <a:pt x="86" y="41"/>
                    </a:moveTo>
                    <a:cubicBezTo>
                      <a:pt x="86" y="41"/>
                      <a:pt x="85" y="40"/>
                      <a:pt x="85" y="40"/>
                    </a:cubicBezTo>
                    <a:cubicBezTo>
                      <a:pt x="85" y="39"/>
                      <a:pt x="86" y="39"/>
                      <a:pt x="86" y="38"/>
                    </a:cubicBezTo>
                    <a:cubicBezTo>
                      <a:pt x="86" y="41"/>
                      <a:pt x="86" y="41"/>
                      <a:pt x="86" y="41"/>
                    </a:cubicBezTo>
                    <a:close/>
                    <a:moveTo>
                      <a:pt x="86" y="36"/>
                    </a:moveTo>
                    <a:cubicBezTo>
                      <a:pt x="86" y="9"/>
                      <a:pt x="86" y="9"/>
                      <a:pt x="86" y="9"/>
                    </a:cubicBezTo>
                    <a:cubicBezTo>
                      <a:pt x="85" y="9"/>
                      <a:pt x="84" y="10"/>
                      <a:pt x="84" y="11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3" y="27"/>
                      <a:pt x="83" y="2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76" y="27"/>
                      <a:pt x="76" y="27"/>
                      <a:pt x="76" y="28"/>
                    </a:cubicBezTo>
                    <a:cubicBezTo>
                      <a:pt x="76" y="27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3" y="49"/>
                      <a:pt x="74" y="48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9" y="43"/>
                      <a:pt x="79" y="42"/>
                      <a:pt x="79" y="4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2" y="37"/>
                    </a:cubicBezTo>
                    <a:cubicBezTo>
                      <a:pt x="82" y="38"/>
                      <a:pt x="84" y="38"/>
                      <a:pt x="85" y="37"/>
                    </a:cubicBezTo>
                    <a:cubicBezTo>
                      <a:pt x="86" y="36"/>
                      <a:pt x="86" y="36"/>
                      <a:pt x="86" y="36"/>
                    </a:cubicBezTo>
                    <a:close/>
                    <a:moveTo>
                      <a:pt x="71" y="14"/>
                    </a:moveTo>
                    <a:cubicBezTo>
                      <a:pt x="77" y="9"/>
                      <a:pt x="77" y="9"/>
                      <a:pt x="77" y="9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75" y="1"/>
                      <a:pt x="76" y="1"/>
                      <a:pt x="77" y="2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8"/>
                      <a:pt x="83" y="9"/>
                      <a:pt x="82" y="10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14"/>
                      <a:pt x="71" y="14"/>
                      <a:pt x="71" y="14"/>
                    </a:cubicBezTo>
                    <a:close/>
                    <a:moveTo>
                      <a:pt x="71" y="111"/>
                    </a:moveTo>
                    <a:cubicBezTo>
                      <a:pt x="75" y="115"/>
                      <a:pt x="75" y="115"/>
                      <a:pt x="75" y="115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1" y="108"/>
                      <a:pt x="71" y="108"/>
                      <a:pt x="71" y="108"/>
                    </a:cubicBezTo>
                    <a:cubicBezTo>
                      <a:pt x="71" y="101"/>
                      <a:pt x="71" y="101"/>
                      <a:pt x="71" y="101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3" y="113"/>
                      <a:pt x="83" y="115"/>
                      <a:pt x="82" y="115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6" y="121"/>
                      <a:pt x="75" y="121"/>
                      <a:pt x="74" y="120"/>
                    </a:cubicBezTo>
                    <a:cubicBezTo>
                      <a:pt x="71" y="117"/>
                      <a:pt x="71" y="117"/>
                      <a:pt x="71" y="117"/>
                    </a:cubicBezTo>
                    <a:cubicBezTo>
                      <a:pt x="71" y="111"/>
                      <a:pt x="71" y="111"/>
                      <a:pt x="71" y="111"/>
                    </a:cubicBezTo>
                    <a:close/>
                    <a:moveTo>
                      <a:pt x="71" y="74"/>
                    </a:move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79"/>
                      <a:pt x="72" y="79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1" y="100"/>
                      <a:pt x="71" y="100"/>
                      <a:pt x="71" y="100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95"/>
                      <a:pt x="76" y="95"/>
                      <a:pt x="76" y="95"/>
                    </a:cubicBezTo>
                    <a:cubicBezTo>
                      <a:pt x="76" y="95"/>
                      <a:pt x="76" y="95"/>
                      <a:pt x="77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83" y="95"/>
                      <a:pt x="84" y="95"/>
                      <a:pt x="84" y="95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112"/>
                      <a:pt x="85" y="114"/>
                      <a:pt x="86" y="114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5"/>
                      <a:pt x="84" y="85"/>
                      <a:pt x="83" y="85"/>
                    </a:cubicBezTo>
                    <a:cubicBezTo>
                      <a:pt x="82" y="85"/>
                      <a:pt x="81" y="86"/>
                      <a:pt x="81" y="87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79" y="90"/>
                      <a:pt x="79" y="90"/>
                      <a:pt x="79" y="90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79" y="80"/>
                      <a:pt x="79" y="80"/>
                      <a:pt x="78" y="79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73" y="74"/>
                      <a:pt x="72" y="74"/>
                      <a:pt x="71" y="74"/>
                    </a:cubicBezTo>
                    <a:close/>
                    <a:moveTo>
                      <a:pt x="86" y="84"/>
                    </a:moveTo>
                    <a:cubicBezTo>
                      <a:pt x="85" y="83"/>
                      <a:pt x="85" y="82"/>
                      <a:pt x="86" y="81"/>
                    </a:cubicBezTo>
                    <a:cubicBezTo>
                      <a:pt x="86" y="84"/>
                      <a:pt x="86" y="84"/>
                      <a:pt x="86" y="84"/>
                    </a:cubicBezTo>
                    <a:close/>
                    <a:moveTo>
                      <a:pt x="86" y="79"/>
                    </a:moveTo>
                    <a:cubicBezTo>
                      <a:pt x="81" y="79"/>
                      <a:pt x="81" y="79"/>
                      <a:pt x="81" y="79"/>
                    </a:cubicBezTo>
                    <a:cubicBezTo>
                      <a:pt x="81" y="79"/>
                      <a:pt x="80" y="78"/>
                      <a:pt x="79" y="78"/>
                    </a:cubicBezTo>
                    <a:cubicBezTo>
                      <a:pt x="75" y="73"/>
                      <a:pt x="75" y="73"/>
                      <a:pt x="75" y="73"/>
                    </a:cubicBezTo>
                    <a:cubicBezTo>
                      <a:pt x="74" y="72"/>
                      <a:pt x="74" y="71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69"/>
                      <a:pt x="76" y="68"/>
                      <a:pt x="76" y="67"/>
                    </a:cubicBezTo>
                    <a:cubicBezTo>
                      <a:pt x="77" y="66"/>
                      <a:pt x="77" y="65"/>
                      <a:pt x="77" y="64"/>
                    </a:cubicBezTo>
                    <a:cubicBezTo>
                      <a:pt x="78" y="63"/>
                      <a:pt x="79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2" y="67"/>
                      <a:pt x="82" y="67"/>
                      <a:pt x="82" y="67"/>
                    </a:cubicBezTo>
                    <a:cubicBezTo>
                      <a:pt x="81" y="68"/>
                      <a:pt x="81" y="68"/>
                      <a:pt x="81" y="69"/>
                    </a:cubicBezTo>
                    <a:cubicBezTo>
                      <a:pt x="80" y="70"/>
                      <a:pt x="80" y="71"/>
                      <a:pt x="80" y="71"/>
                    </a:cubicBezTo>
                    <a:cubicBezTo>
                      <a:pt x="82" y="74"/>
                      <a:pt x="82" y="74"/>
                      <a:pt x="82" y="74"/>
                    </a:cubicBezTo>
                    <a:cubicBezTo>
                      <a:pt x="86" y="74"/>
                      <a:pt x="86" y="74"/>
                      <a:pt x="86" y="74"/>
                    </a:cubicBezTo>
                    <a:lnTo>
                      <a:pt x="86" y="79"/>
                    </a:lnTo>
                    <a:close/>
                    <a:moveTo>
                      <a:pt x="71" y="48"/>
                    </a:moveTo>
                    <a:cubicBezTo>
                      <a:pt x="71" y="48"/>
                      <a:pt x="71" y="48"/>
                      <a:pt x="71" y="48"/>
                    </a:cubicBezTo>
                    <a:cubicBezTo>
                      <a:pt x="70" y="48"/>
                      <a:pt x="69" y="47"/>
                      <a:pt x="68" y="47"/>
                    </a:cubicBezTo>
                    <a:cubicBezTo>
                      <a:pt x="67" y="46"/>
                      <a:pt x="66" y="46"/>
                      <a:pt x="65" y="46"/>
                    </a:cubicBezTo>
                    <a:cubicBezTo>
                      <a:pt x="63" y="46"/>
                      <a:pt x="63" y="45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6"/>
                      <a:pt x="63" y="36"/>
                      <a:pt x="63" y="35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6" y="30"/>
                      <a:pt x="64" y="30"/>
                      <a:pt x="63" y="29"/>
                    </a:cubicBezTo>
                    <a:cubicBezTo>
                      <a:pt x="63" y="29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3"/>
                      <a:pt x="63" y="22"/>
                      <a:pt x="63" y="22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2"/>
                      <a:pt x="70" y="22"/>
                      <a:pt x="71" y="22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8" y="42"/>
                      <a:pt x="69" y="42"/>
                      <a:pt x="70" y="42"/>
                    </a:cubicBezTo>
                    <a:cubicBezTo>
                      <a:pt x="70" y="42"/>
                      <a:pt x="70" y="43"/>
                      <a:pt x="71" y="43"/>
                    </a:cubicBezTo>
                    <a:cubicBezTo>
                      <a:pt x="71" y="48"/>
                      <a:pt x="71" y="48"/>
                      <a:pt x="71" y="48"/>
                    </a:cubicBezTo>
                    <a:close/>
                    <a:moveTo>
                      <a:pt x="71" y="12"/>
                    </a:moveTo>
                    <a:cubicBezTo>
                      <a:pt x="71" y="5"/>
                      <a:pt x="71" y="5"/>
                      <a:pt x="71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67" y="1"/>
                      <a:pt x="66" y="0"/>
                      <a:pt x="65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5"/>
                      <a:pt x="63" y="16"/>
                      <a:pt x="63" y="16"/>
                    </a:cubicBezTo>
                    <a:cubicBezTo>
                      <a:pt x="64" y="17"/>
                      <a:pt x="66" y="17"/>
                      <a:pt x="67" y="16"/>
                    </a:cubicBezTo>
                    <a:cubicBezTo>
                      <a:pt x="71" y="12"/>
                      <a:pt x="71" y="12"/>
                      <a:pt x="71" y="12"/>
                    </a:cubicBezTo>
                    <a:close/>
                    <a:moveTo>
                      <a:pt x="62" y="118"/>
                    </a:moveTo>
                    <a:cubicBezTo>
                      <a:pt x="63" y="118"/>
                      <a:pt x="63" y="118"/>
                      <a:pt x="63" y="118"/>
                    </a:cubicBezTo>
                    <a:cubicBezTo>
                      <a:pt x="63" y="108"/>
                      <a:pt x="63" y="108"/>
                      <a:pt x="63" y="108"/>
                    </a:cubicBezTo>
                    <a:cubicBezTo>
                      <a:pt x="63" y="107"/>
                      <a:pt x="64" y="106"/>
                      <a:pt x="65" y="106"/>
                    </a:cubicBezTo>
                    <a:cubicBezTo>
                      <a:pt x="66" y="106"/>
                      <a:pt x="66" y="106"/>
                      <a:pt x="67" y="106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1" y="117"/>
                      <a:pt x="71" y="117"/>
                      <a:pt x="71" y="117"/>
                    </a:cubicBezTo>
                    <a:cubicBezTo>
                      <a:pt x="67" y="114"/>
                      <a:pt x="67" y="114"/>
                      <a:pt x="67" y="114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67" y="122"/>
                      <a:pt x="66" y="123"/>
                      <a:pt x="65" y="123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2" y="118"/>
                      <a:pt x="62" y="118"/>
                      <a:pt x="62" y="118"/>
                    </a:cubicBezTo>
                    <a:close/>
                    <a:moveTo>
                      <a:pt x="71" y="108"/>
                    </a:moveTo>
                    <a:cubicBezTo>
                      <a:pt x="71" y="101"/>
                      <a:pt x="71" y="101"/>
                      <a:pt x="71" y="101"/>
                    </a:cubicBezTo>
                    <a:cubicBezTo>
                      <a:pt x="70" y="101"/>
                      <a:pt x="70" y="101"/>
                      <a:pt x="70" y="101"/>
                    </a:cubicBezTo>
                    <a:cubicBezTo>
                      <a:pt x="70" y="101"/>
                      <a:pt x="70" y="100"/>
                      <a:pt x="71" y="100"/>
                    </a:cubicBezTo>
                    <a:cubicBezTo>
                      <a:pt x="71" y="100"/>
                      <a:pt x="71" y="100"/>
                      <a:pt x="71" y="100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8" y="81"/>
                      <a:pt x="69" y="81"/>
                      <a:pt x="70" y="80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70" y="80"/>
                      <a:pt x="70" y="80"/>
                      <a:pt x="71" y="80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0" y="75"/>
                      <a:pt x="69" y="75"/>
                      <a:pt x="68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7" y="76"/>
                      <a:pt x="66" y="77"/>
                      <a:pt x="65" y="77"/>
                    </a:cubicBezTo>
                    <a:cubicBezTo>
                      <a:pt x="64" y="77"/>
                      <a:pt x="63" y="78"/>
                      <a:pt x="63" y="79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3" y="87"/>
                      <a:pt x="63" y="87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69" y="95"/>
                      <a:pt x="69" y="95"/>
                      <a:pt x="69" y="95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6" y="93"/>
                      <a:pt x="66" y="92"/>
                      <a:pt x="65" y="92"/>
                    </a:cubicBezTo>
                    <a:cubicBezTo>
                      <a:pt x="64" y="92"/>
                      <a:pt x="63" y="93"/>
                      <a:pt x="63" y="95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3" y="99"/>
                      <a:pt x="63" y="100"/>
                      <a:pt x="63" y="101"/>
                    </a:cubicBezTo>
                    <a:lnTo>
                      <a:pt x="71" y="108"/>
                    </a:lnTo>
                    <a:close/>
                    <a:moveTo>
                      <a:pt x="62" y="5"/>
                    </a:moveTo>
                    <a:cubicBezTo>
                      <a:pt x="61" y="5"/>
                      <a:pt x="61" y="5"/>
                      <a:pt x="61" y="5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6"/>
                      <a:pt x="60" y="17"/>
                      <a:pt x="59" y="17"/>
                    </a:cubicBezTo>
                    <a:cubicBezTo>
                      <a:pt x="58" y="17"/>
                      <a:pt x="57" y="16"/>
                      <a:pt x="57" y="16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1"/>
                      <a:pt x="57" y="0"/>
                      <a:pt x="59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5"/>
                      <a:pt x="62" y="5"/>
                      <a:pt x="62" y="5"/>
                    </a:cubicBezTo>
                    <a:close/>
                    <a:moveTo>
                      <a:pt x="53" y="14"/>
                    </a:move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5" y="42"/>
                      <a:pt x="55" y="42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3"/>
                      <a:pt x="53" y="43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4" y="48"/>
                      <a:pt x="55" y="47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6"/>
                      <a:pt x="58" y="46"/>
                      <a:pt x="59" y="46"/>
                    </a:cubicBezTo>
                    <a:cubicBezTo>
                      <a:pt x="60" y="46"/>
                      <a:pt x="61" y="45"/>
                      <a:pt x="61" y="43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6"/>
                      <a:pt x="61" y="36"/>
                      <a:pt x="60" y="35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0"/>
                      <a:pt x="58" y="30"/>
                      <a:pt x="59" y="30"/>
                    </a:cubicBezTo>
                    <a:cubicBezTo>
                      <a:pt x="60" y="30"/>
                      <a:pt x="61" y="29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3"/>
                      <a:pt x="61" y="22"/>
                      <a:pt x="60" y="22"/>
                    </a:cubicBezTo>
                    <a:cubicBezTo>
                      <a:pt x="53" y="14"/>
                      <a:pt x="53" y="14"/>
                      <a:pt x="53" y="14"/>
                    </a:cubicBezTo>
                    <a:close/>
                    <a:moveTo>
                      <a:pt x="53" y="74"/>
                    </a:moveTo>
                    <a:cubicBezTo>
                      <a:pt x="53" y="74"/>
                      <a:pt x="53" y="74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4" y="75"/>
                      <a:pt x="55" y="75"/>
                      <a:pt x="56" y="76"/>
                    </a:cubicBezTo>
                    <a:cubicBezTo>
                      <a:pt x="57" y="76"/>
                      <a:pt x="58" y="77"/>
                      <a:pt x="59" y="77"/>
                    </a:cubicBezTo>
                    <a:cubicBezTo>
                      <a:pt x="60" y="77"/>
                      <a:pt x="61" y="78"/>
                      <a:pt x="61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6"/>
                      <a:pt x="61" y="87"/>
                      <a:pt x="60" y="8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8" y="92"/>
                      <a:pt x="59" y="92"/>
                      <a:pt x="60" y="93"/>
                    </a:cubicBezTo>
                    <a:cubicBezTo>
                      <a:pt x="61" y="94"/>
                      <a:pt x="61" y="94"/>
                      <a:pt x="61" y="95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100"/>
                      <a:pt x="61" y="100"/>
                      <a:pt x="60" y="101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3" y="101"/>
                      <a:pt x="53" y="100"/>
                      <a:pt x="53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5" y="81"/>
                      <a:pt x="55" y="81"/>
                      <a:pt x="54" y="80"/>
                    </a:cubicBezTo>
                    <a:cubicBezTo>
                      <a:pt x="54" y="80"/>
                      <a:pt x="53" y="80"/>
                      <a:pt x="53" y="80"/>
                    </a:cubicBezTo>
                    <a:cubicBezTo>
                      <a:pt x="53" y="74"/>
                      <a:pt x="53" y="74"/>
                      <a:pt x="53" y="74"/>
                    </a:cubicBezTo>
                    <a:close/>
                    <a:moveTo>
                      <a:pt x="53" y="111"/>
                    </a:moveTo>
                    <a:cubicBezTo>
                      <a:pt x="53" y="117"/>
                      <a:pt x="53" y="117"/>
                      <a:pt x="53" y="117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6" y="122"/>
                      <a:pt x="57" y="123"/>
                      <a:pt x="59" y="123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1" y="118"/>
                      <a:pt x="61" y="118"/>
                      <a:pt x="61" y="11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7"/>
                      <a:pt x="61" y="107"/>
                      <a:pt x="60" y="106"/>
                    </a:cubicBezTo>
                    <a:cubicBezTo>
                      <a:pt x="59" y="105"/>
                      <a:pt x="58" y="105"/>
                      <a:pt x="57" y="106"/>
                    </a:cubicBezTo>
                    <a:lnTo>
                      <a:pt x="53" y="111"/>
                    </a:lnTo>
                    <a:close/>
                    <a:moveTo>
                      <a:pt x="53" y="12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9"/>
                      <a:pt x="41" y="8"/>
                      <a:pt x="42" y="7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9" y="1"/>
                      <a:pt x="50" y="2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53" y="48"/>
                    </a:moveTo>
                    <a:cubicBezTo>
                      <a:pt x="53" y="43"/>
                      <a:pt x="53" y="43"/>
                      <a:pt x="53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8"/>
                    </a:cubicBezTo>
                    <a:cubicBezTo>
                      <a:pt x="48" y="27"/>
                      <a:pt x="47" y="27"/>
                      <a:pt x="47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0"/>
                      <a:pt x="39" y="9"/>
                      <a:pt x="38" y="9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40" y="38"/>
                      <a:pt x="40" y="38"/>
                    </a:cubicBezTo>
                    <a:cubicBezTo>
                      <a:pt x="42" y="38"/>
                      <a:pt x="43" y="37"/>
                      <a:pt x="43" y="35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2"/>
                      <a:pt x="45" y="43"/>
                      <a:pt x="45" y="43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9"/>
                      <a:pt x="52" y="49"/>
                      <a:pt x="53" y="48"/>
                    </a:cubicBezTo>
                    <a:close/>
                    <a:moveTo>
                      <a:pt x="38" y="38"/>
                    </a:moveTo>
                    <a:cubicBezTo>
                      <a:pt x="38" y="39"/>
                      <a:pt x="38" y="40"/>
                      <a:pt x="38" y="41"/>
                    </a:cubicBezTo>
                    <a:cubicBezTo>
                      <a:pt x="38" y="38"/>
                      <a:pt x="38" y="38"/>
                      <a:pt x="38" y="38"/>
                    </a:cubicBezTo>
                    <a:close/>
                    <a:moveTo>
                      <a:pt x="38" y="44"/>
                    </a:moveTo>
                    <a:cubicBezTo>
                      <a:pt x="42" y="44"/>
                      <a:pt x="42" y="44"/>
                      <a:pt x="42" y="44"/>
                    </a:cubicBezTo>
                    <a:cubicBezTo>
                      <a:pt x="43" y="44"/>
                      <a:pt x="44" y="44"/>
                      <a:pt x="44" y="45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50"/>
                      <a:pt x="49" y="51"/>
                      <a:pt x="49" y="52"/>
                    </a:cubicBezTo>
                    <a:cubicBezTo>
                      <a:pt x="48" y="53"/>
                      <a:pt x="48" y="54"/>
                      <a:pt x="47" y="55"/>
                    </a:cubicBezTo>
                    <a:cubicBezTo>
                      <a:pt x="47" y="56"/>
                      <a:pt x="46" y="57"/>
                      <a:pt x="46" y="58"/>
                    </a:cubicBezTo>
                    <a:cubicBezTo>
                      <a:pt x="46" y="60"/>
                      <a:pt x="45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5"/>
                      <a:pt x="43" y="54"/>
                      <a:pt x="43" y="53"/>
                    </a:cubicBezTo>
                    <a:cubicBezTo>
                      <a:pt x="43" y="53"/>
                      <a:pt x="43" y="52"/>
                      <a:pt x="44" y="51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4"/>
                      <a:pt x="38" y="44"/>
                      <a:pt x="38" y="44"/>
                    </a:cubicBezTo>
                    <a:close/>
                    <a:moveTo>
                      <a:pt x="38" y="62"/>
                    </a:moveTo>
                    <a:cubicBezTo>
                      <a:pt x="44" y="62"/>
                      <a:pt x="44" y="62"/>
                      <a:pt x="44" y="62"/>
                    </a:cubicBezTo>
                    <a:cubicBezTo>
                      <a:pt x="45" y="62"/>
                      <a:pt x="46" y="63"/>
                      <a:pt x="46" y="64"/>
                    </a:cubicBezTo>
                    <a:cubicBezTo>
                      <a:pt x="47" y="65"/>
                      <a:pt x="47" y="66"/>
                      <a:pt x="47" y="67"/>
                    </a:cubicBezTo>
                    <a:cubicBezTo>
                      <a:pt x="48" y="68"/>
                      <a:pt x="48" y="69"/>
                      <a:pt x="49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4" y="78"/>
                      <a:pt x="43" y="79"/>
                      <a:pt x="42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1"/>
                      <a:pt x="43" y="70"/>
                      <a:pt x="43" y="69"/>
                    </a:cubicBezTo>
                    <a:cubicBezTo>
                      <a:pt x="43" y="68"/>
                      <a:pt x="42" y="68"/>
                      <a:pt x="42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2"/>
                      <a:pt x="38" y="62"/>
                      <a:pt x="38" y="62"/>
                    </a:cubicBezTo>
                    <a:close/>
                    <a:moveTo>
                      <a:pt x="38" y="81"/>
                    </a:moveTo>
                    <a:cubicBezTo>
                      <a:pt x="38" y="82"/>
                      <a:pt x="38" y="82"/>
                      <a:pt x="38" y="83"/>
                    </a:cubicBezTo>
                    <a:cubicBezTo>
                      <a:pt x="38" y="83"/>
                      <a:pt x="38" y="84"/>
                      <a:pt x="38" y="84"/>
                    </a:cubicBezTo>
                    <a:cubicBezTo>
                      <a:pt x="38" y="81"/>
                      <a:pt x="38" y="81"/>
                      <a:pt x="38" y="81"/>
                    </a:cubicBezTo>
                    <a:close/>
                    <a:moveTo>
                      <a:pt x="38" y="87"/>
                    </a:moveTo>
                    <a:cubicBezTo>
                      <a:pt x="38" y="114"/>
                      <a:pt x="38" y="114"/>
                      <a:pt x="38" y="114"/>
                    </a:cubicBezTo>
                    <a:cubicBezTo>
                      <a:pt x="39" y="114"/>
                      <a:pt x="40" y="112"/>
                      <a:pt x="40" y="111"/>
                    </a:cubicBezTo>
                    <a:cubicBezTo>
                      <a:pt x="40" y="95"/>
                      <a:pt x="40" y="95"/>
                      <a:pt x="40" y="95"/>
                    </a:cubicBezTo>
                    <a:cubicBezTo>
                      <a:pt x="40" y="95"/>
                      <a:pt x="40" y="95"/>
                      <a:pt x="40" y="95"/>
                    </a:cubicBezTo>
                    <a:cubicBezTo>
                      <a:pt x="47" y="95"/>
                      <a:pt x="47" y="95"/>
                      <a:pt x="47" y="95"/>
                    </a:cubicBezTo>
                    <a:cubicBezTo>
                      <a:pt x="47" y="95"/>
                      <a:pt x="48" y="95"/>
                      <a:pt x="48" y="95"/>
                    </a:cubicBezTo>
                    <a:cubicBezTo>
                      <a:pt x="48" y="95"/>
                      <a:pt x="48" y="95"/>
                      <a:pt x="48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79"/>
                      <a:pt x="52" y="80"/>
                      <a:pt x="53" y="80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2" y="74"/>
                      <a:pt x="51" y="74"/>
                      <a:pt x="50" y="74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45" y="79"/>
                      <a:pt x="45" y="80"/>
                      <a:pt x="45" y="81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43" y="87"/>
                      <a:pt x="43" y="86"/>
                      <a:pt x="42" y="86"/>
                    </a:cubicBezTo>
                    <a:cubicBezTo>
                      <a:pt x="41" y="85"/>
                      <a:pt x="40" y="85"/>
                      <a:pt x="39" y="86"/>
                    </a:cubicBezTo>
                    <a:cubicBezTo>
                      <a:pt x="38" y="87"/>
                      <a:pt x="38" y="87"/>
                      <a:pt x="38" y="87"/>
                    </a:cubicBezTo>
                    <a:close/>
                    <a:moveTo>
                      <a:pt x="53" y="108"/>
                    </a:moveTo>
                    <a:cubicBezTo>
                      <a:pt x="47" y="114"/>
                      <a:pt x="47" y="114"/>
                      <a:pt x="47" y="114"/>
                    </a:cubicBezTo>
                    <a:cubicBezTo>
                      <a:pt x="48" y="115"/>
                      <a:pt x="48" y="115"/>
                      <a:pt x="48" y="115"/>
                    </a:cubicBezTo>
                    <a:cubicBezTo>
                      <a:pt x="53" y="111"/>
                      <a:pt x="53" y="111"/>
                      <a:pt x="53" y="111"/>
                    </a:cubicBezTo>
                    <a:cubicBezTo>
                      <a:pt x="53" y="117"/>
                      <a:pt x="53" y="117"/>
                      <a:pt x="53" y="117"/>
                    </a:cubicBezTo>
                    <a:cubicBezTo>
                      <a:pt x="50" y="120"/>
                      <a:pt x="50" y="120"/>
                      <a:pt x="50" y="120"/>
                    </a:cubicBezTo>
                    <a:cubicBezTo>
                      <a:pt x="50" y="120"/>
                      <a:pt x="50" y="120"/>
                      <a:pt x="50" y="120"/>
                    </a:cubicBezTo>
                    <a:cubicBezTo>
                      <a:pt x="49" y="121"/>
                      <a:pt x="47" y="121"/>
                      <a:pt x="47" y="120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5"/>
                      <a:pt x="42" y="115"/>
                      <a:pt x="42" y="115"/>
                    </a:cubicBezTo>
                    <a:cubicBezTo>
                      <a:pt x="41" y="115"/>
                      <a:pt x="41" y="113"/>
                      <a:pt x="42" y="112"/>
                    </a:cubicBezTo>
                    <a:cubicBezTo>
                      <a:pt x="53" y="101"/>
                      <a:pt x="53" y="101"/>
                      <a:pt x="53" y="101"/>
                    </a:cubicBezTo>
                    <a:lnTo>
                      <a:pt x="53" y="108"/>
                    </a:lnTo>
                    <a:close/>
                    <a:moveTo>
                      <a:pt x="38" y="36"/>
                    </a:moveTo>
                    <a:cubicBezTo>
                      <a:pt x="36" y="34"/>
                      <a:pt x="36" y="34"/>
                      <a:pt x="36" y="34"/>
                    </a:cubicBezTo>
                    <a:cubicBezTo>
                      <a:pt x="35" y="34"/>
                      <a:pt x="35" y="33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7"/>
                      <a:pt x="32" y="28"/>
                      <a:pt x="31" y="28"/>
                    </a:cubicBezTo>
                    <a:cubicBezTo>
                      <a:pt x="30" y="28"/>
                      <a:pt x="30" y="28"/>
                      <a:pt x="29" y="27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9" y="30"/>
                      <a:pt x="29" y="31"/>
                      <a:pt x="28" y="32"/>
                    </a:cubicBezTo>
                    <a:cubicBezTo>
                      <a:pt x="28" y="33"/>
                      <a:pt x="27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5"/>
                      <a:pt x="34" y="35"/>
                      <a:pt x="35" y="35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7" y="42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7" y="60"/>
                      <a:pt x="36" y="60"/>
                      <a:pt x="36" y="60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1" y="57"/>
                      <a:pt x="31" y="59"/>
                      <a:pt x="30" y="60"/>
                    </a:cubicBezTo>
                    <a:cubicBezTo>
                      <a:pt x="29" y="60"/>
                      <a:pt x="29" y="60"/>
                      <a:pt x="28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3" y="60"/>
                      <a:pt x="23" y="60"/>
                      <a:pt x="22" y="6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8" y="57"/>
                      <a:pt x="18" y="59"/>
                      <a:pt x="17" y="60"/>
                    </a:cubicBezTo>
                    <a:cubicBezTo>
                      <a:pt x="16" y="60"/>
                      <a:pt x="16" y="60"/>
                      <a:pt x="15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6" y="62"/>
                      <a:pt x="17" y="63"/>
                      <a:pt x="17" y="64"/>
                    </a:cubicBezTo>
                    <a:cubicBezTo>
                      <a:pt x="17" y="65"/>
                      <a:pt x="17" y="66"/>
                      <a:pt x="16" y="66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3" y="62"/>
                      <a:pt x="24" y="62"/>
                      <a:pt x="2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30" y="62"/>
                      <a:pt x="31" y="63"/>
                      <a:pt x="31" y="64"/>
                    </a:cubicBezTo>
                    <a:cubicBezTo>
                      <a:pt x="31" y="65"/>
                      <a:pt x="30" y="66"/>
                      <a:pt x="30" y="66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7" y="80"/>
                      <a:pt x="37" y="81"/>
                      <a:pt x="38" y="81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4"/>
                      <a:pt x="37" y="84"/>
                      <a:pt x="37" y="84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4" y="88"/>
                      <a:pt x="33" y="88"/>
                      <a:pt x="33" y="88"/>
                    </a:cubicBezTo>
                    <a:cubicBezTo>
                      <a:pt x="33" y="88"/>
                      <a:pt x="33" y="88"/>
                      <a:pt x="33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8" y="90"/>
                      <a:pt x="29" y="91"/>
                      <a:pt x="29" y="92"/>
                    </a:cubicBezTo>
                    <a:cubicBezTo>
                      <a:pt x="29" y="93"/>
                      <a:pt x="28" y="93"/>
                      <a:pt x="28" y="94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22" y="102"/>
                      <a:pt x="22" y="102"/>
                      <a:pt x="22" y="102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30" y="94"/>
                      <a:pt x="32" y="94"/>
                      <a:pt x="33" y="95"/>
                    </a:cubicBezTo>
                    <a:cubicBezTo>
                      <a:pt x="33" y="95"/>
                      <a:pt x="33" y="96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89"/>
                      <a:pt x="35" y="89"/>
                      <a:pt x="36" y="88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8" y="114"/>
                      <a:pt x="37" y="114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30" y="114"/>
                      <a:pt x="29" y="113"/>
                      <a:pt x="29" y="111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24" y="107"/>
                      <a:pt x="24" y="107"/>
                      <a:pt x="24" y="107"/>
                    </a:cubicBezTo>
                    <a:cubicBezTo>
                      <a:pt x="23" y="108"/>
                      <a:pt x="22" y="108"/>
                      <a:pt x="21" y="107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5" y="101"/>
                      <a:pt x="15" y="100"/>
                      <a:pt x="16" y="99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4"/>
                      <a:pt x="10" y="83"/>
                      <a:pt x="12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6"/>
                      <a:pt x="28" y="75"/>
                      <a:pt x="28" y="75"/>
                    </a:cubicBezTo>
                    <a:cubicBezTo>
                      <a:pt x="28" y="75"/>
                      <a:pt x="28" y="75"/>
                      <a:pt x="27" y="75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3" y="70"/>
                      <a:pt x="22" y="70"/>
                      <a:pt x="22" y="70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0" y="82"/>
                      <a:pt x="8" y="82"/>
                      <a:pt x="8" y="81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2" y="76"/>
                      <a:pt x="2" y="74"/>
                      <a:pt x="3" y="73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1" y="67"/>
                      <a:pt x="0" y="66"/>
                      <a:pt x="0" y="6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7"/>
                      <a:pt x="1" y="56"/>
                      <a:pt x="3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2" y="48"/>
                      <a:pt x="2" y="47"/>
                      <a:pt x="3" y="46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0"/>
                      <a:pt x="10" y="40"/>
                      <a:pt x="11" y="41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3" y="53"/>
                      <a:pt x="23" y="52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8" y="48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6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39"/>
                      <a:pt x="28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0" y="39"/>
                      <a:pt x="9" y="38"/>
                      <a:pt x="9" y="37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29"/>
                      <a:pt x="10" y="28"/>
                      <a:pt x="12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1"/>
                      <a:pt x="16" y="20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5"/>
                      <a:pt x="23" y="15"/>
                      <a:pt x="24" y="15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0"/>
                      <a:pt x="30" y="9"/>
                      <a:pt x="31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9"/>
                      <a:pt x="38" y="9"/>
                      <a:pt x="38" y="9"/>
                    </a:cubicBezTo>
                    <a:lnTo>
                      <a:pt x="3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3" name="Freeform 47"/>
              <p:cNvSpPr>
                <a:spLocks noEditPoints="1"/>
              </p:cNvSpPr>
              <p:nvPr/>
            </p:nvSpPr>
            <p:spPr bwMode="auto">
              <a:xfrm>
                <a:off x="6224597" y="1738324"/>
                <a:ext cx="192089" cy="190502"/>
              </a:xfrm>
              <a:custGeom>
                <a:avLst/>
                <a:gdLst>
                  <a:gd name="T0" fmla="*/ 42 w 85"/>
                  <a:gd name="T1" fmla="*/ 0 h 84"/>
                  <a:gd name="T2" fmla="*/ 72 w 85"/>
                  <a:gd name="T3" fmla="*/ 12 h 84"/>
                  <a:gd name="T4" fmla="*/ 85 w 85"/>
                  <a:gd name="T5" fmla="*/ 42 h 84"/>
                  <a:gd name="T6" fmla="*/ 72 w 85"/>
                  <a:gd name="T7" fmla="*/ 72 h 84"/>
                  <a:gd name="T8" fmla="*/ 42 w 85"/>
                  <a:gd name="T9" fmla="*/ 84 h 84"/>
                  <a:gd name="T10" fmla="*/ 42 w 85"/>
                  <a:gd name="T11" fmla="*/ 84 h 84"/>
                  <a:gd name="T12" fmla="*/ 42 w 85"/>
                  <a:gd name="T13" fmla="*/ 79 h 84"/>
                  <a:gd name="T14" fmla="*/ 42 w 85"/>
                  <a:gd name="T15" fmla="*/ 79 h 84"/>
                  <a:gd name="T16" fmla="*/ 69 w 85"/>
                  <a:gd name="T17" fmla="*/ 68 h 84"/>
                  <a:gd name="T18" fmla="*/ 80 w 85"/>
                  <a:gd name="T19" fmla="*/ 42 h 84"/>
                  <a:gd name="T20" fmla="*/ 69 w 85"/>
                  <a:gd name="T21" fmla="*/ 15 h 84"/>
                  <a:gd name="T22" fmla="*/ 42 w 85"/>
                  <a:gd name="T23" fmla="*/ 4 h 84"/>
                  <a:gd name="T24" fmla="*/ 42 w 85"/>
                  <a:gd name="T25" fmla="*/ 4 h 84"/>
                  <a:gd name="T26" fmla="*/ 42 w 85"/>
                  <a:gd name="T27" fmla="*/ 0 h 84"/>
                  <a:gd name="T28" fmla="*/ 42 w 85"/>
                  <a:gd name="T29" fmla="*/ 84 h 84"/>
                  <a:gd name="T30" fmla="*/ 13 w 85"/>
                  <a:gd name="T31" fmla="*/ 72 h 84"/>
                  <a:gd name="T32" fmla="*/ 0 w 85"/>
                  <a:gd name="T33" fmla="*/ 42 h 84"/>
                  <a:gd name="T34" fmla="*/ 13 w 85"/>
                  <a:gd name="T35" fmla="*/ 12 h 84"/>
                  <a:gd name="T36" fmla="*/ 42 w 85"/>
                  <a:gd name="T37" fmla="*/ 0 h 84"/>
                  <a:gd name="T38" fmla="*/ 42 w 85"/>
                  <a:gd name="T39" fmla="*/ 4 h 84"/>
                  <a:gd name="T40" fmla="*/ 16 w 85"/>
                  <a:gd name="T41" fmla="*/ 15 h 84"/>
                  <a:gd name="T42" fmla="*/ 5 w 85"/>
                  <a:gd name="T43" fmla="*/ 42 h 84"/>
                  <a:gd name="T44" fmla="*/ 16 w 85"/>
                  <a:gd name="T45" fmla="*/ 68 h 84"/>
                  <a:gd name="T46" fmla="*/ 42 w 85"/>
                  <a:gd name="T47" fmla="*/ 79 h 84"/>
                  <a:gd name="T48" fmla="*/ 42 w 85"/>
                  <a:gd name="T4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84">
                    <a:moveTo>
                      <a:pt x="42" y="0"/>
                    </a:moveTo>
                    <a:cubicBezTo>
                      <a:pt x="54" y="0"/>
                      <a:pt x="65" y="4"/>
                      <a:pt x="72" y="12"/>
                    </a:cubicBezTo>
                    <a:cubicBezTo>
                      <a:pt x="80" y="20"/>
                      <a:pt x="85" y="30"/>
                      <a:pt x="85" y="42"/>
                    </a:cubicBezTo>
                    <a:cubicBezTo>
                      <a:pt x="85" y="54"/>
                      <a:pt x="80" y="64"/>
                      <a:pt x="72" y="72"/>
                    </a:cubicBezTo>
                    <a:cubicBezTo>
                      <a:pt x="65" y="79"/>
                      <a:pt x="54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53" y="79"/>
                      <a:pt x="62" y="75"/>
                      <a:pt x="69" y="68"/>
                    </a:cubicBezTo>
                    <a:cubicBezTo>
                      <a:pt x="76" y="62"/>
                      <a:pt x="80" y="52"/>
                      <a:pt x="80" y="42"/>
                    </a:cubicBezTo>
                    <a:cubicBezTo>
                      <a:pt x="80" y="32"/>
                      <a:pt x="76" y="22"/>
                      <a:pt x="69" y="15"/>
                    </a:cubicBezTo>
                    <a:cubicBezTo>
                      <a:pt x="62" y="9"/>
                      <a:pt x="53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0"/>
                      <a:pt x="42" y="0"/>
                      <a:pt x="42" y="0"/>
                    </a:cubicBezTo>
                    <a:close/>
                    <a:moveTo>
                      <a:pt x="42" y="84"/>
                    </a:moveTo>
                    <a:cubicBezTo>
                      <a:pt x="31" y="84"/>
                      <a:pt x="20" y="79"/>
                      <a:pt x="13" y="72"/>
                    </a:cubicBezTo>
                    <a:cubicBezTo>
                      <a:pt x="5" y="64"/>
                      <a:pt x="0" y="54"/>
                      <a:pt x="0" y="42"/>
                    </a:cubicBezTo>
                    <a:cubicBezTo>
                      <a:pt x="0" y="30"/>
                      <a:pt x="5" y="20"/>
                      <a:pt x="13" y="12"/>
                    </a:cubicBezTo>
                    <a:cubicBezTo>
                      <a:pt x="20" y="4"/>
                      <a:pt x="31" y="0"/>
                      <a:pt x="42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2" y="4"/>
                      <a:pt x="23" y="9"/>
                      <a:pt x="16" y="15"/>
                    </a:cubicBezTo>
                    <a:cubicBezTo>
                      <a:pt x="9" y="22"/>
                      <a:pt x="5" y="32"/>
                      <a:pt x="5" y="42"/>
                    </a:cubicBezTo>
                    <a:cubicBezTo>
                      <a:pt x="5" y="52"/>
                      <a:pt x="9" y="62"/>
                      <a:pt x="16" y="68"/>
                    </a:cubicBezTo>
                    <a:cubicBezTo>
                      <a:pt x="23" y="75"/>
                      <a:pt x="32" y="79"/>
                      <a:pt x="42" y="79"/>
                    </a:cubicBezTo>
                    <a:lnTo>
                      <a:pt x="42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4" name="Freeform 48"/>
              <p:cNvSpPr>
                <a:spLocks noEditPoints="1"/>
              </p:cNvSpPr>
              <p:nvPr/>
            </p:nvSpPr>
            <p:spPr bwMode="auto">
              <a:xfrm>
                <a:off x="6302385" y="1693873"/>
                <a:ext cx="34925" cy="42863"/>
              </a:xfrm>
              <a:custGeom>
                <a:avLst/>
                <a:gdLst>
                  <a:gd name="T0" fmla="*/ 7 w 15"/>
                  <a:gd name="T1" fmla="*/ 0 h 19"/>
                  <a:gd name="T2" fmla="*/ 13 w 15"/>
                  <a:gd name="T3" fmla="*/ 0 h 19"/>
                  <a:gd name="T4" fmla="*/ 15 w 15"/>
                  <a:gd name="T5" fmla="*/ 2 h 19"/>
                  <a:gd name="T6" fmla="*/ 15 w 15"/>
                  <a:gd name="T7" fmla="*/ 16 h 19"/>
                  <a:gd name="T8" fmla="*/ 13 w 15"/>
                  <a:gd name="T9" fmla="*/ 19 h 19"/>
                  <a:gd name="T10" fmla="*/ 7 w 15"/>
                  <a:gd name="T11" fmla="*/ 19 h 19"/>
                  <a:gd name="T12" fmla="*/ 7 w 15"/>
                  <a:gd name="T13" fmla="*/ 14 h 19"/>
                  <a:gd name="T14" fmla="*/ 10 w 15"/>
                  <a:gd name="T15" fmla="*/ 14 h 19"/>
                  <a:gd name="T16" fmla="*/ 10 w 15"/>
                  <a:gd name="T17" fmla="*/ 5 h 19"/>
                  <a:gd name="T18" fmla="*/ 7 w 15"/>
                  <a:gd name="T19" fmla="*/ 5 h 19"/>
                  <a:gd name="T20" fmla="*/ 7 w 15"/>
                  <a:gd name="T21" fmla="*/ 0 h 19"/>
                  <a:gd name="T22" fmla="*/ 2 w 15"/>
                  <a:gd name="T23" fmla="*/ 0 h 19"/>
                  <a:gd name="T24" fmla="*/ 7 w 15"/>
                  <a:gd name="T25" fmla="*/ 0 h 19"/>
                  <a:gd name="T26" fmla="*/ 7 w 15"/>
                  <a:gd name="T27" fmla="*/ 5 h 19"/>
                  <a:gd name="T28" fmla="*/ 5 w 15"/>
                  <a:gd name="T29" fmla="*/ 5 h 19"/>
                  <a:gd name="T30" fmla="*/ 5 w 15"/>
                  <a:gd name="T31" fmla="*/ 14 h 19"/>
                  <a:gd name="T32" fmla="*/ 7 w 15"/>
                  <a:gd name="T33" fmla="*/ 14 h 19"/>
                  <a:gd name="T34" fmla="*/ 7 w 15"/>
                  <a:gd name="T35" fmla="*/ 19 h 19"/>
                  <a:gd name="T36" fmla="*/ 2 w 15"/>
                  <a:gd name="T37" fmla="*/ 19 h 19"/>
                  <a:gd name="T38" fmla="*/ 0 w 15"/>
                  <a:gd name="T39" fmla="*/ 16 h 19"/>
                  <a:gd name="T40" fmla="*/ 0 w 15"/>
                  <a:gd name="T41" fmla="*/ 2 h 19"/>
                  <a:gd name="T42" fmla="*/ 2 w 15"/>
                  <a:gd name="T4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9">
                    <a:moveTo>
                      <a:pt x="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8"/>
                      <a:pt x="14" y="19"/>
                      <a:pt x="13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7" y="0"/>
                    </a:lnTo>
                    <a:close/>
                    <a:moveTo>
                      <a:pt x="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0" y="18"/>
                      <a:pt x="0" y="1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5" name="Freeform 49"/>
              <p:cNvSpPr>
                <a:spLocks noEditPoints="1"/>
              </p:cNvSpPr>
              <p:nvPr/>
            </p:nvSpPr>
            <p:spPr bwMode="auto">
              <a:xfrm>
                <a:off x="6418273" y="1814524"/>
                <a:ext cx="42863" cy="34925"/>
              </a:xfrm>
              <a:custGeom>
                <a:avLst/>
                <a:gdLst>
                  <a:gd name="T0" fmla="*/ 9 w 19"/>
                  <a:gd name="T1" fmla="*/ 0 h 15"/>
                  <a:gd name="T2" fmla="*/ 16 w 19"/>
                  <a:gd name="T3" fmla="*/ 0 h 15"/>
                  <a:gd name="T4" fmla="*/ 19 w 19"/>
                  <a:gd name="T5" fmla="*/ 3 h 15"/>
                  <a:gd name="T6" fmla="*/ 19 w 19"/>
                  <a:gd name="T7" fmla="*/ 13 h 15"/>
                  <a:gd name="T8" fmla="*/ 16 w 19"/>
                  <a:gd name="T9" fmla="*/ 15 h 15"/>
                  <a:gd name="T10" fmla="*/ 9 w 19"/>
                  <a:gd name="T11" fmla="*/ 15 h 15"/>
                  <a:gd name="T12" fmla="*/ 9 w 19"/>
                  <a:gd name="T13" fmla="*/ 11 h 15"/>
                  <a:gd name="T14" fmla="*/ 14 w 19"/>
                  <a:gd name="T15" fmla="*/ 11 h 15"/>
                  <a:gd name="T16" fmla="*/ 14 w 19"/>
                  <a:gd name="T17" fmla="*/ 5 h 15"/>
                  <a:gd name="T18" fmla="*/ 9 w 19"/>
                  <a:gd name="T19" fmla="*/ 5 h 15"/>
                  <a:gd name="T20" fmla="*/ 9 w 19"/>
                  <a:gd name="T21" fmla="*/ 0 h 15"/>
                  <a:gd name="T22" fmla="*/ 2 w 19"/>
                  <a:gd name="T23" fmla="*/ 0 h 15"/>
                  <a:gd name="T24" fmla="*/ 9 w 19"/>
                  <a:gd name="T25" fmla="*/ 0 h 15"/>
                  <a:gd name="T26" fmla="*/ 9 w 19"/>
                  <a:gd name="T27" fmla="*/ 5 h 15"/>
                  <a:gd name="T28" fmla="*/ 4 w 19"/>
                  <a:gd name="T29" fmla="*/ 5 h 15"/>
                  <a:gd name="T30" fmla="*/ 4 w 19"/>
                  <a:gd name="T31" fmla="*/ 11 h 15"/>
                  <a:gd name="T32" fmla="*/ 9 w 19"/>
                  <a:gd name="T33" fmla="*/ 11 h 15"/>
                  <a:gd name="T34" fmla="*/ 9 w 19"/>
                  <a:gd name="T35" fmla="*/ 15 h 15"/>
                  <a:gd name="T36" fmla="*/ 2 w 19"/>
                  <a:gd name="T37" fmla="*/ 15 h 15"/>
                  <a:gd name="T38" fmla="*/ 0 w 19"/>
                  <a:gd name="T39" fmla="*/ 13 h 15"/>
                  <a:gd name="T40" fmla="*/ 0 w 19"/>
                  <a:gd name="T41" fmla="*/ 3 h 15"/>
                  <a:gd name="T42" fmla="*/ 2 w 19"/>
                  <a:gd name="T4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5">
                    <a:moveTo>
                      <a:pt x="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2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6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6" name="Freeform 50"/>
              <p:cNvSpPr>
                <a:spLocks noEditPoints="1"/>
              </p:cNvSpPr>
              <p:nvPr/>
            </p:nvSpPr>
            <p:spPr bwMode="auto">
              <a:xfrm>
                <a:off x="6302385" y="1930411"/>
                <a:ext cx="34925" cy="42863"/>
              </a:xfrm>
              <a:custGeom>
                <a:avLst/>
                <a:gdLst>
                  <a:gd name="T0" fmla="*/ 7 w 15"/>
                  <a:gd name="T1" fmla="*/ 0 h 19"/>
                  <a:gd name="T2" fmla="*/ 13 w 15"/>
                  <a:gd name="T3" fmla="*/ 0 h 19"/>
                  <a:gd name="T4" fmla="*/ 15 w 15"/>
                  <a:gd name="T5" fmla="*/ 2 h 19"/>
                  <a:gd name="T6" fmla="*/ 15 w 15"/>
                  <a:gd name="T7" fmla="*/ 17 h 19"/>
                  <a:gd name="T8" fmla="*/ 13 w 15"/>
                  <a:gd name="T9" fmla="*/ 19 h 19"/>
                  <a:gd name="T10" fmla="*/ 7 w 15"/>
                  <a:gd name="T11" fmla="*/ 19 h 19"/>
                  <a:gd name="T12" fmla="*/ 7 w 15"/>
                  <a:gd name="T13" fmla="*/ 14 h 19"/>
                  <a:gd name="T14" fmla="*/ 10 w 15"/>
                  <a:gd name="T15" fmla="*/ 14 h 19"/>
                  <a:gd name="T16" fmla="*/ 10 w 15"/>
                  <a:gd name="T17" fmla="*/ 5 h 19"/>
                  <a:gd name="T18" fmla="*/ 7 w 15"/>
                  <a:gd name="T19" fmla="*/ 5 h 19"/>
                  <a:gd name="T20" fmla="*/ 7 w 15"/>
                  <a:gd name="T21" fmla="*/ 0 h 19"/>
                  <a:gd name="T22" fmla="*/ 2 w 15"/>
                  <a:gd name="T23" fmla="*/ 0 h 19"/>
                  <a:gd name="T24" fmla="*/ 7 w 15"/>
                  <a:gd name="T25" fmla="*/ 0 h 19"/>
                  <a:gd name="T26" fmla="*/ 7 w 15"/>
                  <a:gd name="T27" fmla="*/ 5 h 19"/>
                  <a:gd name="T28" fmla="*/ 5 w 15"/>
                  <a:gd name="T29" fmla="*/ 5 h 19"/>
                  <a:gd name="T30" fmla="*/ 5 w 15"/>
                  <a:gd name="T31" fmla="*/ 14 h 19"/>
                  <a:gd name="T32" fmla="*/ 7 w 15"/>
                  <a:gd name="T33" fmla="*/ 14 h 19"/>
                  <a:gd name="T34" fmla="*/ 7 w 15"/>
                  <a:gd name="T35" fmla="*/ 19 h 19"/>
                  <a:gd name="T36" fmla="*/ 2 w 15"/>
                  <a:gd name="T37" fmla="*/ 19 h 19"/>
                  <a:gd name="T38" fmla="*/ 0 w 15"/>
                  <a:gd name="T39" fmla="*/ 17 h 19"/>
                  <a:gd name="T40" fmla="*/ 0 w 15"/>
                  <a:gd name="T41" fmla="*/ 2 h 19"/>
                  <a:gd name="T42" fmla="*/ 2 w 15"/>
                  <a:gd name="T4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9">
                    <a:moveTo>
                      <a:pt x="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4" y="19"/>
                      <a:pt x="13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7" y="0"/>
                    </a:lnTo>
                    <a:close/>
                    <a:moveTo>
                      <a:pt x="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0" y="18"/>
                      <a:pt x="0" y="1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7" name="Freeform 51"/>
              <p:cNvSpPr>
                <a:spLocks noEditPoints="1"/>
              </p:cNvSpPr>
              <p:nvPr/>
            </p:nvSpPr>
            <p:spPr bwMode="auto">
              <a:xfrm>
                <a:off x="6178560" y="1814524"/>
                <a:ext cx="42863" cy="34925"/>
              </a:xfrm>
              <a:custGeom>
                <a:avLst/>
                <a:gdLst>
                  <a:gd name="T0" fmla="*/ 10 w 19"/>
                  <a:gd name="T1" fmla="*/ 0 h 15"/>
                  <a:gd name="T2" fmla="*/ 17 w 19"/>
                  <a:gd name="T3" fmla="*/ 0 h 15"/>
                  <a:gd name="T4" fmla="*/ 19 w 19"/>
                  <a:gd name="T5" fmla="*/ 3 h 15"/>
                  <a:gd name="T6" fmla="*/ 19 w 19"/>
                  <a:gd name="T7" fmla="*/ 13 h 15"/>
                  <a:gd name="T8" fmla="*/ 17 w 19"/>
                  <a:gd name="T9" fmla="*/ 15 h 15"/>
                  <a:gd name="T10" fmla="*/ 10 w 19"/>
                  <a:gd name="T11" fmla="*/ 15 h 15"/>
                  <a:gd name="T12" fmla="*/ 10 w 19"/>
                  <a:gd name="T13" fmla="*/ 11 h 15"/>
                  <a:gd name="T14" fmla="*/ 15 w 19"/>
                  <a:gd name="T15" fmla="*/ 11 h 15"/>
                  <a:gd name="T16" fmla="*/ 15 w 19"/>
                  <a:gd name="T17" fmla="*/ 5 h 15"/>
                  <a:gd name="T18" fmla="*/ 10 w 19"/>
                  <a:gd name="T19" fmla="*/ 5 h 15"/>
                  <a:gd name="T20" fmla="*/ 10 w 19"/>
                  <a:gd name="T21" fmla="*/ 0 h 15"/>
                  <a:gd name="T22" fmla="*/ 3 w 19"/>
                  <a:gd name="T23" fmla="*/ 0 h 15"/>
                  <a:gd name="T24" fmla="*/ 10 w 19"/>
                  <a:gd name="T25" fmla="*/ 0 h 15"/>
                  <a:gd name="T26" fmla="*/ 10 w 19"/>
                  <a:gd name="T27" fmla="*/ 5 h 15"/>
                  <a:gd name="T28" fmla="*/ 5 w 19"/>
                  <a:gd name="T29" fmla="*/ 5 h 15"/>
                  <a:gd name="T30" fmla="*/ 5 w 19"/>
                  <a:gd name="T31" fmla="*/ 11 h 15"/>
                  <a:gd name="T32" fmla="*/ 10 w 19"/>
                  <a:gd name="T33" fmla="*/ 11 h 15"/>
                  <a:gd name="T34" fmla="*/ 10 w 19"/>
                  <a:gd name="T35" fmla="*/ 15 h 15"/>
                  <a:gd name="T36" fmla="*/ 3 w 19"/>
                  <a:gd name="T37" fmla="*/ 15 h 15"/>
                  <a:gd name="T38" fmla="*/ 0 w 19"/>
                  <a:gd name="T39" fmla="*/ 13 h 15"/>
                  <a:gd name="T40" fmla="*/ 0 w 19"/>
                  <a:gd name="T41" fmla="*/ 3 h 15"/>
                  <a:gd name="T42" fmla="*/ 3 w 19"/>
                  <a:gd name="T4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15">
                    <a:moveTo>
                      <a:pt x="10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2"/>
                      <a:pt x="19" y="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8" y="15"/>
                      <a:pt x="17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0" y="5"/>
                      <a:pt x="10" y="5"/>
                      <a:pt x="10" y="5"/>
                    </a:cubicBezTo>
                    <a:lnTo>
                      <a:pt x="10" y="0"/>
                    </a:lnTo>
                    <a:close/>
                    <a:moveTo>
                      <a:pt x="3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8" name="Freeform 52"/>
              <p:cNvSpPr>
                <a:spLocks noEditPoints="1"/>
              </p:cNvSpPr>
              <p:nvPr/>
            </p:nvSpPr>
            <p:spPr bwMode="auto">
              <a:xfrm>
                <a:off x="6376998" y="1722449"/>
                <a:ext cx="52389" cy="52389"/>
              </a:xfrm>
              <a:custGeom>
                <a:avLst/>
                <a:gdLst>
                  <a:gd name="T0" fmla="*/ 22 w 23"/>
                  <a:gd name="T1" fmla="*/ 12 h 23"/>
                  <a:gd name="T2" fmla="*/ 12 w 23"/>
                  <a:gd name="T3" fmla="*/ 22 h 23"/>
                  <a:gd name="T4" fmla="*/ 12 w 23"/>
                  <a:gd name="T5" fmla="*/ 22 h 23"/>
                  <a:gd name="T6" fmla="*/ 12 w 23"/>
                  <a:gd name="T7" fmla="*/ 15 h 23"/>
                  <a:gd name="T8" fmla="*/ 17 w 23"/>
                  <a:gd name="T9" fmla="*/ 10 h 23"/>
                  <a:gd name="T10" fmla="*/ 13 w 23"/>
                  <a:gd name="T11" fmla="*/ 6 h 23"/>
                  <a:gd name="T12" fmla="*/ 12 w 23"/>
                  <a:gd name="T13" fmla="*/ 8 h 23"/>
                  <a:gd name="T14" fmla="*/ 12 w 23"/>
                  <a:gd name="T15" fmla="*/ 1 h 23"/>
                  <a:gd name="T16" fmla="*/ 15 w 23"/>
                  <a:gd name="T17" fmla="*/ 1 h 23"/>
                  <a:gd name="T18" fmla="*/ 22 w 23"/>
                  <a:gd name="T19" fmla="*/ 9 h 23"/>
                  <a:gd name="T20" fmla="*/ 22 w 23"/>
                  <a:gd name="T21" fmla="*/ 12 h 23"/>
                  <a:gd name="T22" fmla="*/ 12 w 23"/>
                  <a:gd name="T23" fmla="*/ 22 h 23"/>
                  <a:gd name="T24" fmla="*/ 9 w 23"/>
                  <a:gd name="T25" fmla="*/ 22 h 23"/>
                  <a:gd name="T26" fmla="*/ 8 w 23"/>
                  <a:gd name="T27" fmla="*/ 22 h 23"/>
                  <a:gd name="T28" fmla="*/ 1 w 23"/>
                  <a:gd name="T29" fmla="*/ 15 h 23"/>
                  <a:gd name="T30" fmla="*/ 1 w 23"/>
                  <a:gd name="T31" fmla="*/ 11 h 23"/>
                  <a:gd name="T32" fmla="*/ 1 w 23"/>
                  <a:gd name="T33" fmla="*/ 11 h 23"/>
                  <a:gd name="T34" fmla="*/ 1 w 23"/>
                  <a:gd name="T35" fmla="*/ 11 h 23"/>
                  <a:gd name="T36" fmla="*/ 11 w 23"/>
                  <a:gd name="T37" fmla="*/ 1 h 23"/>
                  <a:gd name="T38" fmla="*/ 12 w 23"/>
                  <a:gd name="T39" fmla="*/ 1 h 23"/>
                  <a:gd name="T40" fmla="*/ 12 w 23"/>
                  <a:gd name="T41" fmla="*/ 8 h 23"/>
                  <a:gd name="T42" fmla="*/ 6 w 23"/>
                  <a:gd name="T43" fmla="*/ 13 h 23"/>
                  <a:gd name="T44" fmla="*/ 10 w 23"/>
                  <a:gd name="T45" fmla="*/ 17 h 23"/>
                  <a:gd name="T46" fmla="*/ 12 w 23"/>
                  <a:gd name="T47" fmla="*/ 15 h 23"/>
                  <a:gd name="T48" fmla="*/ 12 w 23"/>
                  <a:gd name="T4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" h="23">
                    <a:moveTo>
                      <a:pt x="22" y="12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0"/>
                      <a:pt x="14" y="1"/>
                      <a:pt x="15" y="1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9"/>
                      <a:pt x="23" y="11"/>
                      <a:pt x="22" y="12"/>
                    </a:cubicBezTo>
                    <a:close/>
                    <a:moveTo>
                      <a:pt x="12" y="22"/>
                    </a:moveTo>
                    <a:cubicBezTo>
                      <a:pt x="11" y="23"/>
                      <a:pt x="9" y="23"/>
                      <a:pt x="9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4"/>
                      <a:pt x="0" y="12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1"/>
                      <a:pt x="12" y="1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5"/>
                      <a:pt x="12" y="15"/>
                      <a:pt x="12" y="15"/>
                    </a:cubicBez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9" name="Freeform 53"/>
              <p:cNvSpPr>
                <a:spLocks noEditPoints="1"/>
              </p:cNvSpPr>
              <p:nvPr/>
            </p:nvSpPr>
            <p:spPr bwMode="auto">
              <a:xfrm>
                <a:off x="6376998" y="1892311"/>
                <a:ext cx="52389" cy="49213"/>
              </a:xfrm>
              <a:custGeom>
                <a:avLst/>
                <a:gdLst>
                  <a:gd name="T0" fmla="*/ 12 w 23"/>
                  <a:gd name="T1" fmla="*/ 1 h 22"/>
                  <a:gd name="T2" fmla="*/ 22 w 23"/>
                  <a:gd name="T3" fmla="*/ 11 h 22"/>
                  <a:gd name="T4" fmla="*/ 22 w 23"/>
                  <a:gd name="T5" fmla="*/ 14 h 22"/>
                  <a:gd name="T6" fmla="*/ 22 w 23"/>
                  <a:gd name="T7" fmla="*/ 14 h 22"/>
                  <a:gd name="T8" fmla="*/ 15 w 23"/>
                  <a:gd name="T9" fmla="*/ 21 h 22"/>
                  <a:gd name="T10" fmla="*/ 12 w 23"/>
                  <a:gd name="T11" fmla="*/ 22 h 22"/>
                  <a:gd name="T12" fmla="*/ 12 w 23"/>
                  <a:gd name="T13" fmla="*/ 15 h 22"/>
                  <a:gd name="T14" fmla="*/ 13 w 23"/>
                  <a:gd name="T15" fmla="*/ 16 h 22"/>
                  <a:gd name="T16" fmla="*/ 17 w 23"/>
                  <a:gd name="T17" fmla="*/ 13 h 22"/>
                  <a:gd name="T18" fmla="*/ 12 w 23"/>
                  <a:gd name="T19" fmla="*/ 7 h 22"/>
                  <a:gd name="T20" fmla="*/ 12 w 23"/>
                  <a:gd name="T21" fmla="*/ 1 h 22"/>
                  <a:gd name="T22" fmla="*/ 12 w 23"/>
                  <a:gd name="T23" fmla="*/ 1 h 22"/>
                  <a:gd name="T24" fmla="*/ 12 w 23"/>
                  <a:gd name="T25" fmla="*/ 22 h 22"/>
                  <a:gd name="T26" fmla="*/ 11 w 23"/>
                  <a:gd name="T27" fmla="*/ 21 h 22"/>
                  <a:gd name="T28" fmla="*/ 1 w 23"/>
                  <a:gd name="T29" fmla="*/ 11 h 22"/>
                  <a:gd name="T30" fmla="*/ 1 w 23"/>
                  <a:gd name="T31" fmla="*/ 8 h 22"/>
                  <a:gd name="T32" fmla="*/ 1 w 23"/>
                  <a:gd name="T33" fmla="*/ 8 h 22"/>
                  <a:gd name="T34" fmla="*/ 9 w 23"/>
                  <a:gd name="T35" fmla="*/ 1 h 22"/>
                  <a:gd name="T36" fmla="*/ 12 w 23"/>
                  <a:gd name="T37" fmla="*/ 1 h 22"/>
                  <a:gd name="T38" fmla="*/ 12 w 23"/>
                  <a:gd name="T39" fmla="*/ 7 h 22"/>
                  <a:gd name="T40" fmla="*/ 10 w 23"/>
                  <a:gd name="T41" fmla="*/ 6 h 22"/>
                  <a:gd name="T42" fmla="*/ 6 w 23"/>
                  <a:gd name="T43" fmla="*/ 10 h 22"/>
                  <a:gd name="T44" fmla="*/ 12 w 23"/>
                  <a:gd name="T45" fmla="*/ 15 h 22"/>
                  <a:gd name="T46" fmla="*/ 12 w 23"/>
                  <a:gd name="T4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22">
                    <a:moveTo>
                      <a:pt x="12" y="1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23" y="12"/>
                      <a:pt x="23" y="13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2"/>
                      <a:pt x="13" y="22"/>
                      <a:pt x="12" y="22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lose/>
                    <a:moveTo>
                      <a:pt x="12" y="22"/>
                    </a:moveTo>
                    <a:cubicBezTo>
                      <a:pt x="12" y="22"/>
                      <a:pt x="12" y="21"/>
                      <a:pt x="11" y="2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9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12" y="15"/>
                      <a:pt x="12" y="15"/>
                      <a:pt x="12" y="15"/>
                    </a:cubicBez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0" name="Freeform 54"/>
              <p:cNvSpPr>
                <a:spLocks noEditPoints="1"/>
              </p:cNvSpPr>
              <p:nvPr/>
            </p:nvSpPr>
            <p:spPr bwMode="auto">
              <a:xfrm>
                <a:off x="6210310" y="1892311"/>
                <a:ext cx="49213" cy="49213"/>
              </a:xfrm>
              <a:custGeom>
                <a:avLst/>
                <a:gdLst>
                  <a:gd name="T0" fmla="*/ 14 w 22"/>
                  <a:gd name="T1" fmla="*/ 1 h 22"/>
                  <a:gd name="T2" fmla="*/ 22 w 22"/>
                  <a:gd name="T3" fmla="*/ 8 h 22"/>
                  <a:gd name="T4" fmla="*/ 22 w 22"/>
                  <a:gd name="T5" fmla="*/ 11 h 22"/>
                  <a:gd name="T6" fmla="*/ 22 w 22"/>
                  <a:gd name="T7" fmla="*/ 11 h 22"/>
                  <a:gd name="T8" fmla="*/ 22 w 22"/>
                  <a:gd name="T9" fmla="*/ 11 h 22"/>
                  <a:gd name="T10" fmla="*/ 12 w 22"/>
                  <a:gd name="T11" fmla="*/ 21 h 22"/>
                  <a:gd name="T12" fmla="*/ 11 w 22"/>
                  <a:gd name="T13" fmla="*/ 22 h 22"/>
                  <a:gd name="T14" fmla="*/ 11 w 22"/>
                  <a:gd name="T15" fmla="*/ 15 h 22"/>
                  <a:gd name="T16" fmla="*/ 16 w 22"/>
                  <a:gd name="T17" fmla="*/ 10 h 22"/>
                  <a:gd name="T18" fmla="*/ 13 w 22"/>
                  <a:gd name="T19" fmla="*/ 6 h 22"/>
                  <a:gd name="T20" fmla="*/ 11 w 22"/>
                  <a:gd name="T21" fmla="*/ 7 h 22"/>
                  <a:gd name="T22" fmla="*/ 11 w 22"/>
                  <a:gd name="T23" fmla="*/ 1 h 22"/>
                  <a:gd name="T24" fmla="*/ 14 w 22"/>
                  <a:gd name="T25" fmla="*/ 1 h 22"/>
                  <a:gd name="T26" fmla="*/ 11 w 22"/>
                  <a:gd name="T27" fmla="*/ 22 h 22"/>
                  <a:gd name="T28" fmla="*/ 8 w 22"/>
                  <a:gd name="T29" fmla="*/ 21 h 22"/>
                  <a:gd name="T30" fmla="*/ 1 w 22"/>
                  <a:gd name="T31" fmla="*/ 14 h 22"/>
                  <a:gd name="T32" fmla="*/ 1 w 22"/>
                  <a:gd name="T33" fmla="*/ 11 h 22"/>
                  <a:gd name="T34" fmla="*/ 1 w 22"/>
                  <a:gd name="T35" fmla="*/ 11 h 22"/>
                  <a:gd name="T36" fmla="*/ 11 w 22"/>
                  <a:gd name="T37" fmla="*/ 1 h 22"/>
                  <a:gd name="T38" fmla="*/ 11 w 22"/>
                  <a:gd name="T39" fmla="*/ 1 h 22"/>
                  <a:gd name="T40" fmla="*/ 11 w 22"/>
                  <a:gd name="T41" fmla="*/ 7 h 22"/>
                  <a:gd name="T42" fmla="*/ 6 w 22"/>
                  <a:gd name="T43" fmla="*/ 13 h 22"/>
                  <a:gd name="T44" fmla="*/ 10 w 22"/>
                  <a:gd name="T45" fmla="*/ 16 h 22"/>
                  <a:gd name="T46" fmla="*/ 11 w 22"/>
                  <a:gd name="T47" fmla="*/ 15 h 22"/>
                  <a:gd name="T48" fmla="*/ 11 w 22"/>
                  <a:gd name="T4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" h="22">
                    <a:moveTo>
                      <a:pt x="14" y="1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22" y="9"/>
                      <a:pt x="22" y="10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21"/>
                      <a:pt x="11" y="22"/>
                      <a:pt x="11" y="22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4" y="0"/>
                      <a:pt x="14" y="1"/>
                    </a:cubicBezTo>
                    <a:close/>
                    <a:moveTo>
                      <a:pt x="11" y="22"/>
                    </a:moveTo>
                    <a:cubicBezTo>
                      <a:pt x="10" y="22"/>
                      <a:pt x="9" y="22"/>
                      <a:pt x="8" y="2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3"/>
                      <a:pt x="0" y="12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5"/>
                      <a:pt x="11" y="15"/>
                      <a:pt x="11" y="15"/>
                    </a:cubicBezTo>
                    <a:lnTo>
                      <a:pt x="1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1" name="Freeform 55"/>
              <p:cNvSpPr>
                <a:spLocks noEditPoints="1"/>
              </p:cNvSpPr>
              <p:nvPr/>
            </p:nvSpPr>
            <p:spPr bwMode="auto">
              <a:xfrm>
                <a:off x="6210310" y="1722449"/>
                <a:ext cx="49213" cy="52389"/>
              </a:xfrm>
              <a:custGeom>
                <a:avLst/>
                <a:gdLst>
                  <a:gd name="T0" fmla="*/ 21 w 22"/>
                  <a:gd name="T1" fmla="*/ 15 h 23"/>
                  <a:gd name="T2" fmla="*/ 14 w 22"/>
                  <a:gd name="T3" fmla="*/ 22 h 23"/>
                  <a:gd name="T4" fmla="*/ 11 w 22"/>
                  <a:gd name="T5" fmla="*/ 22 h 23"/>
                  <a:gd name="T6" fmla="*/ 11 w 22"/>
                  <a:gd name="T7" fmla="*/ 15 h 23"/>
                  <a:gd name="T8" fmla="*/ 13 w 22"/>
                  <a:gd name="T9" fmla="*/ 17 h 23"/>
                  <a:gd name="T10" fmla="*/ 16 w 22"/>
                  <a:gd name="T11" fmla="*/ 13 h 23"/>
                  <a:gd name="T12" fmla="*/ 11 w 22"/>
                  <a:gd name="T13" fmla="*/ 8 h 23"/>
                  <a:gd name="T14" fmla="*/ 11 w 22"/>
                  <a:gd name="T15" fmla="*/ 1 h 23"/>
                  <a:gd name="T16" fmla="*/ 12 w 22"/>
                  <a:gd name="T17" fmla="*/ 1 h 23"/>
                  <a:gd name="T18" fmla="*/ 12 w 22"/>
                  <a:gd name="T19" fmla="*/ 1 h 23"/>
                  <a:gd name="T20" fmla="*/ 22 w 22"/>
                  <a:gd name="T21" fmla="*/ 11 h 23"/>
                  <a:gd name="T22" fmla="*/ 22 w 22"/>
                  <a:gd name="T23" fmla="*/ 15 h 23"/>
                  <a:gd name="T24" fmla="*/ 21 w 22"/>
                  <a:gd name="T25" fmla="*/ 15 h 23"/>
                  <a:gd name="T26" fmla="*/ 11 w 22"/>
                  <a:gd name="T27" fmla="*/ 22 h 23"/>
                  <a:gd name="T28" fmla="*/ 11 w 22"/>
                  <a:gd name="T29" fmla="*/ 22 h 23"/>
                  <a:gd name="T30" fmla="*/ 11 w 22"/>
                  <a:gd name="T31" fmla="*/ 22 h 23"/>
                  <a:gd name="T32" fmla="*/ 1 w 22"/>
                  <a:gd name="T33" fmla="*/ 12 h 23"/>
                  <a:gd name="T34" fmla="*/ 1 w 22"/>
                  <a:gd name="T35" fmla="*/ 9 h 23"/>
                  <a:gd name="T36" fmla="*/ 1 w 22"/>
                  <a:gd name="T37" fmla="*/ 8 h 23"/>
                  <a:gd name="T38" fmla="*/ 8 w 22"/>
                  <a:gd name="T39" fmla="*/ 1 h 23"/>
                  <a:gd name="T40" fmla="*/ 11 w 22"/>
                  <a:gd name="T41" fmla="*/ 1 h 23"/>
                  <a:gd name="T42" fmla="*/ 11 w 22"/>
                  <a:gd name="T43" fmla="*/ 8 h 23"/>
                  <a:gd name="T44" fmla="*/ 10 w 22"/>
                  <a:gd name="T45" fmla="*/ 6 h 23"/>
                  <a:gd name="T46" fmla="*/ 6 w 22"/>
                  <a:gd name="T47" fmla="*/ 10 h 23"/>
                  <a:gd name="T48" fmla="*/ 11 w 22"/>
                  <a:gd name="T49" fmla="*/ 15 h 23"/>
                  <a:gd name="T50" fmla="*/ 11 w 22"/>
                  <a:gd name="T5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" h="23">
                    <a:moveTo>
                      <a:pt x="21" y="15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3"/>
                      <a:pt x="12" y="23"/>
                      <a:pt x="11" y="22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4"/>
                      <a:pt x="22" y="15"/>
                    </a:cubicBezTo>
                    <a:lnTo>
                      <a:pt x="21" y="15"/>
                    </a:lnTo>
                    <a:close/>
                    <a:moveTo>
                      <a:pt x="11" y="22"/>
                    </a:move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10" y="0"/>
                      <a:pt x="11" y="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11" y="15"/>
                      <a:pt x="11" y="15"/>
                      <a:pt x="11" y="15"/>
                    </a:cubicBezTo>
                    <a:lnTo>
                      <a:pt x="1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2" name="Freeform 56"/>
              <p:cNvSpPr>
                <a:spLocks noEditPoints="1"/>
              </p:cNvSpPr>
              <p:nvPr/>
            </p:nvSpPr>
            <p:spPr bwMode="auto">
              <a:xfrm>
                <a:off x="6342072" y="1697049"/>
                <a:ext cx="46038" cy="50801"/>
              </a:xfrm>
              <a:custGeom>
                <a:avLst/>
                <a:gdLst>
                  <a:gd name="T0" fmla="*/ 20 w 21"/>
                  <a:gd name="T1" fmla="*/ 7 h 22"/>
                  <a:gd name="T2" fmla="*/ 15 w 21"/>
                  <a:gd name="T3" fmla="*/ 21 h 22"/>
                  <a:gd name="T4" fmla="*/ 12 w 21"/>
                  <a:gd name="T5" fmla="*/ 22 h 22"/>
                  <a:gd name="T6" fmla="*/ 10 w 21"/>
                  <a:gd name="T7" fmla="*/ 21 h 22"/>
                  <a:gd name="T8" fmla="*/ 10 w 21"/>
                  <a:gd name="T9" fmla="*/ 16 h 22"/>
                  <a:gd name="T10" fmla="*/ 11 w 21"/>
                  <a:gd name="T11" fmla="*/ 17 h 22"/>
                  <a:gd name="T12" fmla="*/ 15 w 21"/>
                  <a:gd name="T13" fmla="*/ 8 h 22"/>
                  <a:gd name="T14" fmla="*/ 10 w 21"/>
                  <a:gd name="T15" fmla="*/ 6 h 22"/>
                  <a:gd name="T16" fmla="*/ 10 w 21"/>
                  <a:gd name="T17" fmla="*/ 1 h 22"/>
                  <a:gd name="T18" fmla="*/ 19 w 21"/>
                  <a:gd name="T19" fmla="*/ 4 h 22"/>
                  <a:gd name="T20" fmla="*/ 20 w 21"/>
                  <a:gd name="T21" fmla="*/ 7 h 22"/>
                  <a:gd name="T22" fmla="*/ 10 w 21"/>
                  <a:gd name="T23" fmla="*/ 21 h 22"/>
                  <a:gd name="T24" fmla="*/ 2 w 21"/>
                  <a:gd name="T25" fmla="*/ 18 h 22"/>
                  <a:gd name="T26" fmla="*/ 1 w 21"/>
                  <a:gd name="T27" fmla="*/ 15 h 22"/>
                  <a:gd name="T28" fmla="*/ 6 w 21"/>
                  <a:gd name="T29" fmla="*/ 2 h 22"/>
                  <a:gd name="T30" fmla="*/ 9 w 21"/>
                  <a:gd name="T31" fmla="*/ 1 h 22"/>
                  <a:gd name="T32" fmla="*/ 10 w 21"/>
                  <a:gd name="T33" fmla="*/ 1 h 22"/>
                  <a:gd name="T34" fmla="*/ 10 w 21"/>
                  <a:gd name="T35" fmla="*/ 6 h 22"/>
                  <a:gd name="T36" fmla="*/ 10 w 21"/>
                  <a:gd name="T37" fmla="*/ 6 h 22"/>
                  <a:gd name="T38" fmla="*/ 6 w 21"/>
                  <a:gd name="T39" fmla="*/ 15 h 22"/>
                  <a:gd name="T40" fmla="*/ 10 w 21"/>
                  <a:gd name="T41" fmla="*/ 16 h 22"/>
                  <a:gd name="T42" fmla="*/ 10 w 21"/>
                  <a:gd name="T43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2">
                    <a:moveTo>
                      <a:pt x="20" y="7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2"/>
                      <a:pt x="13" y="22"/>
                      <a:pt x="12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5"/>
                      <a:pt x="21" y="6"/>
                      <a:pt x="20" y="7"/>
                    </a:cubicBezTo>
                    <a:close/>
                    <a:moveTo>
                      <a:pt x="10" y="21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0" y="16"/>
                      <a:pt x="1" y="15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1"/>
                      <a:pt x="8" y="0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6"/>
                      <a:pt x="10" y="16"/>
                      <a:pt x="10" y="16"/>
                    </a:cubicBez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3" name="Freeform 57"/>
              <p:cNvSpPr>
                <a:spLocks noEditPoints="1"/>
              </p:cNvSpPr>
              <p:nvPr/>
            </p:nvSpPr>
            <p:spPr bwMode="auto">
              <a:xfrm>
                <a:off x="6403985" y="1855800"/>
                <a:ext cx="50801" cy="46038"/>
              </a:xfrm>
              <a:custGeom>
                <a:avLst/>
                <a:gdLst>
                  <a:gd name="T0" fmla="*/ 11 w 22"/>
                  <a:gd name="T1" fmla="*/ 2 h 20"/>
                  <a:gd name="T2" fmla="*/ 21 w 22"/>
                  <a:gd name="T3" fmla="*/ 6 h 20"/>
                  <a:gd name="T4" fmla="*/ 22 w 22"/>
                  <a:gd name="T5" fmla="*/ 9 h 20"/>
                  <a:gd name="T6" fmla="*/ 18 w 22"/>
                  <a:gd name="T7" fmla="*/ 18 h 20"/>
                  <a:gd name="T8" fmla="*/ 15 w 22"/>
                  <a:gd name="T9" fmla="*/ 19 h 20"/>
                  <a:gd name="T10" fmla="*/ 11 w 22"/>
                  <a:gd name="T11" fmla="*/ 18 h 20"/>
                  <a:gd name="T12" fmla="*/ 11 w 22"/>
                  <a:gd name="T13" fmla="*/ 13 h 20"/>
                  <a:gd name="T14" fmla="*/ 14 w 22"/>
                  <a:gd name="T15" fmla="*/ 14 h 20"/>
                  <a:gd name="T16" fmla="*/ 17 w 22"/>
                  <a:gd name="T17" fmla="*/ 9 h 20"/>
                  <a:gd name="T18" fmla="*/ 11 w 22"/>
                  <a:gd name="T19" fmla="*/ 7 h 20"/>
                  <a:gd name="T20" fmla="*/ 11 w 22"/>
                  <a:gd name="T21" fmla="*/ 2 h 20"/>
                  <a:gd name="T22" fmla="*/ 7 w 22"/>
                  <a:gd name="T23" fmla="*/ 0 h 20"/>
                  <a:gd name="T24" fmla="*/ 11 w 22"/>
                  <a:gd name="T25" fmla="*/ 2 h 20"/>
                  <a:gd name="T26" fmla="*/ 11 w 22"/>
                  <a:gd name="T27" fmla="*/ 7 h 20"/>
                  <a:gd name="T28" fmla="*/ 8 w 22"/>
                  <a:gd name="T29" fmla="*/ 6 h 20"/>
                  <a:gd name="T30" fmla="*/ 6 w 22"/>
                  <a:gd name="T31" fmla="*/ 11 h 20"/>
                  <a:gd name="T32" fmla="*/ 11 w 22"/>
                  <a:gd name="T33" fmla="*/ 13 h 20"/>
                  <a:gd name="T34" fmla="*/ 11 w 22"/>
                  <a:gd name="T35" fmla="*/ 18 h 20"/>
                  <a:gd name="T36" fmla="*/ 2 w 22"/>
                  <a:gd name="T37" fmla="*/ 14 h 20"/>
                  <a:gd name="T38" fmla="*/ 0 w 22"/>
                  <a:gd name="T39" fmla="*/ 11 h 20"/>
                  <a:gd name="T40" fmla="*/ 4 w 22"/>
                  <a:gd name="T41" fmla="*/ 2 h 20"/>
                  <a:gd name="T42" fmla="*/ 7 w 22"/>
                  <a:gd name="T4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0">
                    <a:moveTo>
                      <a:pt x="11" y="2"/>
                    </a:moveTo>
                    <a:cubicBezTo>
                      <a:pt x="21" y="6"/>
                      <a:pt x="21" y="6"/>
                      <a:pt x="21" y="6"/>
                    </a:cubicBezTo>
                    <a:cubicBezTo>
                      <a:pt x="22" y="6"/>
                      <a:pt x="22" y="8"/>
                      <a:pt x="22" y="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9"/>
                      <a:pt x="16" y="20"/>
                      <a:pt x="15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11" y="2"/>
                    </a:lnTo>
                    <a:close/>
                    <a:moveTo>
                      <a:pt x="7" y="0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2"/>
                      <a:pt x="0" y="1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4" name="Freeform 58"/>
              <p:cNvSpPr>
                <a:spLocks noEditPoints="1"/>
              </p:cNvSpPr>
              <p:nvPr/>
            </p:nvSpPr>
            <p:spPr bwMode="auto">
              <a:xfrm>
                <a:off x="6251586" y="1917712"/>
                <a:ext cx="47625" cy="50801"/>
              </a:xfrm>
              <a:custGeom>
                <a:avLst/>
                <a:gdLst>
                  <a:gd name="T0" fmla="*/ 20 w 21"/>
                  <a:gd name="T1" fmla="*/ 8 h 23"/>
                  <a:gd name="T2" fmla="*/ 15 w 21"/>
                  <a:gd name="T3" fmla="*/ 21 h 23"/>
                  <a:gd name="T4" fmla="*/ 12 w 21"/>
                  <a:gd name="T5" fmla="*/ 22 h 23"/>
                  <a:gd name="T6" fmla="*/ 10 w 21"/>
                  <a:gd name="T7" fmla="*/ 22 h 23"/>
                  <a:gd name="T8" fmla="*/ 10 w 21"/>
                  <a:gd name="T9" fmla="*/ 17 h 23"/>
                  <a:gd name="T10" fmla="*/ 11 w 21"/>
                  <a:gd name="T11" fmla="*/ 17 h 23"/>
                  <a:gd name="T12" fmla="*/ 15 w 21"/>
                  <a:gd name="T13" fmla="*/ 8 h 23"/>
                  <a:gd name="T14" fmla="*/ 10 w 21"/>
                  <a:gd name="T15" fmla="*/ 7 h 23"/>
                  <a:gd name="T16" fmla="*/ 10 w 21"/>
                  <a:gd name="T17" fmla="*/ 1 h 23"/>
                  <a:gd name="T18" fmla="*/ 19 w 21"/>
                  <a:gd name="T19" fmla="*/ 5 h 23"/>
                  <a:gd name="T20" fmla="*/ 20 w 21"/>
                  <a:gd name="T21" fmla="*/ 8 h 23"/>
                  <a:gd name="T22" fmla="*/ 10 w 21"/>
                  <a:gd name="T23" fmla="*/ 22 h 23"/>
                  <a:gd name="T24" fmla="*/ 2 w 21"/>
                  <a:gd name="T25" fmla="*/ 18 h 23"/>
                  <a:gd name="T26" fmla="*/ 1 w 21"/>
                  <a:gd name="T27" fmla="*/ 15 h 23"/>
                  <a:gd name="T28" fmla="*/ 6 w 21"/>
                  <a:gd name="T29" fmla="*/ 2 h 23"/>
                  <a:gd name="T30" fmla="*/ 9 w 21"/>
                  <a:gd name="T31" fmla="*/ 1 h 23"/>
                  <a:gd name="T32" fmla="*/ 10 w 21"/>
                  <a:gd name="T33" fmla="*/ 1 h 23"/>
                  <a:gd name="T34" fmla="*/ 10 w 21"/>
                  <a:gd name="T35" fmla="*/ 7 h 23"/>
                  <a:gd name="T36" fmla="*/ 10 w 21"/>
                  <a:gd name="T37" fmla="*/ 6 h 23"/>
                  <a:gd name="T38" fmla="*/ 6 w 21"/>
                  <a:gd name="T39" fmla="*/ 15 h 23"/>
                  <a:gd name="T40" fmla="*/ 10 w 21"/>
                  <a:gd name="T41" fmla="*/ 17 h 23"/>
                  <a:gd name="T42" fmla="*/ 10 w 21"/>
                  <a:gd name="T43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3">
                    <a:moveTo>
                      <a:pt x="20" y="8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2"/>
                      <a:pt x="13" y="23"/>
                      <a:pt x="12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7"/>
                      <a:pt x="20" y="8"/>
                    </a:cubicBezTo>
                    <a:close/>
                    <a:moveTo>
                      <a:pt x="10" y="22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0" y="17"/>
                      <a:pt x="1" y="15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1"/>
                      <a:pt x="8" y="0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7"/>
                      <a:pt x="10" y="17"/>
                      <a:pt x="10" y="17"/>
                    </a:cubicBez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5" name="Freeform 59"/>
              <p:cNvSpPr>
                <a:spLocks noEditPoints="1"/>
              </p:cNvSpPr>
              <p:nvPr/>
            </p:nvSpPr>
            <p:spPr bwMode="auto">
              <a:xfrm>
                <a:off x="6184910" y="1765311"/>
                <a:ext cx="50801" cy="46038"/>
              </a:xfrm>
              <a:custGeom>
                <a:avLst/>
                <a:gdLst>
                  <a:gd name="T0" fmla="*/ 14 w 22"/>
                  <a:gd name="T1" fmla="*/ 19 h 20"/>
                  <a:gd name="T2" fmla="*/ 11 w 22"/>
                  <a:gd name="T3" fmla="*/ 18 h 20"/>
                  <a:gd name="T4" fmla="*/ 11 w 22"/>
                  <a:gd name="T5" fmla="*/ 13 h 20"/>
                  <a:gd name="T6" fmla="*/ 14 w 22"/>
                  <a:gd name="T7" fmla="*/ 14 h 20"/>
                  <a:gd name="T8" fmla="*/ 16 w 22"/>
                  <a:gd name="T9" fmla="*/ 9 h 20"/>
                  <a:gd name="T10" fmla="*/ 11 w 22"/>
                  <a:gd name="T11" fmla="*/ 7 h 20"/>
                  <a:gd name="T12" fmla="*/ 11 w 22"/>
                  <a:gd name="T13" fmla="*/ 2 h 20"/>
                  <a:gd name="T14" fmla="*/ 20 w 22"/>
                  <a:gd name="T15" fmla="*/ 6 h 20"/>
                  <a:gd name="T16" fmla="*/ 21 w 22"/>
                  <a:gd name="T17" fmla="*/ 9 h 20"/>
                  <a:gd name="T18" fmla="*/ 18 w 22"/>
                  <a:gd name="T19" fmla="*/ 18 h 20"/>
                  <a:gd name="T20" fmla="*/ 14 w 22"/>
                  <a:gd name="T21" fmla="*/ 19 h 20"/>
                  <a:gd name="T22" fmla="*/ 11 w 22"/>
                  <a:gd name="T23" fmla="*/ 18 h 20"/>
                  <a:gd name="T24" fmla="*/ 1 w 22"/>
                  <a:gd name="T25" fmla="*/ 14 h 20"/>
                  <a:gd name="T26" fmla="*/ 0 w 22"/>
                  <a:gd name="T27" fmla="*/ 11 h 20"/>
                  <a:gd name="T28" fmla="*/ 4 w 22"/>
                  <a:gd name="T29" fmla="*/ 2 h 20"/>
                  <a:gd name="T30" fmla="*/ 7 w 22"/>
                  <a:gd name="T31" fmla="*/ 0 h 20"/>
                  <a:gd name="T32" fmla="*/ 11 w 22"/>
                  <a:gd name="T33" fmla="*/ 2 h 20"/>
                  <a:gd name="T34" fmla="*/ 11 w 22"/>
                  <a:gd name="T35" fmla="*/ 7 h 20"/>
                  <a:gd name="T36" fmla="*/ 7 w 22"/>
                  <a:gd name="T37" fmla="*/ 6 h 20"/>
                  <a:gd name="T38" fmla="*/ 5 w 22"/>
                  <a:gd name="T39" fmla="*/ 11 h 20"/>
                  <a:gd name="T40" fmla="*/ 11 w 22"/>
                  <a:gd name="T41" fmla="*/ 13 h 20"/>
                  <a:gd name="T42" fmla="*/ 11 w 22"/>
                  <a:gd name="T4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0">
                    <a:moveTo>
                      <a:pt x="14" y="19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2" y="8"/>
                      <a:pt x="21" y="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7" y="19"/>
                      <a:pt x="16" y="20"/>
                      <a:pt x="14" y="19"/>
                    </a:cubicBezTo>
                    <a:close/>
                    <a:moveTo>
                      <a:pt x="11" y="18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2"/>
                      <a:pt x="0" y="1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1" y="13"/>
                      <a:pt x="11" y="13"/>
                      <a:pt x="11" y="13"/>
                    </a:cubicBezTo>
                    <a:lnTo>
                      <a:pt x="11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6" name="Freeform 60"/>
              <p:cNvSpPr>
                <a:spLocks noEditPoints="1"/>
              </p:cNvSpPr>
              <p:nvPr/>
            </p:nvSpPr>
            <p:spPr bwMode="auto">
              <a:xfrm>
                <a:off x="6403985" y="1763724"/>
                <a:ext cx="50801" cy="47625"/>
              </a:xfrm>
              <a:custGeom>
                <a:avLst/>
                <a:gdLst>
                  <a:gd name="T0" fmla="*/ 11 w 22"/>
                  <a:gd name="T1" fmla="*/ 2 h 21"/>
                  <a:gd name="T2" fmla="*/ 15 w 22"/>
                  <a:gd name="T3" fmla="*/ 1 h 21"/>
                  <a:gd name="T4" fmla="*/ 18 w 22"/>
                  <a:gd name="T5" fmla="*/ 2 h 21"/>
                  <a:gd name="T6" fmla="*/ 22 w 22"/>
                  <a:gd name="T7" fmla="*/ 12 h 21"/>
                  <a:gd name="T8" fmla="*/ 20 w 22"/>
                  <a:gd name="T9" fmla="*/ 15 h 21"/>
                  <a:gd name="T10" fmla="*/ 11 w 22"/>
                  <a:gd name="T11" fmla="*/ 19 h 21"/>
                  <a:gd name="T12" fmla="*/ 11 w 22"/>
                  <a:gd name="T13" fmla="*/ 13 h 21"/>
                  <a:gd name="T14" fmla="*/ 16 w 22"/>
                  <a:gd name="T15" fmla="*/ 11 h 21"/>
                  <a:gd name="T16" fmla="*/ 14 w 22"/>
                  <a:gd name="T17" fmla="*/ 6 h 21"/>
                  <a:gd name="T18" fmla="*/ 11 w 22"/>
                  <a:gd name="T19" fmla="*/ 8 h 21"/>
                  <a:gd name="T20" fmla="*/ 11 w 22"/>
                  <a:gd name="T21" fmla="*/ 2 h 21"/>
                  <a:gd name="T22" fmla="*/ 2 w 22"/>
                  <a:gd name="T23" fmla="*/ 6 h 21"/>
                  <a:gd name="T24" fmla="*/ 11 w 22"/>
                  <a:gd name="T25" fmla="*/ 2 h 21"/>
                  <a:gd name="T26" fmla="*/ 11 w 22"/>
                  <a:gd name="T27" fmla="*/ 8 h 21"/>
                  <a:gd name="T28" fmla="*/ 6 w 22"/>
                  <a:gd name="T29" fmla="*/ 10 h 21"/>
                  <a:gd name="T30" fmla="*/ 8 w 22"/>
                  <a:gd name="T31" fmla="*/ 15 h 21"/>
                  <a:gd name="T32" fmla="*/ 11 w 22"/>
                  <a:gd name="T33" fmla="*/ 13 h 21"/>
                  <a:gd name="T34" fmla="*/ 11 w 22"/>
                  <a:gd name="T35" fmla="*/ 19 h 21"/>
                  <a:gd name="T36" fmla="*/ 7 w 22"/>
                  <a:gd name="T37" fmla="*/ 20 h 21"/>
                  <a:gd name="T38" fmla="*/ 4 w 22"/>
                  <a:gd name="T39" fmla="*/ 19 h 21"/>
                  <a:gd name="T40" fmla="*/ 0 w 22"/>
                  <a:gd name="T41" fmla="*/ 10 h 21"/>
                  <a:gd name="T42" fmla="*/ 2 w 22"/>
                  <a:gd name="T4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1">
                    <a:moveTo>
                      <a:pt x="11" y="2"/>
                    </a:moveTo>
                    <a:cubicBezTo>
                      <a:pt x="15" y="1"/>
                      <a:pt x="15" y="1"/>
                      <a:pt x="15" y="1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3"/>
                      <a:pt x="22" y="14"/>
                      <a:pt x="20" y="1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lnTo>
                      <a:pt x="11" y="2"/>
                    </a:lnTo>
                    <a:close/>
                    <a:moveTo>
                      <a:pt x="2" y="6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1"/>
                      <a:pt x="5" y="20"/>
                      <a:pt x="4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0" y="7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7" name="Freeform 61"/>
              <p:cNvSpPr>
                <a:spLocks noEditPoints="1"/>
              </p:cNvSpPr>
              <p:nvPr/>
            </p:nvSpPr>
            <p:spPr bwMode="auto">
              <a:xfrm>
                <a:off x="6343660" y="1917712"/>
                <a:ext cx="44450" cy="50801"/>
              </a:xfrm>
              <a:custGeom>
                <a:avLst/>
                <a:gdLst>
                  <a:gd name="T0" fmla="*/ 18 w 20"/>
                  <a:gd name="T1" fmla="*/ 18 h 23"/>
                  <a:gd name="T2" fmla="*/ 10 w 20"/>
                  <a:gd name="T3" fmla="*/ 22 h 23"/>
                  <a:gd name="T4" fmla="*/ 10 w 20"/>
                  <a:gd name="T5" fmla="*/ 17 h 23"/>
                  <a:gd name="T6" fmla="*/ 14 w 20"/>
                  <a:gd name="T7" fmla="*/ 15 h 23"/>
                  <a:gd name="T8" fmla="*/ 10 w 20"/>
                  <a:gd name="T9" fmla="*/ 6 h 23"/>
                  <a:gd name="T10" fmla="*/ 10 w 20"/>
                  <a:gd name="T11" fmla="*/ 6 h 23"/>
                  <a:gd name="T12" fmla="*/ 10 w 20"/>
                  <a:gd name="T13" fmla="*/ 1 h 23"/>
                  <a:gd name="T14" fmla="*/ 11 w 20"/>
                  <a:gd name="T15" fmla="*/ 1 h 23"/>
                  <a:gd name="T16" fmla="*/ 14 w 20"/>
                  <a:gd name="T17" fmla="*/ 2 h 23"/>
                  <a:gd name="T18" fmla="*/ 19 w 20"/>
                  <a:gd name="T19" fmla="*/ 15 h 23"/>
                  <a:gd name="T20" fmla="*/ 18 w 20"/>
                  <a:gd name="T21" fmla="*/ 18 h 23"/>
                  <a:gd name="T22" fmla="*/ 10 w 20"/>
                  <a:gd name="T23" fmla="*/ 22 h 23"/>
                  <a:gd name="T24" fmla="*/ 9 w 20"/>
                  <a:gd name="T25" fmla="*/ 22 h 23"/>
                  <a:gd name="T26" fmla="*/ 6 w 20"/>
                  <a:gd name="T27" fmla="*/ 21 h 23"/>
                  <a:gd name="T28" fmla="*/ 0 w 20"/>
                  <a:gd name="T29" fmla="*/ 8 h 23"/>
                  <a:gd name="T30" fmla="*/ 1 w 20"/>
                  <a:gd name="T31" fmla="*/ 5 h 23"/>
                  <a:gd name="T32" fmla="*/ 10 w 20"/>
                  <a:gd name="T33" fmla="*/ 1 h 23"/>
                  <a:gd name="T34" fmla="*/ 10 w 20"/>
                  <a:gd name="T35" fmla="*/ 6 h 23"/>
                  <a:gd name="T36" fmla="*/ 6 w 20"/>
                  <a:gd name="T37" fmla="*/ 8 h 23"/>
                  <a:gd name="T38" fmla="*/ 9 w 20"/>
                  <a:gd name="T39" fmla="*/ 17 h 23"/>
                  <a:gd name="T40" fmla="*/ 10 w 20"/>
                  <a:gd name="T41" fmla="*/ 17 h 23"/>
                  <a:gd name="T42" fmla="*/ 10 w 20"/>
                  <a:gd name="T43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3">
                    <a:moveTo>
                      <a:pt x="18" y="18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3" y="1"/>
                      <a:pt x="14" y="2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6"/>
                      <a:pt x="19" y="18"/>
                      <a:pt x="18" y="18"/>
                    </a:cubicBezTo>
                    <a:close/>
                    <a:moveTo>
                      <a:pt x="10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8" y="23"/>
                      <a:pt x="6" y="22"/>
                      <a:pt x="6" y="2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5"/>
                      <a:pt x="1" y="5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8" name="Freeform 62"/>
              <p:cNvSpPr>
                <a:spLocks noEditPoints="1"/>
              </p:cNvSpPr>
              <p:nvPr/>
            </p:nvSpPr>
            <p:spPr bwMode="auto">
              <a:xfrm>
                <a:off x="6184910" y="1855800"/>
                <a:ext cx="50801" cy="46038"/>
              </a:xfrm>
              <a:custGeom>
                <a:avLst/>
                <a:gdLst>
                  <a:gd name="T0" fmla="*/ 20 w 22"/>
                  <a:gd name="T1" fmla="*/ 14 h 20"/>
                  <a:gd name="T2" fmla="*/ 11 w 22"/>
                  <a:gd name="T3" fmla="*/ 18 h 20"/>
                  <a:gd name="T4" fmla="*/ 11 w 22"/>
                  <a:gd name="T5" fmla="*/ 13 h 20"/>
                  <a:gd name="T6" fmla="*/ 16 w 22"/>
                  <a:gd name="T7" fmla="*/ 11 h 20"/>
                  <a:gd name="T8" fmla="*/ 14 w 22"/>
                  <a:gd name="T9" fmla="*/ 6 h 20"/>
                  <a:gd name="T10" fmla="*/ 11 w 22"/>
                  <a:gd name="T11" fmla="*/ 7 h 20"/>
                  <a:gd name="T12" fmla="*/ 11 w 22"/>
                  <a:gd name="T13" fmla="*/ 2 h 20"/>
                  <a:gd name="T14" fmla="*/ 15 w 22"/>
                  <a:gd name="T15" fmla="*/ 1 h 20"/>
                  <a:gd name="T16" fmla="*/ 18 w 22"/>
                  <a:gd name="T17" fmla="*/ 2 h 20"/>
                  <a:gd name="T18" fmla="*/ 22 w 22"/>
                  <a:gd name="T19" fmla="*/ 11 h 20"/>
                  <a:gd name="T20" fmla="*/ 20 w 22"/>
                  <a:gd name="T21" fmla="*/ 14 h 20"/>
                  <a:gd name="T22" fmla="*/ 11 w 22"/>
                  <a:gd name="T23" fmla="*/ 18 h 20"/>
                  <a:gd name="T24" fmla="*/ 7 w 22"/>
                  <a:gd name="T25" fmla="*/ 20 h 20"/>
                  <a:gd name="T26" fmla="*/ 4 w 22"/>
                  <a:gd name="T27" fmla="*/ 19 h 20"/>
                  <a:gd name="T28" fmla="*/ 0 w 22"/>
                  <a:gd name="T29" fmla="*/ 9 h 20"/>
                  <a:gd name="T30" fmla="*/ 1 w 22"/>
                  <a:gd name="T31" fmla="*/ 6 h 20"/>
                  <a:gd name="T32" fmla="*/ 11 w 22"/>
                  <a:gd name="T33" fmla="*/ 2 h 20"/>
                  <a:gd name="T34" fmla="*/ 11 w 22"/>
                  <a:gd name="T35" fmla="*/ 7 h 20"/>
                  <a:gd name="T36" fmla="*/ 6 w 22"/>
                  <a:gd name="T37" fmla="*/ 10 h 20"/>
                  <a:gd name="T38" fmla="*/ 8 w 22"/>
                  <a:gd name="T39" fmla="*/ 14 h 20"/>
                  <a:gd name="T40" fmla="*/ 11 w 22"/>
                  <a:gd name="T41" fmla="*/ 13 h 20"/>
                  <a:gd name="T42" fmla="*/ 11 w 22"/>
                  <a:gd name="T4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0">
                    <a:moveTo>
                      <a:pt x="20" y="14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2" y="14"/>
                      <a:pt x="20" y="14"/>
                    </a:cubicBezTo>
                    <a:close/>
                    <a:moveTo>
                      <a:pt x="11" y="18"/>
                    </a:move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5" y="20"/>
                      <a:pt x="4" y="1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1" y="13"/>
                      <a:pt x="11" y="13"/>
                      <a:pt x="11" y="13"/>
                    </a:cubicBezTo>
                    <a:lnTo>
                      <a:pt x="11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9" name="Freeform 63"/>
              <p:cNvSpPr>
                <a:spLocks noEditPoints="1"/>
              </p:cNvSpPr>
              <p:nvPr/>
            </p:nvSpPr>
            <p:spPr bwMode="auto">
              <a:xfrm>
                <a:off x="6251586" y="1697049"/>
                <a:ext cx="44450" cy="52389"/>
              </a:xfrm>
              <a:custGeom>
                <a:avLst/>
                <a:gdLst>
                  <a:gd name="T0" fmla="*/ 18 w 20"/>
                  <a:gd name="T1" fmla="*/ 18 h 23"/>
                  <a:gd name="T2" fmla="*/ 10 w 20"/>
                  <a:gd name="T3" fmla="*/ 22 h 23"/>
                  <a:gd name="T4" fmla="*/ 10 w 20"/>
                  <a:gd name="T5" fmla="*/ 16 h 23"/>
                  <a:gd name="T6" fmla="*/ 14 w 20"/>
                  <a:gd name="T7" fmla="*/ 15 h 23"/>
                  <a:gd name="T8" fmla="*/ 11 w 20"/>
                  <a:gd name="T9" fmla="*/ 6 h 23"/>
                  <a:gd name="T10" fmla="*/ 10 w 20"/>
                  <a:gd name="T11" fmla="*/ 6 h 23"/>
                  <a:gd name="T12" fmla="*/ 10 w 20"/>
                  <a:gd name="T13" fmla="*/ 1 h 23"/>
                  <a:gd name="T14" fmla="*/ 11 w 20"/>
                  <a:gd name="T15" fmla="*/ 1 h 23"/>
                  <a:gd name="T16" fmla="*/ 14 w 20"/>
                  <a:gd name="T17" fmla="*/ 2 h 23"/>
                  <a:gd name="T18" fmla="*/ 20 w 20"/>
                  <a:gd name="T19" fmla="*/ 15 h 23"/>
                  <a:gd name="T20" fmla="*/ 18 w 20"/>
                  <a:gd name="T21" fmla="*/ 18 h 23"/>
                  <a:gd name="T22" fmla="*/ 10 w 20"/>
                  <a:gd name="T23" fmla="*/ 22 h 23"/>
                  <a:gd name="T24" fmla="*/ 9 w 20"/>
                  <a:gd name="T25" fmla="*/ 22 h 23"/>
                  <a:gd name="T26" fmla="*/ 6 w 20"/>
                  <a:gd name="T27" fmla="*/ 21 h 23"/>
                  <a:gd name="T28" fmla="*/ 1 w 20"/>
                  <a:gd name="T29" fmla="*/ 8 h 23"/>
                  <a:gd name="T30" fmla="*/ 2 w 20"/>
                  <a:gd name="T31" fmla="*/ 5 h 23"/>
                  <a:gd name="T32" fmla="*/ 10 w 20"/>
                  <a:gd name="T33" fmla="*/ 1 h 23"/>
                  <a:gd name="T34" fmla="*/ 10 w 20"/>
                  <a:gd name="T35" fmla="*/ 6 h 23"/>
                  <a:gd name="T36" fmla="*/ 6 w 20"/>
                  <a:gd name="T37" fmla="*/ 8 h 23"/>
                  <a:gd name="T38" fmla="*/ 9 w 20"/>
                  <a:gd name="T39" fmla="*/ 17 h 23"/>
                  <a:gd name="T40" fmla="*/ 10 w 20"/>
                  <a:gd name="T41" fmla="*/ 16 h 23"/>
                  <a:gd name="T42" fmla="*/ 10 w 20"/>
                  <a:gd name="T43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3">
                    <a:moveTo>
                      <a:pt x="18" y="18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4" y="1"/>
                      <a:pt x="14" y="2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6"/>
                      <a:pt x="20" y="18"/>
                      <a:pt x="18" y="18"/>
                    </a:cubicBezTo>
                    <a:close/>
                    <a:moveTo>
                      <a:pt x="10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8" y="23"/>
                      <a:pt x="7" y="22"/>
                      <a:pt x="6" y="2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6"/>
                      <a:pt x="1" y="5"/>
                      <a:pt x="2" y="5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6"/>
                      <a:pt x="10" y="16"/>
                      <a:pt x="10" y="16"/>
                    </a:cubicBez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0" name="Freeform 65"/>
              <p:cNvSpPr>
                <a:spLocks noEditPoints="1"/>
              </p:cNvSpPr>
              <p:nvPr/>
            </p:nvSpPr>
            <p:spPr bwMode="auto">
              <a:xfrm>
                <a:off x="5297496" y="762005"/>
                <a:ext cx="169863" cy="342902"/>
              </a:xfrm>
              <a:custGeom>
                <a:avLst/>
                <a:gdLst>
                  <a:gd name="T0" fmla="*/ 60 w 75"/>
                  <a:gd name="T1" fmla="*/ 130 h 152"/>
                  <a:gd name="T2" fmla="*/ 70 w 75"/>
                  <a:gd name="T3" fmla="*/ 34 h 152"/>
                  <a:gd name="T4" fmla="*/ 69 w 75"/>
                  <a:gd name="T5" fmla="*/ 19 h 152"/>
                  <a:gd name="T6" fmla="*/ 37 w 75"/>
                  <a:gd name="T7" fmla="*/ 4 h 152"/>
                  <a:gd name="T8" fmla="*/ 60 w 75"/>
                  <a:gd name="T9" fmla="*/ 3 h 152"/>
                  <a:gd name="T10" fmla="*/ 75 w 75"/>
                  <a:gd name="T11" fmla="*/ 33 h 152"/>
                  <a:gd name="T12" fmla="*/ 75 w 75"/>
                  <a:gd name="T13" fmla="*/ 146 h 152"/>
                  <a:gd name="T14" fmla="*/ 73 w 75"/>
                  <a:gd name="T15" fmla="*/ 151 h 152"/>
                  <a:gd name="T16" fmla="*/ 70 w 75"/>
                  <a:gd name="T17" fmla="*/ 148 h 152"/>
                  <a:gd name="T18" fmla="*/ 58 w 75"/>
                  <a:gd name="T19" fmla="*/ 135 h 152"/>
                  <a:gd name="T20" fmla="*/ 37 w 75"/>
                  <a:gd name="T21" fmla="*/ 127 h 152"/>
                  <a:gd name="T22" fmla="*/ 47 w 75"/>
                  <a:gd name="T23" fmla="*/ 69 h 152"/>
                  <a:gd name="T24" fmla="*/ 59 w 75"/>
                  <a:gd name="T25" fmla="*/ 72 h 152"/>
                  <a:gd name="T26" fmla="*/ 60 w 75"/>
                  <a:gd name="T27" fmla="*/ 73 h 152"/>
                  <a:gd name="T28" fmla="*/ 63 w 75"/>
                  <a:gd name="T29" fmla="*/ 72 h 152"/>
                  <a:gd name="T30" fmla="*/ 65 w 75"/>
                  <a:gd name="T31" fmla="*/ 67 h 152"/>
                  <a:gd name="T32" fmla="*/ 63 w 75"/>
                  <a:gd name="T33" fmla="*/ 64 h 152"/>
                  <a:gd name="T34" fmla="*/ 37 w 75"/>
                  <a:gd name="T35" fmla="*/ 60 h 152"/>
                  <a:gd name="T36" fmla="*/ 37 w 75"/>
                  <a:gd name="T37" fmla="*/ 49 h 152"/>
                  <a:gd name="T38" fmla="*/ 57 w 75"/>
                  <a:gd name="T39" fmla="*/ 51 h 152"/>
                  <a:gd name="T40" fmla="*/ 59 w 75"/>
                  <a:gd name="T41" fmla="*/ 52 h 152"/>
                  <a:gd name="T42" fmla="*/ 61 w 75"/>
                  <a:gd name="T43" fmla="*/ 53 h 152"/>
                  <a:gd name="T44" fmla="*/ 65 w 75"/>
                  <a:gd name="T45" fmla="*/ 50 h 152"/>
                  <a:gd name="T46" fmla="*/ 65 w 75"/>
                  <a:gd name="T47" fmla="*/ 47 h 152"/>
                  <a:gd name="T48" fmla="*/ 63 w 75"/>
                  <a:gd name="T49" fmla="*/ 44 h 152"/>
                  <a:gd name="T50" fmla="*/ 37 w 75"/>
                  <a:gd name="T51" fmla="*/ 40 h 152"/>
                  <a:gd name="T52" fmla="*/ 37 w 75"/>
                  <a:gd name="T53" fmla="*/ 29 h 152"/>
                  <a:gd name="T54" fmla="*/ 54 w 75"/>
                  <a:gd name="T55" fmla="*/ 31 h 152"/>
                  <a:gd name="T56" fmla="*/ 57 w 75"/>
                  <a:gd name="T57" fmla="*/ 31 h 152"/>
                  <a:gd name="T58" fmla="*/ 60 w 75"/>
                  <a:gd name="T59" fmla="*/ 33 h 152"/>
                  <a:gd name="T60" fmla="*/ 63 w 75"/>
                  <a:gd name="T61" fmla="*/ 32 h 152"/>
                  <a:gd name="T62" fmla="*/ 65 w 75"/>
                  <a:gd name="T63" fmla="*/ 27 h 152"/>
                  <a:gd name="T64" fmla="*/ 63 w 75"/>
                  <a:gd name="T65" fmla="*/ 24 h 152"/>
                  <a:gd name="T66" fmla="*/ 37 w 75"/>
                  <a:gd name="T67" fmla="*/ 20 h 152"/>
                  <a:gd name="T68" fmla="*/ 15 w 75"/>
                  <a:gd name="T69" fmla="*/ 130 h 152"/>
                  <a:gd name="T70" fmla="*/ 17 w 75"/>
                  <a:gd name="T71" fmla="*/ 135 h 152"/>
                  <a:gd name="T72" fmla="*/ 2 w 75"/>
                  <a:gd name="T73" fmla="*/ 152 h 152"/>
                  <a:gd name="T74" fmla="*/ 0 w 75"/>
                  <a:gd name="T75" fmla="*/ 147 h 152"/>
                  <a:gd name="T76" fmla="*/ 0 w 75"/>
                  <a:gd name="T77" fmla="*/ 34 h 152"/>
                  <a:gd name="T78" fmla="*/ 15 w 75"/>
                  <a:gd name="T79" fmla="*/ 3 h 152"/>
                  <a:gd name="T80" fmla="*/ 17 w 75"/>
                  <a:gd name="T81" fmla="*/ 8 h 152"/>
                  <a:gd name="T82" fmla="*/ 5 w 75"/>
                  <a:gd name="T83" fmla="*/ 34 h 152"/>
                  <a:gd name="T84" fmla="*/ 37 w 75"/>
                  <a:gd name="T85" fmla="*/ 20 h 152"/>
                  <a:gd name="T86" fmla="*/ 12 w 75"/>
                  <a:gd name="T87" fmla="*/ 24 h 152"/>
                  <a:gd name="T88" fmla="*/ 10 w 75"/>
                  <a:gd name="T89" fmla="*/ 30 h 152"/>
                  <a:gd name="T90" fmla="*/ 13 w 75"/>
                  <a:gd name="T91" fmla="*/ 33 h 152"/>
                  <a:gd name="T92" fmla="*/ 16 w 75"/>
                  <a:gd name="T93" fmla="*/ 32 h 152"/>
                  <a:gd name="T94" fmla="*/ 21 w 75"/>
                  <a:gd name="T95" fmla="*/ 31 h 152"/>
                  <a:gd name="T96" fmla="*/ 37 w 75"/>
                  <a:gd name="T97" fmla="*/ 20 h 152"/>
                  <a:gd name="T98" fmla="*/ 12 w 75"/>
                  <a:gd name="T99" fmla="*/ 44 h 152"/>
                  <a:gd name="T100" fmla="*/ 10 w 75"/>
                  <a:gd name="T101" fmla="*/ 50 h 152"/>
                  <a:gd name="T102" fmla="*/ 16 w 75"/>
                  <a:gd name="T103" fmla="*/ 52 h 152"/>
                  <a:gd name="T104" fmla="*/ 21 w 75"/>
                  <a:gd name="T105" fmla="*/ 51 h 152"/>
                  <a:gd name="T106" fmla="*/ 37 w 75"/>
                  <a:gd name="T107" fmla="*/ 40 h 152"/>
                  <a:gd name="T108" fmla="*/ 12 w 75"/>
                  <a:gd name="T109" fmla="*/ 64 h 152"/>
                  <a:gd name="T110" fmla="*/ 10 w 75"/>
                  <a:gd name="T111" fmla="*/ 67 h 152"/>
                  <a:gd name="T112" fmla="*/ 13 w 75"/>
                  <a:gd name="T113" fmla="*/ 72 h 152"/>
                  <a:gd name="T114" fmla="*/ 18 w 75"/>
                  <a:gd name="T115" fmla="*/ 71 h 152"/>
                  <a:gd name="T116" fmla="*/ 28 w 75"/>
                  <a:gd name="T117" fmla="*/ 6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152">
                    <a:moveTo>
                      <a:pt x="37" y="127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46" y="127"/>
                      <a:pt x="54" y="128"/>
                      <a:pt x="60" y="130"/>
                    </a:cubicBezTo>
                    <a:cubicBezTo>
                      <a:pt x="64" y="132"/>
                      <a:pt x="67" y="135"/>
                      <a:pt x="70" y="138"/>
                    </a:cubicBezTo>
                    <a:cubicBezTo>
                      <a:pt x="70" y="107"/>
                      <a:pt x="70" y="43"/>
                      <a:pt x="70" y="34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29"/>
                      <a:pt x="70" y="22"/>
                      <a:pt x="69" y="19"/>
                    </a:cubicBezTo>
                    <a:cubicBezTo>
                      <a:pt x="67" y="13"/>
                      <a:pt x="63" y="10"/>
                      <a:pt x="58" y="8"/>
                    </a:cubicBezTo>
                    <a:cubicBezTo>
                      <a:pt x="52" y="5"/>
                      <a:pt x="45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6" y="0"/>
                      <a:pt x="53" y="1"/>
                      <a:pt x="60" y="3"/>
                    </a:cubicBezTo>
                    <a:cubicBezTo>
                      <a:pt x="66" y="6"/>
                      <a:pt x="71" y="10"/>
                      <a:pt x="73" y="17"/>
                    </a:cubicBezTo>
                    <a:cubicBezTo>
                      <a:pt x="75" y="21"/>
                      <a:pt x="75" y="28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71"/>
                      <a:pt x="75" y="126"/>
                      <a:pt x="75" y="146"/>
                    </a:cubicBezTo>
                    <a:cubicBezTo>
                      <a:pt x="75" y="146"/>
                      <a:pt x="75" y="146"/>
                      <a:pt x="75" y="146"/>
                    </a:cubicBezTo>
                    <a:cubicBezTo>
                      <a:pt x="75" y="147"/>
                      <a:pt x="75" y="147"/>
                      <a:pt x="75" y="147"/>
                    </a:cubicBezTo>
                    <a:cubicBezTo>
                      <a:pt x="75" y="150"/>
                      <a:pt x="75" y="151"/>
                      <a:pt x="73" y="151"/>
                    </a:cubicBezTo>
                    <a:cubicBezTo>
                      <a:pt x="73" y="151"/>
                      <a:pt x="73" y="152"/>
                      <a:pt x="73" y="152"/>
                    </a:cubicBezTo>
                    <a:cubicBezTo>
                      <a:pt x="71" y="152"/>
                      <a:pt x="70" y="151"/>
                      <a:pt x="70" y="148"/>
                    </a:cubicBezTo>
                    <a:cubicBezTo>
                      <a:pt x="70" y="148"/>
                      <a:pt x="70" y="148"/>
                      <a:pt x="70" y="148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7" y="141"/>
                      <a:pt x="63" y="137"/>
                      <a:pt x="58" y="135"/>
                    </a:cubicBezTo>
                    <a:cubicBezTo>
                      <a:pt x="52" y="132"/>
                      <a:pt x="45" y="132"/>
                      <a:pt x="37" y="132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37" y="127"/>
                      <a:pt x="37" y="127"/>
                      <a:pt x="37" y="127"/>
                    </a:cubicBezTo>
                    <a:close/>
                    <a:moveTo>
                      <a:pt x="37" y="68"/>
                    </a:moveTo>
                    <a:cubicBezTo>
                      <a:pt x="37" y="68"/>
                      <a:pt x="37" y="68"/>
                      <a:pt x="37" y="68"/>
                    </a:cubicBezTo>
                    <a:cubicBezTo>
                      <a:pt x="41" y="68"/>
                      <a:pt x="44" y="69"/>
                      <a:pt x="47" y="69"/>
                    </a:cubicBezTo>
                    <a:cubicBezTo>
                      <a:pt x="50" y="69"/>
                      <a:pt x="52" y="70"/>
                      <a:pt x="54" y="70"/>
                    </a:cubicBezTo>
                    <a:cubicBezTo>
                      <a:pt x="55" y="71"/>
                      <a:pt x="56" y="71"/>
                      <a:pt x="57" y="71"/>
                    </a:cubicBezTo>
                    <a:cubicBezTo>
                      <a:pt x="57" y="72"/>
                      <a:pt x="58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60" y="73"/>
                    </a:cubicBezTo>
                    <a:cubicBezTo>
                      <a:pt x="60" y="73"/>
                      <a:pt x="60" y="73"/>
                      <a:pt x="61" y="73"/>
                    </a:cubicBezTo>
                    <a:cubicBezTo>
                      <a:pt x="61" y="73"/>
                      <a:pt x="62" y="72"/>
                      <a:pt x="63" y="7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4" y="72"/>
                      <a:pt x="64" y="71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69"/>
                      <a:pt x="65" y="68"/>
                      <a:pt x="65" y="67"/>
                    </a:cubicBezTo>
                    <a:cubicBezTo>
                      <a:pt x="65" y="67"/>
                      <a:pt x="65" y="67"/>
                      <a:pt x="65" y="67"/>
                    </a:cubicBezTo>
                    <a:cubicBezTo>
                      <a:pt x="64" y="66"/>
                      <a:pt x="64" y="65"/>
                      <a:pt x="63" y="64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59" y="63"/>
                      <a:pt x="56" y="61"/>
                      <a:pt x="52" y="61"/>
                    </a:cubicBezTo>
                    <a:cubicBezTo>
                      <a:pt x="47" y="60"/>
                      <a:pt x="43" y="60"/>
                      <a:pt x="37" y="60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7" y="68"/>
                      <a:pt x="37" y="68"/>
                      <a:pt x="37" y="68"/>
                    </a:cubicBezTo>
                    <a:close/>
                    <a:moveTo>
                      <a:pt x="37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1" y="49"/>
                      <a:pt x="44" y="49"/>
                      <a:pt x="47" y="49"/>
                    </a:cubicBezTo>
                    <a:cubicBezTo>
                      <a:pt x="50" y="49"/>
                      <a:pt x="52" y="50"/>
                      <a:pt x="54" y="51"/>
                    </a:cubicBezTo>
                    <a:cubicBezTo>
                      <a:pt x="55" y="51"/>
                      <a:pt x="56" y="51"/>
                      <a:pt x="57" y="51"/>
                    </a:cubicBezTo>
                    <a:cubicBezTo>
                      <a:pt x="57" y="52"/>
                      <a:pt x="58" y="52"/>
                      <a:pt x="59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52"/>
                      <a:pt x="59" y="52"/>
                      <a:pt x="59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3"/>
                      <a:pt x="60" y="53"/>
                      <a:pt x="61" y="53"/>
                    </a:cubicBezTo>
                    <a:cubicBezTo>
                      <a:pt x="61" y="53"/>
                      <a:pt x="62" y="52"/>
                      <a:pt x="63" y="52"/>
                    </a:cubicBezTo>
                    <a:cubicBezTo>
                      <a:pt x="64" y="52"/>
                      <a:pt x="64" y="51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49"/>
                      <a:pt x="65" y="48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4" y="46"/>
                      <a:pt x="64" y="45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59" y="43"/>
                      <a:pt x="56" y="42"/>
                      <a:pt x="52" y="41"/>
                    </a:cubicBezTo>
                    <a:cubicBezTo>
                      <a:pt x="47" y="40"/>
                      <a:pt x="43" y="40"/>
                      <a:pt x="37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7" y="49"/>
                      <a:pt x="37" y="49"/>
                      <a:pt x="37" y="49"/>
                    </a:cubicBezTo>
                    <a:close/>
                    <a:moveTo>
                      <a:pt x="37" y="29"/>
                    </a:moveTo>
                    <a:cubicBezTo>
                      <a:pt x="37" y="29"/>
                      <a:pt x="37" y="29"/>
                      <a:pt x="37" y="29"/>
                    </a:cubicBezTo>
                    <a:cubicBezTo>
                      <a:pt x="41" y="29"/>
                      <a:pt x="44" y="29"/>
                      <a:pt x="47" y="29"/>
                    </a:cubicBezTo>
                    <a:cubicBezTo>
                      <a:pt x="50" y="29"/>
                      <a:pt x="52" y="30"/>
                      <a:pt x="54" y="31"/>
                    </a:cubicBezTo>
                    <a:cubicBezTo>
                      <a:pt x="55" y="31"/>
                      <a:pt x="56" y="31"/>
                      <a:pt x="57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7" y="32"/>
                      <a:pt x="58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3"/>
                      <a:pt x="60" y="33"/>
                    </a:cubicBezTo>
                    <a:cubicBezTo>
                      <a:pt x="60" y="33"/>
                      <a:pt x="60" y="33"/>
                      <a:pt x="61" y="33"/>
                    </a:cubicBezTo>
                    <a:cubicBezTo>
                      <a:pt x="61" y="33"/>
                      <a:pt x="62" y="33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32"/>
                      <a:pt x="64" y="31"/>
                      <a:pt x="64" y="31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8"/>
                      <a:pt x="65" y="27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4" y="26"/>
                      <a:pt x="64" y="25"/>
                      <a:pt x="63" y="25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59" y="23"/>
                      <a:pt x="56" y="22"/>
                      <a:pt x="52" y="21"/>
                    </a:cubicBezTo>
                    <a:cubicBezTo>
                      <a:pt x="47" y="20"/>
                      <a:pt x="43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lnTo>
                      <a:pt x="37" y="29"/>
                    </a:lnTo>
                    <a:close/>
                    <a:moveTo>
                      <a:pt x="5" y="138"/>
                    </a:moveTo>
                    <a:cubicBezTo>
                      <a:pt x="7" y="135"/>
                      <a:pt x="11" y="132"/>
                      <a:pt x="15" y="130"/>
                    </a:cubicBezTo>
                    <a:cubicBezTo>
                      <a:pt x="21" y="128"/>
                      <a:pt x="29" y="127"/>
                      <a:pt x="37" y="127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30" y="132"/>
                      <a:pt x="22" y="132"/>
                      <a:pt x="17" y="135"/>
                    </a:cubicBezTo>
                    <a:cubicBezTo>
                      <a:pt x="11" y="137"/>
                      <a:pt x="7" y="141"/>
                      <a:pt x="6" y="147"/>
                    </a:cubicBezTo>
                    <a:cubicBezTo>
                      <a:pt x="5" y="148"/>
                      <a:pt x="5" y="148"/>
                      <a:pt x="5" y="148"/>
                    </a:cubicBezTo>
                    <a:cubicBezTo>
                      <a:pt x="5" y="151"/>
                      <a:pt x="4" y="152"/>
                      <a:pt x="2" y="152"/>
                    </a:cubicBezTo>
                    <a:cubicBezTo>
                      <a:pt x="2" y="152"/>
                      <a:pt x="2" y="152"/>
                      <a:pt x="2" y="152"/>
                    </a:cubicBezTo>
                    <a:cubicBezTo>
                      <a:pt x="2" y="152"/>
                      <a:pt x="2" y="152"/>
                      <a:pt x="2" y="152"/>
                    </a:cubicBezTo>
                    <a:cubicBezTo>
                      <a:pt x="0" y="151"/>
                      <a:pt x="0" y="150"/>
                      <a:pt x="0" y="147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8"/>
                      <a:pt x="0" y="21"/>
                      <a:pt x="1" y="17"/>
                    </a:cubicBezTo>
                    <a:cubicBezTo>
                      <a:pt x="4" y="10"/>
                      <a:pt x="9" y="6"/>
                      <a:pt x="15" y="3"/>
                    </a:cubicBezTo>
                    <a:cubicBezTo>
                      <a:pt x="21" y="1"/>
                      <a:pt x="29" y="0"/>
                      <a:pt x="37" y="0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0" y="4"/>
                      <a:pt x="23" y="5"/>
                      <a:pt x="17" y="8"/>
                    </a:cubicBezTo>
                    <a:cubicBezTo>
                      <a:pt x="12" y="10"/>
                      <a:pt x="8" y="13"/>
                      <a:pt x="6" y="19"/>
                    </a:cubicBezTo>
                    <a:cubicBezTo>
                      <a:pt x="5" y="22"/>
                      <a:pt x="5" y="29"/>
                      <a:pt x="5" y="33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138"/>
                      <a:pt x="5" y="138"/>
                      <a:pt x="5" y="138"/>
                    </a:cubicBezTo>
                    <a:close/>
                    <a:moveTo>
                      <a:pt x="37" y="20"/>
                    </a:moveTo>
                    <a:cubicBezTo>
                      <a:pt x="32" y="20"/>
                      <a:pt x="27" y="20"/>
                      <a:pt x="23" y="21"/>
                    </a:cubicBezTo>
                    <a:cubicBezTo>
                      <a:pt x="19" y="22"/>
                      <a:pt x="15" y="23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5"/>
                      <a:pt x="10" y="26"/>
                      <a:pt x="10" y="27"/>
                    </a:cubicBezTo>
                    <a:cubicBezTo>
                      <a:pt x="10" y="28"/>
                      <a:pt x="10" y="29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1"/>
                      <a:pt x="12" y="32"/>
                      <a:pt x="13" y="33"/>
                    </a:cubicBezTo>
                    <a:cubicBezTo>
                      <a:pt x="14" y="33"/>
                      <a:pt x="15" y="33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2"/>
                      <a:pt x="17" y="32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9" y="31"/>
                      <a:pt x="20" y="31"/>
                      <a:pt x="21" y="31"/>
                    </a:cubicBezTo>
                    <a:cubicBezTo>
                      <a:pt x="23" y="30"/>
                      <a:pt x="25" y="29"/>
                      <a:pt x="28" y="29"/>
                    </a:cubicBezTo>
                    <a:cubicBezTo>
                      <a:pt x="31" y="29"/>
                      <a:pt x="34" y="29"/>
                      <a:pt x="37" y="29"/>
                    </a:cubicBezTo>
                    <a:cubicBezTo>
                      <a:pt x="37" y="20"/>
                      <a:pt x="37" y="20"/>
                      <a:pt x="37" y="20"/>
                    </a:cubicBezTo>
                    <a:close/>
                    <a:moveTo>
                      <a:pt x="37" y="40"/>
                    </a:moveTo>
                    <a:cubicBezTo>
                      <a:pt x="32" y="40"/>
                      <a:pt x="27" y="40"/>
                      <a:pt x="23" y="41"/>
                    </a:cubicBezTo>
                    <a:cubicBezTo>
                      <a:pt x="19" y="42"/>
                      <a:pt x="15" y="43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5"/>
                      <a:pt x="10" y="46"/>
                      <a:pt x="10" y="47"/>
                    </a:cubicBezTo>
                    <a:cubicBezTo>
                      <a:pt x="10" y="48"/>
                      <a:pt x="10" y="49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51"/>
                      <a:pt x="12" y="52"/>
                      <a:pt x="13" y="52"/>
                    </a:cubicBezTo>
                    <a:cubicBezTo>
                      <a:pt x="14" y="53"/>
                      <a:pt x="15" y="53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7" y="52"/>
                      <a:pt x="18" y="52"/>
                      <a:pt x="18" y="51"/>
                    </a:cubicBezTo>
                    <a:cubicBezTo>
                      <a:pt x="19" y="51"/>
                      <a:pt x="20" y="51"/>
                      <a:pt x="21" y="51"/>
                    </a:cubicBezTo>
                    <a:cubicBezTo>
                      <a:pt x="23" y="50"/>
                      <a:pt x="25" y="49"/>
                      <a:pt x="28" y="49"/>
                    </a:cubicBezTo>
                    <a:cubicBezTo>
                      <a:pt x="31" y="49"/>
                      <a:pt x="34" y="49"/>
                      <a:pt x="37" y="49"/>
                    </a:cubicBezTo>
                    <a:cubicBezTo>
                      <a:pt x="37" y="40"/>
                      <a:pt x="37" y="40"/>
                      <a:pt x="37" y="40"/>
                    </a:cubicBezTo>
                    <a:close/>
                    <a:moveTo>
                      <a:pt x="37" y="60"/>
                    </a:moveTo>
                    <a:cubicBezTo>
                      <a:pt x="32" y="60"/>
                      <a:pt x="27" y="60"/>
                      <a:pt x="23" y="61"/>
                    </a:cubicBezTo>
                    <a:cubicBezTo>
                      <a:pt x="19" y="61"/>
                      <a:pt x="15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1" y="65"/>
                      <a:pt x="10" y="66"/>
                      <a:pt x="10" y="67"/>
                    </a:cubicBezTo>
                    <a:cubicBezTo>
                      <a:pt x="10" y="68"/>
                      <a:pt x="10" y="69"/>
                      <a:pt x="10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1" y="71"/>
                      <a:pt x="12" y="72"/>
                      <a:pt x="13" y="72"/>
                    </a:cubicBezTo>
                    <a:cubicBezTo>
                      <a:pt x="14" y="73"/>
                      <a:pt x="15" y="73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7" y="72"/>
                      <a:pt x="18" y="72"/>
                      <a:pt x="18" y="71"/>
                    </a:cubicBezTo>
                    <a:cubicBezTo>
                      <a:pt x="19" y="71"/>
                      <a:pt x="20" y="71"/>
                      <a:pt x="21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3" y="70"/>
                      <a:pt x="25" y="69"/>
                      <a:pt x="28" y="69"/>
                    </a:cubicBezTo>
                    <a:cubicBezTo>
                      <a:pt x="31" y="69"/>
                      <a:pt x="34" y="68"/>
                      <a:pt x="37" y="68"/>
                    </a:cubicBezTo>
                    <a:lnTo>
                      <a:pt x="37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1" name="Freeform 67"/>
              <p:cNvSpPr>
                <a:spLocks noEditPoints="1"/>
              </p:cNvSpPr>
              <p:nvPr/>
            </p:nvSpPr>
            <p:spPr bwMode="auto">
              <a:xfrm>
                <a:off x="5781685" y="1787536"/>
                <a:ext cx="246063" cy="66675"/>
              </a:xfrm>
              <a:custGeom>
                <a:avLst/>
                <a:gdLst>
                  <a:gd name="T0" fmla="*/ 103 w 109"/>
                  <a:gd name="T1" fmla="*/ 11 h 29"/>
                  <a:gd name="T2" fmla="*/ 97 w 109"/>
                  <a:gd name="T3" fmla="*/ 12 h 29"/>
                  <a:gd name="T4" fmla="*/ 83 w 109"/>
                  <a:gd name="T5" fmla="*/ 7 h 29"/>
                  <a:gd name="T6" fmla="*/ 69 w 109"/>
                  <a:gd name="T7" fmla="*/ 12 h 29"/>
                  <a:gd name="T8" fmla="*/ 55 w 109"/>
                  <a:gd name="T9" fmla="*/ 7 h 29"/>
                  <a:gd name="T10" fmla="*/ 57 w 109"/>
                  <a:gd name="T11" fmla="*/ 2 h 29"/>
                  <a:gd name="T12" fmla="*/ 69 w 109"/>
                  <a:gd name="T13" fmla="*/ 8 h 29"/>
                  <a:gd name="T14" fmla="*/ 81 w 109"/>
                  <a:gd name="T15" fmla="*/ 2 h 29"/>
                  <a:gd name="T16" fmla="*/ 85 w 109"/>
                  <a:gd name="T17" fmla="*/ 2 h 29"/>
                  <a:gd name="T18" fmla="*/ 97 w 109"/>
                  <a:gd name="T19" fmla="*/ 8 h 29"/>
                  <a:gd name="T20" fmla="*/ 101 w 109"/>
                  <a:gd name="T21" fmla="*/ 7 h 29"/>
                  <a:gd name="T22" fmla="*/ 107 w 109"/>
                  <a:gd name="T23" fmla="*/ 4 h 29"/>
                  <a:gd name="T24" fmla="*/ 109 w 109"/>
                  <a:gd name="T25" fmla="*/ 17 h 29"/>
                  <a:gd name="T26" fmla="*/ 109 w 109"/>
                  <a:gd name="T27" fmla="*/ 17 h 29"/>
                  <a:gd name="T28" fmla="*/ 105 w 109"/>
                  <a:gd name="T29" fmla="*/ 20 h 29"/>
                  <a:gd name="T30" fmla="*/ 92 w 109"/>
                  <a:gd name="T31" fmla="*/ 25 h 29"/>
                  <a:gd name="T32" fmla="*/ 79 w 109"/>
                  <a:gd name="T33" fmla="*/ 28 h 29"/>
                  <a:gd name="T34" fmla="*/ 64 w 109"/>
                  <a:gd name="T35" fmla="*/ 22 h 29"/>
                  <a:gd name="T36" fmla="*/ 55 w 109"/>
                  <a:gd name="T37" fmla="*/ 21 h 29"/>
                  <a:gd name="T38" fmla="*/ 56 w 109"/>
                  <a:gd name="T39" fmla="*/ 16 h 29"/>
                  <a:gd name="T40" fmla="*/ 73 w 109"/>
                  <a:gd name="T41" fmla="*/ 21 h 29"/>
                  <a:gd name="T42" fmla="*/ 85 w 109"/>
                  <a:gd name="T43" fmla="*/ 23 h 29"/>
                  <a:gd name="T44" fmla="*/ 103 w 109"/>
                  <a:gd name="T45" fmla="*/ 15 h 29"/>
                  <a:gd name="T46" fmla="*/ 104 w 109"/>
                  <a:gd name="T47" fmla="*/ 11 h 29"/>
                  <a:gd name="T48" fmla="*/ 55 w 109"/>
                  <a:gd name="T49" fmla="*/ 7 h 29"/>
                  <a:gd name="T50" fmla="*/ 41 w 109"/>
                  <a:gd name="T51" fmla="*/ 12 h 29"/>
                  <a:gd name="T52" fmla="*/ 27 w 109"/>
                  <a:gd name="T53" fmla="*/ 7 h 29"/>
                  <a:gd name="T54" fmla="*/ 12 w 109"/>
                  <a:gd name="T55" fmla="*/ 12 h 29"/>
                  <a:gd name="T56" fmla="*/ 5 w 109"/>
                  <a:gd name="T57" fmla="*/ 11 h 29"/>
                  <a:gd name="T58" fmla="*/ 5 w 109"/>
                  <a:gd name="T59" fmla="*/ 17 h 29"/>
                  <a:gd name="T60" fmla="*/ 18 w 109"/>
                  <a:gd name="T61" fmla="*/ 17 h 29"/>
                  <a:gd name="T62" fmla="*/ 28 w 109"/>
                  <a:gd name="T63" fmla="*/ 20 h 29"/>
                  <a:gd name="T64" fmla="*/ 28 w 109"/>
                  <a:gd name="T65" fmla="*/ 21 h 29"/>
                  <a:gd name="T66" fmla="*/ 34 w 109"/>
                  <a:gd name="T67" fmla="*/ 23 h 29"/>
                  <a:gd name="T68" fmla="*/ 40 w 109"/>
                  <a:gd name="T69" fmla="*/ 21 h 29"/>
                  <a:gd name="T70" fmla="*/ 42 w 109"/>
                  <a:gd name="T71" fmla="*/ 20 h 29"/>
                  <a:gd name="T72" fmla="*/ 55 w 109"/>
                  <a:gd name="T73" fmla="*/ 21 h 29"/>
                  <a:gd name="T74" fmla="*/ 42 w 109"/>
                  <a:gd name="T75" fmla="*/ 25 h 29"/>
                  <a:gd name="T76" fmla="*/ 39 w 109"/>
                  <a:gd name="T77" fmla="*/ 27 h 29"/>
                  <a:gd name="T78" fmla="*/ 26 w 109"/>
                  <a:gd name="T79" fmla="*/ 25 h 29"/>
                  <a:gd name="T80" fmla="*/ 25 w 109"/>
                  <a:gd name="T81" fmla="*/ 25 h 29"/>
                  <a:gd name="T82" fmla="*/ 17 w 109"/>
                  <a:gd name="T83" fmla="*/ 22 h 29"/>
                  <a:gd name="T84" fmla="*/ 6 w 109"/>
                  <a:gd name="T85" fmla="*/ 22 h 29"/>
                  <a:gd name="T86" fmla="*/ 2 w 109"/>
                  <a:gd name="T87" fmla="*/ 23 h 29"/>
                  <a:gd name="T88" fmla="*/ 0 w 109"/>
                  <a:gd name="T89" fmla="*/ 7 h 29"/>
                  <a:gd name="T90" fmla="*/ 0 w 109"/>
                  <a:gd name="T91" fmla="*/ 5 h 29"/>
                  <a:gd name="T92" fmla="*/ 8 w 109"/>
                  <a:gd name="T93" fmla="*/ 7 h 29"/>
                  <a:gd name="T94" fmla="*/ 19 w 109"/>
                  <a:gd name="T95" fmla="*/ 6 h 29"/>
                  <a:gd name="T96" fmla="*/ 25 w 109"/>
                  <a:gd name="T97" fmla="*/ 1 h 29"/>
                  <a:gd name="T98" fmla="*/ 34 w 109"/>
                  <a:gd name="T99" fmla="*/ 6 h 29"/>
                  <a:gd name="T100" fmla="*/ 47 w 109"/>
                  <a:gd name="T101" fmla="*/ 6 h 29"/>
                  <a:gd name="T102" fmla="*/ 53 w 109"/>
                  <a:gd name="T103" fmla="*/ 1 h 29"/>
                  <a:gd name="T104" fmla="*/ 55 w 109"/>
                  <a:gd name="T105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9" h="29">
                    <a:moveTo>
                      <a:pt x="104" y="11"/>
                    </a:moveTo>
                    <a:cubicBezTo>
                      <a:pt x="104" y="11"/>
                      <a:pt x="103" y="11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1" y="12"/>
                      <a:pt x="99" y="12"/>
                      <a:pt x="97" y="12"/>
                    </a:cubicBezTo>
                    <a:cubicBezTo>
                      <a:pt x="94" y="12"/>
                      <a:pt x="91" y="12"/>
                      <a:pt x="88" y="10"/>
                    </a:cubicBezTo>
                    <a:cubicBezTo>
                      <a:pt x="86" y="9"/>
                      <a:pt x="84" y="8"/>
                      <a:pt x="83" y="7"/>
                    </a:cubicBezTo>
                    <a:cubicBezTo>
                      <a:pt x="81" y="8"/>
                      <a:pt x="79" y="9"/>
                      <a:pt x="78" y="10"/>
                    </a:cubicBezTo>
                    <a:cubicBezTo>
                      <a:pt x="75" y="12"/>
                      <a:pt x="72" y="12"/>
                      <a:pt x="69" y="12"/>
                    </a:cubicBezTo>
                    <a:cubicBezTo>
                      <a:pt x="65" y="12"/>
                      <a:pt x="62" y="12"/>
                      <a:pt x="60" y="10"/>
                    </a:cubicBezTo>
                    <a:cubicBezTo>
                      <a:pt x="58" y="9"/>
                      <a:pt x="56" y="8"/>
                      <a:pt x="55" y="7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1"/>
                      <a:pt x="56" y="1"/>
                      <a:pt x="57" y="2"/>
                    </a:cubicBezTo>
                    <a:cubicBezTo>
                      <a:pt x="58" y="3"/>
                      <a:pt x="60" y="5"/>
                      <a:pt x="62" y="6"/>
                    </a:cubicBezTo>
                    <a:cubicBezTo>
                      <a:pt x="64" y="7"/>
                      <a:pt x="66" y="8"/>
                      <a:pt x="69" y="8"/>
                    </a:cubicBezTo>
                    <a:cubicBezTo>
                      <a:pt x="71" y="8"/>
                      <a:pt x="73" y="7"/>
                      <a:pt x="75" y="6"/>
                    </a:cubicBezTo>
                    <a:cubicBezTo>
                      <a:pt x="78" y="5"/>
                      <a:pt x="79" y="3"/>
                      <a:pt x="81" y="2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2" y="0"/>
                      <a:pt x="84" y="0"/>
                      <a:pt x="85" y="2"/>
                    </a:cubicBezTo>
                    <a:cubicBezTo>
                      <a:pt x="86" y="3"/>
                      <a:pt x="88" y="5"/>
                      <a:pt x="90" y="6"/>
                    </a:cubicBezTo>
                    <a:cubicBezTo>
                      <a:pt x="92" y="7"/>
                      <a:pt x="94" y="8"/>
                      <a:pt x="97" y="8"/>
                    </a:cubicBezTo>
                    <a:cubicBezTo>
                      <a:pt x="98" y="8"/>
                      <a:pt x="100" y="7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3" y="6"/>
                      <a:pt x="104" y="6"/>
                      <a:pt x="105" y="5"/>
                    </a:cubicBezTo>
                    <a:cubicBezTo>
                      <a:pt x="106" y="5"/>
                      <a:pt x="106" y="4"/>
                      <a:pt x="107" y="4"/>
                    </a:cubicBezTo>
                    <a:cubicBezTo>
                      <a:pt x="108" y="4"/>
                      <a:pt x="109" y="5"/>
                      <a:pt x="109" y="7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9" y="19"/>
                      <a:pt x="108" y="20"/>
                      <a:pt x="107" y="20"/>
                    </a:cubicBezTo>
                    <a:cubicBezTo>
                      <a:pt x="106" y="20"/>
                      <a:pt x="105" y="20"/>
                      <a:pt x="105" y="20"/>
                    </a:cubicBezTo>
                    <a:cubicBezTo>
                      <a:pt x="104" y="20"/>
                      <a:pt x="104" y="20"/>
                      <a:pt x="103" y="20"/>
                    </a:cubicBezTo>
                    <a:cubicBezTo>
                      <a:pt x="99" y="20"/>
                      <a:pt x="96" y="23"/>
                      <a:pt x="92" y="25"/>
                    </a:cubicBezTo>
                    <a:cubicBezTo>
                      <a:pt x="91" y="25"/>
                      <a:pt x="89" y="26"/>
                      <a:pt x="88" y="27"/>
                    </a:cubicBezTo>
                    <a:cubicBezTo>
                      <a:pt x="84" y="29"/>
                      <a:pt x="82" y="29"/>
                      <a:pt x="79" y="28"/>
                    </a:cubicBezTo>
                    <a:cubicBezTo>
                      <a:pt x="76" y="28"/>
                      <a:pt x="74" y="27"/>
                      <a:pt x="71" y="25"/>
                    </a:cubicBezTo>
                    <a:cubicBezTo>
                      <a:pt x="69" y="24"/>
                      <a:pt x="66" y="23"/>
                      <a:pt x="64" y="22"/>
                    </a:cubicBezTo>
                    <a:cubicBezTo>
                      <a:pt x="61" y="21"/>
                      <a:pt x="59" y="21"/>
                      <a:pt x="56" y="21"/>
                    </a:cubicBezTo>
                    <a:cubicBezTo>
                      <a:pt x="56" y="21"/>
                      <a:pt x="55" y="21"/>
                      <a:pt x="55" y="21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6" y="16"/>
                      <a:pt x="56" y="16"/>
                    </a:cubicBezTo>
                    <a:cubicBezTo>
                      <a:pt x="60" y="16"/>
                      <a:pt x="62" y="16"/>
                      <a:pt x="65" y="17"/>
                    </a:cubicBezTo>
                    <a:cubicBezTo>
                      <a:pt x="68" y="18"/>
                      <a:pt x="71" y="20"/>
                      <a:pt x="73" y="21"/>
                    </a:cubicBezTo>
                    <a:cubicBezTo>
                      <a:pt x="75" y="22"/>
                      <a:pt x="78" y="23"/>
                      <a:pt x="80" y="24"/>
                    </a:cubicBezTo>
                    <a:cubicBezTo>
                      <a:pt x="82" y="24"/>
                      <a:pt x="83" y="24"/>
                      <a:pt x="85" y="23"/>
                    </a:cubicBezTo>
                    <a:cubicBezTo>
                      <a:pt x="87" y="22"/>
                      <a:pt x="88" y="21"/>
                      <a:pt x="90" y="20"/>
                    </a:cubicBezTo>
                    <a:cubicBezTo>
                      <a:pt x="94" y="18"/>
                      <a:pt x="98" y="16"/>
                      <a:pt x="103" y="15"/>
                    </a:cubicBezTo>
                    <a:cubicBezTo>
                      <a:pt x="103" y="15"/>
                      <a:pt x="104" y="15"/>
                      <a:pt x="104" y="15"/>
                    </a:cubicBezTo>
                    <a:lnTo>
                      <a:pt x="104" y="11"/>
                    </a:lnTo>
                    <a:close/>
                    <a:moveTo>
                      <a:pt x="55" y="7"/>
                    </a:moveTo>
                    <a:cubicBezTo>
                      <a:pt x="55" y="7"/>
                      <a:pt x="55" y="7"/>
                      <a:pt x="55" y="7"/>
                    </a:cubicBezTo>
                    <a:cubicBezTo>
                      <a:pt x="53" y="8"/>
                      <a:pt x="51" y="9"/>
                      <a:pt x="49" y="10"/>
                    </a:cubicBezTo>
                    <a:cubicBezTo>
                      <a:pt x="47" y="12"/>
                      <a:pt x="44" y="12"/>
                      <a:pt x="41" y="12"/>
                    </a:cubicBezTo>
                    <a:cubicBezTo>
                      <a:pt x="37" y="12"/>
                      <a:pt x="34" y="12"/>
                      <a:pt x="32" y="10"/>
                    </a:cubicBezTo>
                    <a:cubicBezTo>
                      <a:pt x="30" y="9"/>
                      <a:pt x="28" y="8"/>
                      <a:pt x="27" y="7"/>
                    </a:cubicBezTo>
                    <a:cubicBezTo>
                      <a:pt x="25" y="8"/>
                      <a:pt x="23" y="9"/>
                      <a:pt x="21" y="10"/>
                    </a:cubicBezTo>
                    <a:cubicBezTo>
                      <a:pt x="19" y="12"/>
                      <a:pt x="16" y="12"/>
                      <a:pt x="12" y="12"/>
                    </a:cubicBezTo>
                    <a:cubicBezTo>
                      <a:pt x="10" y="12"/>
                      <a:pt x="8" y="12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7"/>
                      <a:pt x="7" y="17"/>
                      <a:pt x="9" y="17"/>
                    </a:cubicBezTo>
                    <a:cubicBezTo>
                      <a:pt x="12" y="16"/>
                      <a:pt x="15" y="16"/>
                      <a:pt x="18" y="17"/>
                    </a:cubicBezTo>
                    <a:cubicBezTo>
                      <a:pt x="21" y="18"/>
                      <a:pt x="24" y="19"/>
                      <a:pt x="27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2"/>
                      <a:pt x="32" y="23"/>
                      <a:pt x="34" y="23"/>
                    </a:cubicBezTo>
                    <a:cubicBezTo>
                      <a:pt x="35" y="23"/>
                      <a:pt x="36" y="22"/>
                      <a:pt x="37" y="22"/>
                    </a:cubicBezTo>
                    <a:cubicBezTo>
                      <a:pt x="38" y="22"/>
                      <a:pt x="39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6" y="18"/>
                      <a:pt x="50" y="16"/>
                      <a:pt x="55" y="16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1" y="21"/>
                      <a:pt x="47" y="23"/>
                      <a:pt x="44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1" y="26"/>
                      <a:pt x="40" y="26"/>
                      <a:pt x="39" y="27"/>
                    </a:cubicBezTo>
                    <a:cubicBezTo>
                      <a:pt x="37" y="27"/>
                      <a:pt x="36" y="27"/>
                      <a:pt x="34" y="27"/>
                    </a:cubicBezTo>
                    <a:cubicBezTo>
                      <a:pt x="31" y="28"/>
                      <a:pt x="29" y="26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3" y="23"/>
                      <a:pt x="20" y="22"/>
                      <a:pt x="17" y="22"/>
                    </a:cubicBezTo>
                    <a:cubicBezTo>
                      <a:pt x="15" y="21"/>
                      <a:pt x="12" y="21"/>
                      <a:pt x="9" y="21"/>
                    </a:cubicBezTo>
                    <a:cubicBezTo>
                      <a:pt x="8" y="21"/>
                      <a:pt x="7" y="22"/>
                      <a:pt x="6" y="22"/>
                    </a:cubicBezTo>
                    <a:cubicBezTo>
                      <a:pt x="5" y="22"/>
                      <a:pt x="5" y="23"/>
                      <a:pt x="4" y="23"/>
                    </a:cubicBezTo>
                    <a:cubicBezTo>
                      <a:pt x="3" y="23"/>
                      <a:pt x="3" y="23"/>
                      <a:pt x="2" y="23"/>
                    </a:cubicBezTo>
                    <a:cubicBezTo>
                      <a:pt x="1" y="23"/>
                      <a:pt x="0" y="22"/>
                      <a:pt x="0" y="2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1" y="4"/>
                      <a:pt x="3" y="4"/>
                      <a:pt x="4" y="5"/>
                    </a:cubicBezTo>
                    <a:cubicBezTo>
                      <a:pt x="5" y="6"/>
                      <a:pt x="6" y="6"/>
                      <a:pt x="8" y="7"/>
                    </a:cubicBezTo>
                    <a:cubicBezTo>
                      <a:pt x="9" y="7"/>
                      <a:pt x="11" y="8"/>
                      <a:pt x="12" y="8"/>
                    </a:cubicBezTo>
                    <a:cubicBezTo>
                      <a:pt x="15" y="8"/>
                      <a:pt x="17" y="7"/>
                      <a:pt x="19" y="6"/>
                    </a:cubicBezTo>
                    <a:cubicBezTo>
                      <a:pt x="21" y="5"/>
                      <a:pt x="23" y="3"/>
                      <a:pt x="25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8" y="0"/>
                      <a:pt x="28" y="2"/>
                    </a:cubicBezTo>
                    <a:cubicBezTo>
                      <a:pt x="30" y="3"/>
                      <a:pt x="32" y="5"/>
                      <a:pt x="34" y="6"/>
                    </a:cubicBezTo>
                    <a:cubicBezTo>
                      <a:pt x="36" y="7"/>
                      <a:pt x="38" y="8"/>
                      <a:pt x="41" y="8"/>
                    </a:cubicBezTo>
                    <a:cubicBezTo>
                      <a:pt x="43" y="8"/>
                      <a:pt x="45" y="7"/>
                      <a:pt x="47" y="6"/>
                    </a:cubicBezTo>
                    <a:cubicBezTo>
                      <a:pt x="49" y="5"/>
                      <a:pt x="51" y="3"/>
                      <a:pt x="53" y="2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4" y="1"/>
                      <a:pt x="54" y="1"/>
                      <a:pt x="55" y="1"/>
                    </a:cubicBezTo>
                    <a:lnTo>
                      <a:pt x="5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2" name="Freeform 68"/>
              <p:cNvSpPr>
                <a:spLocks noEditPoints="1"/>
              </p:cNvSpPr>
              <p:nvPr/>
            </p:nvSpPr>
            <p:spPr bwMode="auto">
              <a:xfrm>
                <a:off x="5781685" y="1844686"/>
                <a:ext cx="246063" cy="49213"/>
              </a:xfrm>
              <a:custGeom>
                <a:avLst/>
                <a:gdLst>
                  <a:gd name="T0" fmla="*/ 99 w 109"/>
                  <a:gd name="T1" fmla="*/ 8 h 22"/>
                  <a:gd name="T2" fmla="*/ 99 w 109"/>
                  <a:gd name="T3" fmla="*/ 8 h 22"/>
                  <a:gd name="T4" fmla="*/ 83 w 109"/>
                  <a:gd name="T5" fmla="*/ 14 h 22"/>
                  <a:gd name="T6" fmla="*/ 75 w 109"/>
                  <a:gd name="T7" fmla="*/ 13 h 22"/>
                  <a:gd name="T8" fmla="*/ 67 w 109"/>
                  <a:gd name="T9" fmla="*/ 10 h 22"/>
                  <a:gd name="T10" fmla="*/ 65 w 109"/>
                  <a:gd name="T11" fmla="*/ 9 h 22"/>
                  <a:gd name="T12" fmla="*/ 56 w 109"/>
                  <a:gd name="T13" fmla="*/ 6 h 22"/>
                  <a:gd name="T14" fmla="*/ 55 w 109"/>
                  <a:gd name="T15" fmla="*/ 6 h 22"/>
                  <a:gd name="T16" fmla="*/ 55 w 109"/>
                  <a:gd name="T17" fmla="*/ 2 h 22"/>
                  <a:gd name="T18" fmla="*/ 56 w 109"/>
                  <a:gd name="T19" fmla="*/ 1 h 22"/>
                  <a:gd name="T20" fmla="*/ 68 w 109"/>
                  <a:gd name="T21" fmla="*/ 5 h 22"/>
                  <a:gd name="T22" fmla="*/ 69 w 109"/>
                  <a:gd name="T23" fmla="*/ 6 h 22"/>
                  <a:gd name="T24" fmla="*/ 76 w 109"/>
                  <a:gd name="T25" fmla="*/ 9 h 22"/>
                  <a:gd name="T26" fmla="*/ 82 w 109"/>
                  <a:gd name="T27" fmla="*/ 9 h 22"/>
                  <a:gd name="T28" fmla="*/ 96 w 109"/>
                  <a:gd name="T29" fmla="*/ 4 h 22"/>
                  <a:gd name="T30" fmla="*/ 96 w 109"/>
                  <a:gd name="T31" fmla="*/ 4 h 22"/>
                  <a:gd name="T32" fmla="*/ 101 w 109"/>
                  <a:gd name="T33" fmla="*/ 1 h 22"/>
                  <a:gd name="T34" fmla="*/ 107 w 109"/>
                  <a:gd name="T35" fmla="*/ 1 h 22"/>
                  <a:gd name="T36" fmla="*/ 109 w 109"/>
                  <a:gd name="T37" fmla="*/ 3 h 22"/>
                  <a:gd name="T38" fmla="*/ 109 w 109"/>
                  <a:gd name="T39" fmla="*/ 19 h 22"/>
                  <a:gd name="T40" fmla="*/ 107 w 109"/>
                  <a:gd name="T41" fmla="*/ 22 h 22"/>
                  <a:gd name="T42" fmla="*/ 55 w 109"/>
                  <a:gd name="T43" fmla="*/ 22 h 22"/>
                  <a:gd name="T44" fmla="*/ 55 w 109"/>
                  <a:gd name="T45" fmla="*/ 17 h 22"/>
                  <a:gd name="T46" fmla="*/ 104 w 109"/>
                  <a:gd name="T47" fmla="*/ 17 h 22"/>
                  <a:gd name="T48" fmla="*/ 104 w 109"/>
                  <a:gd name="T49" fmla="*/ 5 h 22"/>
                  <a:gd name="T50" fmla="*/ 103 w 109"/>
                  <a:gd name="T51" fmla="*/ 6 h 22"/>
                  <a:gd name="T52" fmla="*/ 99 w 109"/>
                  <a:gd name="T53" fmla="*/ 8 h 22"/>
                  <a:gd name="T54" fmla="*/ 55 w 109"/>
                  <a:gd name="T55" fmla="*/ 6 h 22"/>
                  <a:gd name="T56" fmla="*/ 48 w 109"/>
                  <a:gd name="T57" fmla="*/ 9 h 22"/>
                  <a:gd name="T58" fmla="*/ 43 w 109"/>
                  <a:gd name="T59" fmla="*/ 11 h 22"/>
                  <a:gd name="T60" fmla="*/ 43 w 109"/>
                  <a:gd name="T61" fmla="*/ 11 h 22"/>
                  <a:gd name="T62" fmla="*/ 35 w 109"/>
                  <a:gd name="T63" fmla="*/ 13 h 22"/>
                  <a:gd name="T64" fmla="*/ 26 w 109"/>
                  <a:gd name="T65" fmla="*/ 12 h 22"/>
                  <a:gd name="T66" fmla="*/ 22 w 109"/>
                  <a:gd name="T67" fmla="*/ 10 h 22"/>
                  <a:gd name="T68" fmla="*/ 13 w 109"/>
                  <a:gd name="T69" fmla="*/ 7 h 22"/>
                  <a:gd name="T70" fmla="*/ 8 w 109"/>
                  <a:gd name="T71" fmla="*/ 8 h 22"/>
                  <a:gd name="T72" fmla="*/ 5 w 109"/>
                  <a:gd name="T73" fmla="*/ 10 h 22"/>
                  <a:gd name="T74" fmla="*/ 5 w 109"/>
                  <a:gd name="T75" fmla="*/ 17 h 22"/>
                  <a:gd name="T76" fmla="*/ 55 w 109"/>
                  <a:gd name="T77" fmla="*/ 17 h 22"/>
                  <a:gd name="T78" fmla="*/ 55 w 109"/>
                  <a:gd name="T79" fmla="*/ 22 h 22"/>
                  <a:gd name="T80" fmla="*/ 2 w 109"/>
                  <a:gd name="T81" fmla="*/ 22 h 22"/>
                  <a:gd name="T82" fmla="*/ 0 w 109"/>
                  <a:gd name="T83" fmla="*/ 19 h 22"/>
                  <a:gd name="T84" fmla="*/ 0 w 109"/>
                  <a:gd name="T85" fmla="*/ 9 h 22"/>
                  <a:gd name="T86" fmla="*/ 0 w 109"/>
                  <a:gd name="T87" fmla="*/ 9 h 22"/>
                  <a:gd name="T88" fmla="*/ 1 w 109"/>
                  <a:gd name="T89" fmla="*/ 7 h 22"/>
                  <a:gd name="T90" fmla="*/ 6 w 109"/>
                  <a:gd name="T91" fmla="*/ 3 h 22"/>
                  <a:gd name="T92" fmla="*/ 13 w 109"/>
                  <a:gd name="T93" fmla="*/ 2 h 22"/>
                  <a:gd name="T94" fmla="*/ 24 w 109"/>
                  <a:gd name="T95" fmla="*/ 5 h 22"/>
                  <a:gd name="T96" fmla="*/ 28 w 109"/>
                  <a:gd name="T97" fmla="*/ 7 h 22"/>
                  <a:gd name="T98" fmla="*/ 35 w 109"/>
                  <a:gd name="T99" fmla="*/ 8 h 22"/>
                  <a:gd name="T100" fmla="*/ 41 w 109"/>
                  <a:gd name="T101" fmla="*/ 7 h 22"/>
                  <a:gd name="T102" fmla="*/ 41 w 109"/>
                  <a:gd name="T103" fmla="*/ 7 h 22"/>
                  <a:gd name="T104" fmla="*/ 41 w 109"/>
                  <a:gd name="T105" fmla="*/ 7 h 22"/>
                  <a:gd name="T106" fmla="*/ 46 w 109"/>
                  <a:gd name="T107" fmla="*/ 5 h 22"/>
                  <a:gd name="T108" fmla="*/ 55 w 109"/>
                  <a:gd name="T109" fmla="*/ 2 h 22"/>
                  <a:gd name="T110" fmla="*/ 55 w 109"/>
                  <a:gd name="T11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9" h="22">
                    <a:moveTo>
                      <a:pt x="99" y="8"/>
                    </a:moveTo>
                    <a:cubicBezTo>
                      <a:pt x="99" y="8"/>
                      <a:pt x="99" y="8"/>
                      <a:pt x="99" y="8"/>
                    </a:cubicBezTo>
                    <a:cubicBezTo>
                      <a:pt x="94" y="11"/>
                      <a:pt x="89" y="14"/>
                      <a:pt x="83" y="14"/>
                    </a:cubicBezTo>
                    <a:cubicBezTo>
                      <a:pt x="80" y="14"/>
                      <a:pt x="77" y="14"/>
                      <a:pt x="75" y="13"/>
                    </a:cubicBezTo>
                    <a:cubicBezTo>
                      <a:pt x="72" y="12"/>
                      <a:pt x="70" y="11"/>
                      <a:pt x="67" y="10"/>
                    </a:cubicBezTo>
                    <a:cubicBezTo>
                      <a:pt x="67" y="10"/>
                      <a:pt x="66" y="10"/>
                      <a:pt x="65" y="9"/>
                    </a:cubicBezTo>
                    <a:cubicBezTo>
                      <a:pt x="62" y="8"/>
                      <a:pt x="59" y="6"/>
                      <a:pt x="56" y="6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1"/>
                      <a:pt x="55" y="1"/>
                      <a:pt x="56" y="1"/>
                    </a:cubicBezTo>
                    <a:cubicBezTo>
                      <a:pt x="60" y="1"/>
                      <a:pt x="64" y="3"/>
                      <a:pt x="68" y="5"/>
                    </a:cubicBezTo>
                    <a:cubicBezTo>
                      <a:pt x="68" y="5"/>
                      <a:pt x="69" y="6"/>
                      <a:pt x="69" y="6"/>
                    </a:cubicBezTo>
                    <a:cubicBezTo>
                      <a:pt x="72" y="7"/>
                      <a:pt x="74" y="8"/>
                      <a:pt x="76" y="9"/>
                    </a:cubicBezTo>
                    <a:cubicBezTo>
                      <a:pt x="78" y="9"/>
                      <a:pt x="80" y="10"/>
                      <a:pt x="82" y="9"/>
                    </a:cubicBezTo>
                    <a:cubicBezTo>
                      <a:pt x="87" y="9"/>
                      <a:pt x="92" y="7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8" y="3"/>
                      <a:pt x="99" y="2"/>
                      <a:pt x="101" y="1"/>
                    </a:cubicBezTo>
                    <a:cubicBezTo>
                      <a:pt x="103" y="1"/>
                      <a:pt x="105" y="0"/>
                      <a:pt x="107" y="1"/>
                    </a:cubicBezTo>
                    <a:cubicBezTo>
                      <a:pt x="108" y="1"/>
                      <a:pt x="109" y="2"/>
                      <a:pt x="109" y="3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9" y="21"/>
                      <a:pt x="108" y="22"/>
                      <a:pt x="107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4" y="5"/>
                      <a:pt x="103" y="6"/>
                      <a:pt x="103" y="6"/>
                    </a:cubicBezTo>
                    <a:cubicBezTo>
                      <a:pt x="101" y="6"/>
                      <a:pt x="100" y="7"/>
                      <a:pt x="99" y="8"/>
                    </a:cubicBezTo>
                    <a:close/>
                    <a:moveTo>
                      <a:pt x="55" y="6"/>
                    </a:moveTo>
                    <a:cubicBezTo>
                      <a:pt x="52" y="7"/>
                      <a:pt x="50" y="8"/>
                      <a:pt x="48" y="9"/>
                    </a:cubicBezTo>
                    <a:cubicBezTo>
                      <a:pt x="46" y="10"/>
                      <a:pt x="45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0" y="12"/>
                      <a:pt x="37" y="13"/>
                      <a:pt x="35" y="13"/>
                    </a:cubicBezTo>
                    <a:cubicBezTo>
                      <a:pt x="32" y="13"/>
                      <a:pt x="29" y="13"/>
                      <a:pt x="26" y="12"/>
                    </a:cubicBezTo>
                    <a:cubicBezTo>
                      <a:pt x="25" y="11"/>
                      <a:pt x="24" y="10"/>
                      <a:pt x="22" y="10"/>
                    </a:cubicBezTo>
                    <a:cubicBezTo>
                      <a:pt x="19" y="8"/>
                      <a:pt x="16" y="7"/>
                      <a:pt x="13" y="7"/>
                    </a:cubicBezTo>
                    <a:cubicBezTo>
                      <a:pt x="11" y="7"/>
                      <a:pt x="10" y="7"/>
                      <a:pt x="8" y="8"/>
                    </a:cubicBezTo>
                    <a:cubicBezTo>
                      <a:pt x="7" y="8"/>
                      <a:pt x="6" y="9"/>
                      <a:pt x="5" y="10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1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1" y="7"/>
                    </a:cubicBezTo>
                    <a:cubicBezTo>
                      <a:pt x="2" y="6"/>
                      <a:pt x="4" y="4"/>
                      <a:pt x="6" y="3"/>
                    </a:cubicBezTo>
                    <a:cubicBezTo>
                      <a:pt x="8" y="2"/>
                      <a:pt x="11" y="2"/>
                      <a:pt x="13" y="2"/>
                    </a:cubicBezTo>
                    <a:cubicBezTo>
                      <a:pt x="17" y="2"/>
                      <a:pt x="21" y="4"/>
                      <a:pt x="24" y="5"/>
                    </a:cubicBezTo>
                    <a:cubicBezTo>
                      <a:pt x="25" y="6"/>
                      <a:pt x="27" y="7"/>
                      <a:pt x="28" y="7"/>
                    </a:cubicBezTo>
                    <a:cubicBezTo>
                      <a:pt x="30" y="8"/>
                      <a:pt x="32" y="8"/>
                      <a:pt x="35" y="8"/>
                    </a:cubicBezTo>
                    <a:cubicBezTo>
                      <a:pt x="37" y="8"/>
                      <a:pt x="39" y="8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3" y="6"/>
                      <a:pt x="44" y="6"/>
                      <a:pt x="46" y="5"/>
                    </a:cubicBezTo>
                    <a:cubicBezTo>
                      <a:pt x="49" y="3"/>
                      <a:pt x="51" y="2"/>
                      <a:pt x="55" y="2"/>
                    </a:cubicBezTo>
                    <a:lnTo>
                      <a:pt x="5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3" name="Freeform 69"/>
              <p:cNvSpPr>
                <a:spLocks noEditPoints="1"/>
              </p:cNvSpPr>
              <p:nvPr/>
            </p:nvSpPr>
            <p:spPr bwMode="auto">
              <a:xfrm>
                <a:off x="5772159" y="1681174"/>
                <a:ext cx="263525" cy="127000"/>
              </a:xfrm>
              <a:custGeom>
                <a:avLst/>
                <a:gdLst>
                  <a:gd name="T0" fmla="*/ 110 w 117"/>
                  <a:gd name="T1" fmla="*/ 47 h 56"/>
                  <a:gd name="T2" fmla="*/ 112 w 117"/>
                  <a:gd name="T3" fmla="*/ 18 h 56"/>
                  <a:gd name="T4" fmla="*/ 62 w 117"/>
                  <a:gd name="T5" fmla="*/ 14 h 56"/>
                  <a:gd name="T6" fmla="*/ 59 w 117"/>
                  <a:gd name="T7" fmla="*/ 7 h 56"/>
                  <a:gd name="T8" fmla="*/ 63 w 117"/>
                  <a:gd name="T9" fmla="*/ 1 h 56"/>
                  <a:gd name="T10" fmla="*/ 67 w 117"/>
                  <a:gd name="T11" fmla="*/ 12 h 56"/>
                  <a:gd name="T12" fmla="*/ 117 w 117"/>
                  <a:gd name="T13" fmla="*/ 16 h 56"/>
                  <a:gd name="T14" fmla="*/ 113 w 117"/>
                  <a:gd name="T15" fmla="*/ 50 h 56"/>
                  <a:gd name="T16" fmla="*/ 113 w 117"/>
                  <a:gd name="T17" fmla="*/ 50 h 56"/>
                  <a:gd name="T18" fmla="*/ 113 w 117"/>
                  <a:gd name="T19" fmla="*/ 51 h 56"/>
                  <a:gd name="T20" fmla="*/ 113 w 117"/>
                  <a:gd name="T21" fmla="*/ 51 h 56"/>
                  <a:gd name="T22" fmla="*/ 101 w 117"/>
                  <a:gd name="T23" fmla="*/ 56 h 56"/>
                  <a:gd name="T24" fmla="*/ 84 w 117"/>
                  <a:gd name="T25" fmla="*/ 51 h 56"/>
                  <a:gd name="T26" fmla="*/ 61 w 117"/>
                  <a:gd name="T27" fmla="*/ 51 h 56"/>
                  <a:gd name="T28" fmla="*/ 59 w 117"/>
                  <a:gd name="T29" fmla="*/ 48 h 56"/>
                  <a:gd name="T30" fmla="*/ 64 w 117"/>
                  <a:gd name="T31" fmla="*/ 48 h 56"/>
                  <a:gd name="T32" fmla="*/ 81 w 117"/>
                  <a:gd name="T33" fmla="*/ 48 h 56"/>
                  <a:gd name="T34" fmla="*/ 92 w 117"/>
                  <a:gd name="T35" fmla="*/ 48 h 56"/>
                  <a:gd name="T36" fmla="*/ 109 w 117"/>
                  <a:gd name="T37" fmla="*/ 48 h 56"/>
                  <a:gd name="T38" fmla="*/ 109 w 117"/>
                  <a:gd name="T39" fmla="*/ 47 h 56"/>
                  <a:gd name="T40" fmla="*/ 59 w 117"/>
                  <a:gd name="T41" fmla="*/ 7 h 56"/>
                  <a:gd name="T42" fmla="*/ 55 w 117"/>
                  <a:gd name="T43" fmla="*/ 14 h 56"/>
                  <a:gd name="T44" fmla="*/ 5 w 117"/>
                  <a:gd name="T45" fmla="*/ 18 h 56"/>
                  <a:gd name="T46" fmla="*/ 8 w 117"/>
                  <a:gd name="T47" fmla="*/ 47 h 56"/>
                  <a:gd name="T48" fmla="*/ 8 w 117"/>
                  <a:gd name="T49" fmla="*/ 47 h 56"/>
                  <a:gd name="T50" fmla="*/ 8 w 117"/>
                  <a:gd name="T51" fmla="*/ 47 h 56"/>
                  <a:gd name="T52" fmla="*/ 12 w 117"/>
                  <a:gd name="T53" fmla="*/ 50 h 56"/>
                  <a:gd name="T54" fmla="*/ 25 w 117"/>
                  <a:gd name="T55" fmla="*/ 48 h 56"/>
                  <a:gd name="T56" fmla="*/ 36 w 117"/>
                  <a:gd name="T57" fmla="*/ 48 h 56"/>
                  <a:gd name="T58" fmla="*/ 53 w 117"/>
                  <a:gd name="T59" fmla="*/ 48 h 56"/>
                  <a:gd name="T60" fmla="*/ 59 w 117"/>
                  <a:gd name="T61" fmla="*/ 39 h 56"/>
                  <a:gd name="T62" fmla="*/ 56 w 117"/>
                  <a:gd name="T63" fmla="*/ 51 h 56"/>
                  <a:gd name="T64" fmla="*/ 33 w 117"/>
                  <a:gd name="T65" fmla="*/ 51 h 56"/>
                  <a:gd name="T66" fmla="*/ 28 w 117"/>
                  <a:gd name="T67" fmla="*/ 51 h 56"/>
                  <a:gd name="T68" fmla="*/ 16 w 117"/>
                  <a:gd name="T69" fmla="*/ 56 h 56"/>
                  <a:gd name="T70" fmla="*/ 5 w 117"/>
                  <a:gd name="T71" fmla="*/ 51 h 56"/>
                  <a:gd name="T72" fmla="*/ 4 w 117"/>
                  <a:gd name="T73" fmla="*/ 50 h 56"/>
                  <a:gd name="T74" fmla="*/ 1 w 117"/>
                  <a:gd name="T75" fmla="*/ 45 h 56"/>
                  <a:gd name="T76" fmla="*/ 2 w 117"/>
                  <a:gd name="T77" fmla="*/ 14 h 56"/>
                  <a:gd name="T78" fmla="*/ 51 w 117"/>
                  <a:gd name="T79" fmla="*/ 3 h 56"/>
                  <a:gd name="T80" fmla="*/ 54 w 117"/>
                  <a:gd name="T81" fmla="*/ 1 h 56"/>
                  <a:gd name="T82" fmla="*/ 59 w 117"/>
                  <a:gd name="T83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7" h="56">
                    <a:moveTo>
                      <a:pt x="109" y="47"/>
                    </a:moveTo>
                    <a:cubicBezTo>
                      <a:pt x="110" y="47"/>
                      <a:pt x="110" y="47"/>
                      <a:pt x="110" y="47"/>
                    </a:cubicBezTo>
                    <a:cubicBezTo>
                      <a:pt x="110" y="47"/>
                      <a:pt x="110" y="47"/>
                      <a:pt x="110" y="47"/>
                    </a:cubicBezTo>
                    <a:cubicBezTo>
                      <a:pt x="111" y="46"/>
                      <a:pt x="111" y="45"/>
                      <a:pt x="112" y="43"/>
                    </a:cubicBezTo>
                    <a:cubicBezTo>
                      <a:pt x="112" y="42"/>
                      <a:pt x="112" y="41"/>
                      <a:pt x="112" y="39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3" y="18"/>
                      <a:pt x="62" y="17"/>
                      <a:pt x="62" y="16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1" y="7"/>
                      <a:pt x="60" y="7"/>
                      <a:pt x="59" y="7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60" y="2"/>
                      <a:pt x="61" y="2"/>
                    </a:cubicBezTo>
                    <a:cubicBezTo>
                      <a:pt x="62" y="2"/>
                      <a:pt x="62" y="1"/>
                      <a:pt x="63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6" y="1"/>
                      <a:pt x="67" y="2"/>
                      <a:pt x="67" y="3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115" y="14"/>
                      <a:pt x="115" y="14"/>
                      <a:pt x="115" y="14"/>
                    </a:cubicBezTo>
                    <a:cubicBezTo>
                      <a:pt x="116" y="14"/>
                      <a:pt x="117" y="15"/>
                      <a:pt x="117" y="16"/>
                    </a:cubicBezTo>
                    <a:cubicBezTo>
                      <a:pt x="117" y="39"/>
                      <a:pt x="117" y="39"/>
                      <a:pt x="117" y="39"/>
                    </a:cubicBezTo>
                    <a:cubicBezTo>
                      <a:pt x="117" y="41"/>
                      <a:pt x="117" y="43"/>
                      <a:pt x="116" y="45"/>
                    </a:cubicBezTo>
                    <a:cubicBezTo>
                      <a:pt x="116" y="47"/>
                      <a:pt x="115" y="48"/>
                      <a:pt x="113" y="50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3" y="51"/>
                      <a:pt x="113" y="51"/>
                      <a:pt x="113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11" y="52"/>
                      <a:pt x="109" y="54"/>
                      <a:pt x="107" y="55"/>
                    </a:cubicBezTo>
                    <a:cubicBezTo>
                      <a:pt x="105" y="55"/>
                      <a:pt x="103" y="56"/>
                      <a:pt x="101" y="56"/>
                    </a:cubicBezTo>
                    <a:cubicBezTo>
                      <a:pt x="96" y="56"/>
                      <a:pt x="92" y="54"/>
                      <a:pt x="89" y="51"/>
                    </a:cubicBezTo>
                    <a:cubicBezTo>
                      <a:pt x="88" y="50"/>
                      <a:pt x="87" y="49"/>
                      <a:pt x="87" y="48"/>
                    </a:cubicBezTo>
                    <a:cubicBezTo>
                      <a:pt x="86" y="49"/>
                      <a:pt x="85" y="50"/>
                      <a:pt x="84" y="51"/>
                    </a:cubicBezTo>
                    <a:cubicBezTo>
                      <a:pt x="81" y="54"/>
                      <a:pt x="77" y="56"/>
                      <a:pt x="73" y="56"/>
                    </a:cubicBezTo>
                    <a:cubicBezTo>
                      <a:pt x="68" y="56"/>
                      <a:pt x="64" y="54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0" y="50"/>
                      <a:pt x="59" y="49"/>
                      <a:pt x="59" y="48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43"/>
                      <a:pt x="62" y="46"/>
                      <a:pt x="64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7" y="50"/>
                      <a:pt x="69" y="51"/>
                      <a:pt x="73" y="51"/>
                    </a:cubicBezTo>
                    <a:cubicBezTo>
                      <a:pt x="76" y="51"/>
                      <a:pt x="79" y="50"/>
                      <a:pt x="81" y="48"/>
                    </a:cubicBezTo>
                    <a:cubicBezTo>
                      <a:pt x="83" y="46"/>
                      <a:pt x="84" y="43"/>
                      <a:pt x="84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43"/>
                      <a:pt x="90" y="46"/>
                      <a:pt x="92" y="48"/>
                    </a:cubicBezTo>
                    <a:cubicBezTo>
                      <a:pt x="95" y="50"/>
                      <a:pt x="98" y="51"/>
                      <a:pt x="101" y="51"/>
                    </a:cubicBezTo>
                    <a:cubicBezTo>
                      <a:pt x="102" y="51"/>
                      <a:pt x="104" y="51"/>
                      <a:pt x="105" y="50"/>
                    </a:cubicBezTo>
                    <a:cubicBezTo>
                      <a:pt x="107" y="50"/>
                      <a:pt x="108" y="49"/>
                      <a:pt x="109" y="48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109" y="47"/>
                      <a:pt x="109" y="47"/>
                      <a:pt x="109" y="47"/>
                    </a:cubicBezTo>
                    <a:close/>
                    <a:moveTo>
                      <a:pt x="59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7" y="7"/>
                      <a:pt x="56" y="7"/>
                      <a:pt x="55" y="7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7"/>
                      <a:pt x="54" y="18"/>
                      <a:pt x="53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41"/>
                      <a:pt x="5" y="42"/>
                      <a:pt x="6" y="43"/>
                    </a:cubicBezTo>
                    <a:cubicBezTo>
                      <a:pt x="6" y="45"/>
                      <a:pt x="7" y="46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9" y="49"/>
                      <a:pt x="11" y="50"/>
                      <a:pt x="12" y="50"/>
                    </a:cubicBezTo>
                    <a:cubicBezTo>
                      <a:pt x="13" y="51"/>
                      <a:pt x="15" y="51"/>
                      <a:pt x="16" y="51"/>
                    </a:cubicBezTo>
                    <a:cubicBezTo>
                      <a:pt x="20" y="51"/>
                      <a:pt x="23" y="50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46"/>
                      <a:pt x="28" y="43"/>
                      <a:pt x="28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3"/>
                      <a:pt x="34" y="46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50"/>
                      <a:pt x="41" y="51"/>
                      <a:pt x="45" y="51"/>
                    </a:cubicBezTo>
                    <a:cubicBezTo>
                      <a:pt x="48" y="51"/>
                      <a:pt x="51" y="50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5" y="46"/>
                      <a:pt x="56" y="43"/>
                      <a:pt x="56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8" y="49"/>
                      <a:pt x="57" y="50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3" y="54"/>
                      <a:pt x="49" y="56"/>
                      <a:pt x="45" y="56"/>
                    </a:cubicBezTo>
                    <a:cubicBezTo>
                      <a:pt x="40" y="56"/>
                      <a:pt x="36" y="54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0"/>
                      <a:pt x="31" y="49"/>
                      <a:pt x="31" y="48"/>
                    </a:cubicBezTo>
                    <a:cubicBezTo>
                      <a:pt x="30" y="49"/>
                      <a:pt x="29" y="50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5" y="54"/>
                      <a:pt x="21" y="56"/>
                      <a:pt x="16" y="56"/>
                    </a:cubicBezTo>
                    <a:cubicBezTo>
                      <a:pt x="14" y="56"/>
                      <a:pt x="12" y="55"/>
                      <a:pt x="10" y="55"/>
                    </a:cubicBezTo>
                    <a:cubicBezTo>
                      <a:pt x="8" y="54"/>
                      <a:pt x="6" y="52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4" y="51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3" y="49"/>
                      <a:pt x="2" y="47"/>
                      <a:pt x="1" y="45"/>
                    </a:cubicBezTo>
                    <a:cubicBezTo>
                      <a:pt x="0" y="43"/>
                      <a:pt x="0" y="41"/>
                      <a:pt x="0" y="39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1" y="14"/>
                      <a:pt x="2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1" y="2"/>
                      <a:pt x="51" y="2"/>
                    </a:cubicBezTo>
                    <a:cubicBezTo>
                      <a:pt x="52" y="1"/>
                      <a:pt x="53" y="0"/>
                      <a:pt x="54" y="1"/>
                    </a:cubicBezTo>
                    <a:cubicBezTo>
                      <a:pt x="55" y="1"/>
                      <a:pt x="56" y="2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2"/>
                      <a:pt x="58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lnTo>
                      <a:pt x="5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4" name="Freeform 70"/>
              <p:cNvSpPr>
                <a:spLocks noEditPoints="1"/>
              </p:cNvSpPr>
              <p:nvPr/>
            </p:nvSpPr>
            <p:spPr bwMode="auto">
              <a:xfrm>
                <a:off x="5756285" y="1889136"/>
                <a:ext cx="295276" cy="46038"/>
              </a:xfrm>
              <a:custGeom>
                <a:avLst/>
                <a:gdLst>
                  <a:gd name="T0" fmla="*/ 66 w 131"/>
                  <a:gd name="T1" fmla="*/ 15 h 20"/>
                  <a:gd name="T2" fmla="*/ 109 w 131"/>
                  <a:gd name="T3" fmla="*/ 11 h 20"/>
                  <a:gd name="T4" fmla="*/ 124 w 131"/>
                  <a:gd name="T5" fmla="*/ 5 h 20"/>
                  <a:gd name="T6" fmla="*/ 118 w 131"/>
                  <a:gd name="T7" fmla="*/ 5 h 20"/>
                  <a:gd name="T8" fmla="*/ 118 w 131"/>
                  <a:gd name="T9" fmla="*/ 5 h 20"/>
                  <a:gd name="T10" fmla="*/ 118 w 131"/>
                  <a:gd name="T11" fmla="*/ 5 h 20"/>
                  <a:gd name="T12" fmla="*/ 66 w 131"/>
                  <a:gd name="T13" fmla="*/ 5 h 20"/>
                  <a:gd name="T14" fmla="*/ 66 w 131"/>
                  <a:gd name="T15" fmla="*/ 0 h 20"/>
                  <a:gd name="T16" fmla="*/ 118 w 131"/>
                  <a:gd name="T17" fmla="*/ 0 h 20"/>
                  <a:gd name="T18" fmla="*/ 118 w 131"/>
                  <a:gd name="T19" fmla="*/ 0 h 20"/>
                  <a:gd name="T20" fmla="*/ 118 w 131"/>
                  <a:gd name="T21" fmla="*/ 0 h 20"/>
                  <a:gd name="T22" fmla="*/ 128 w 131"/>
                  <a:gd name="T23" fmla="*/ 0 h 20"/>
                  <a:gd name="T24" fmla="*/ 131 w 131"/>
                  <a:gd name="T25" fmla="*/ 3 h 20"/>
                  <a:gd name="T26" fmla="*/ 111 w 131"/>
                  <a:gd name="T27" fmla="*/ 16 h 20"/>
                  <a:gd name="T28" fmla="*/ 66 w 131"/>
                  <a:gd name="T29" fmla="*/ 20 h 20"/>
                  <a:gd name="T30" fmla="*/ 66 w 131"/>
                  <a:gd name="T31" fmla="*/ 15 h 20"/>
                  <a:gd name="T32" fmla="*/ 66 w 131"/>
                  <a:gd name="T33" fmla="*/ 15 h 20"/>
                  <a:gd name="T34" fmla="*/ 66 w 131"/>
                  <a:gd name="T35" fmla="*/ 15 h 20"/>
                  <a:gd name="T36" fmla="*/ 66 w 131"/>
                  <a:gd name="T37" fmla="*/ 20 h 20"/>
                  <a:gd name="T38" fmla="*/ 66 w 131"/>
                  <a:gd name="T39" fmla="*/ 20 h 20"/>
                  <a:gd name="T40" fmla="*/ 21 w 131"/>
                  <a:gd name="T41" fmla="*/ 16 h 20"/>
                  <a:gd name="T42" fmla="*/ 0 w 131"/>
                  <a:gd name="T43" fmla="*/ 3 h 20"/>
                  <a:gd name="T44" fmla="*/ 0 w 131"/>
                  <a:gd name="T45" fmla="*/ 3 h 20"/>
                  <a:gd name="T46" fmla="*/ 3 w 131"/>
                  <a:gd name="T47" fmla="*/ 0 h 20"/>
                  <a:gd name="T48" fmla="*/ 13 w 131"/>
                  <a:gd name="T49" fmla="*/ 0 h 20"/>
                  <a:gd name="T50" fmla="*/ 13 w 131"/>
                  <a:gd name="T51" fmla="*/ 0 h 20"/>
                  <a:gd name="T52" fmla="*/ 13 w 131"/>
                  <a:gd name="T53" fmla="*/ 0 h 20"/>
                  <a:gd name="T54" fmla="*/ 66 w 131"/>
                  <a:gd name="T55" fmla="*/ 0 h 20"/>
                  <a:gd name="T56" fmla="*/ 66 w 131"/>
                  <a:gd name="T57" fmla="*/ 5 h 20"/>
                  <a:gd name="T58" fmla="*/ 13 w 131"/>
                  <a:gd name="T59" fmla="*/ 5 h 20"/>
                  <a:gd name="T60" fmla="*/ 13 w 131"/>
                  <a:gd name="T61" fmla="*/ 5 h 20"/>
                  <a:gd name="T62" fmla="*/ 13 w 131"/>
                  <a:gd name="T63" fmla="*/ 5 h 20"/>
                  <a:gd name="T64" fmla="*/ 7 w 131"/>
                  <a:gd name="T65" fmla="*/ 5 h 20"/>
                  <a:gd name="T66" fmla="*/ 22 w 131"/>
                  <a:gd name="T67" fmla="*/ 11 h 20"/>
                  <a:gd name="T68" fmla="*/ 66 w 131"/>
                  <a:gd name="T6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1" h="20">
                    <a:moveTo>
                      <a:pt x="66" y="15"/>
                    </a:moveTo>
                    <a:cubicBezTo>
                      <a:pt x="83" y="15"/>
                      <a:pt x="98" y="13"/>
                      <a:pt x="109" y="11"/>
                    </a:cubicBezTo>
                    <a:cubicBezTo>
                      <a:pt x="117" y="9"/>
                      <a:pt x="122" y="7"/>
                      <a:pt x="124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1" y="1"/>
                      <a:pt x="131" y="3"/>
                    </a:cubicBezTo>
                    <a:cubicBezTo>
                      <a:pt x="131" y="8"/>
                      <a:pt x="123" y="13"/>
                      <a:pt x="111" y="16"/>
                    </a:cubicBezTo>
                    <a:cubicBezTo>
                      <a:pt x="99" y="18"/>
                      <a:pt x="83" y="20"/>
                      <a:pt x="66" y="20"/>
                    </a:cubicBezTo>
                    <a:lnTo>
                      <a:pt x="66" y="15"/>
                    </a:lnTo>
                    <a:close/>
                    <a:moveTo>
                      <a:pt x="66" y="15"/>
                    </a:move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48" y="20"/>
                      <a:pt x="32" y="18"/>
                      <a:pt x="21" y="16"/>
                    </a:cubicBezTo>
                    <a:cubicBezTo>
                      <a:pt x="8" y="13"/>
                      <a:pt x="1" y="8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7"/>
                      <a:pt x="14" y="9"/>
                      <a:pt x="22" y="11"/>
                    </a:cubicBezTo>
                    <a:cubicBezTo>
                      <a:pt x="33" y="13"/>
                      <a:pt x="48" y="15"/>
                      <a:pt x="6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5" name="Freeform 71"/>
              <p:cNvSpPr>
                <a:spLocks noEditPoints="1"/>
              </p:cNvSpPr>
              <p:nvPr/>
            </p:nvSpPr>
            <p:spPr bwMode="auto">
              <a:xfrm>
                <a:off x="5880110" y="1620848"/>
                <a:ext cx="47625" cy="69851"/>
              </a:xfrm>
              <a:custGeom>
                <a:avLst/>
                <a:gdLst>
                  <a:gd name="T0" fmla="*/ 11 w 21"/>
                  <a:gd name="T1" fmla="*/ 26 h 31"/>
                  <a:gd name="T2" fmla="*/ 12 w 21"/>
                  <a:gd name="T3" fmla="*/ 26 h 31"/>
                  <a:gd name="T4" fmla="*/ 12 w 21"/>
                  <a:gd name="T5" fmla="*/ 26 h 31"/>
                  <a:gd name="T6" fmla="*/ 13 w 21"/>
                  <a:gd name="T7" fmla="*/ 25 h 31"/>
                  <a:gd name="T8" fmla="*/ 15 w 21"/>
                  <a:gd name="T9" fmla="*/ 23 h 31"/>
                  <a:gd name="T10" fmla="*/ 16 w 21"/>
                  <a:gd name="T11" fmla="*/ 19 h 31"/>
                  <a:gd name="T12" fmla="*/ 13 w 21"/>
                  <a:gd name="T13" fmla="*/ 9 h 31"/>
                  <a:gd name="T14" fmla="*/ 11 w 21"/>
                  <a:gd name="T15" fmla="*/ 5 h 31"/>
                  <a:gd name="T16" fmla="*/ 11 w 21"/>
                  <a:gd name="T17" fmla="*/ 0 h 31"/>
                  <a:gd name="T18" fmla="*/ 17 w 21"/>
                  <a:gd name="T19" fmla="*/ 7 h 31"/>
                  <a:gd name="T20" fmla="*/ 21 w 21"/>
                  <a:gd name="T21" fmla="*/ 19 h 31"/>
                  <a:gd name="T22" fmla="*/ 19 w 21"/>
                  <a:gd name="T23" fmla="*/ 25 h 31"/>
                  <a:gd name="T24" fmla="*/ 15 w 21"/>
                  <a:gd name="T25" fmla="*/ 29 h 31"/>
                  <a:gd name="T26" fmla="*/ 13 w 21"/>
                  <a:gd name="T27" fmla="*/ 30 h 31"/>
                  <a:gd name="T28" fmla="*/ 13 w 21"/>
                  <a:gd name="T29" fmla="*/ 30 h 31"/>
                  <a:gd name="T30" fmla="*/ 11 w 21"/>
                  <a:gd name="T31" fmla="*/ 31 h 31"/>
                  <a:gd name="T32" fmla="*/ 11 w 21"/>
                  <a:gd name="T33" fmla="*/ 26 h 31"/>
                  <a:gd name="T34" fmla="*/ 8 w 21"/>
                  <a:gd name="T35" fmla="*/ 25 h 31"/>
                  <a:gd name="T36" fmla="*/ 9 w 21"/>
                  <a:gd name="T37" fmla="*/ 26 h 31"/>
                  <a:gd name="T38" fmla="*/ 11 w 21"/>
                  <a:gd name="T39" fmla="*/ 26 h 31"/>
                  <a:gd name="T40" fmla="*/ 11 w 21"/>
                  <a:gd name="T41" fmla="*/ 26 h 31"/>
                  <a:gd name="T42" fmla="*/ 11 w 21"/>
                  <a:gd name="T43" fmla="*/ 31 h 31"/>
                  <a:gd name="T44" fmla="*/ 11 w 21"/>
                  <a:gd name="T45" fmla="*/ 31 h 31"/>
                  <a:gd name="T46" fmla="*/ 8 w 21"/>
                  <a:gd name="T47" fmla="*/ 30 h 31"/>
                  <a:gd name="T48" fmla="*/ 6 w 21"/>
                  <a:gd name="T49" fmla="*/ 29 h 31"/>
                  <a:gd name="T50" fmla="*/ 2 w 21"/>
                  <a:gd name="T51" fmla="*/ 25 h 31"/>
                  <a:gd name="T52" fmla="*/ 0 w 21"/>
                  <a:gd name="T53" fmla="*/ 19 h 31"/>
                  <a:gd name="T54" fmla="*/ 4 w 21"/>
                  <a:gd name="T55" fmla="*/ 7 h 31"/>
                  <a:gd name="T56" fmla="*/ 10 w 21"/>
                  <a:gd name="T57" fmla="*/ 0 h 31"/>
                  <a:gd name="T58" fmla="*/ 10 w 21"/>
                  <a:gd name="T59" fmla="*/ 0 h 31"/>
                  <a:gd name="T60" fmla="*/ 10 w 21"/>
                  <a:gd name="T61" fmla="*/ 0 h 31"/>
                  <a:gd name="T62" fmla="*/ 11 w 21"/>
                  <a:gd name="T63" fmla="*/ 0 h 31"/>
                  <a:gd name="T64" fmla="*/ 11 w 21"/>
                  <a:gd name="T65" fmla="*/ 5 h 31"/>
                  <a:gd name="T66" fmla="*/ 10 w 21"/>
                  <a:gd name="T67" fmla="*/ 5 h 31"/>
                  <a:gd name="T68" fmla="*/ 10 w 21"/>
                  <a:gd name="T69" fmla="*/ 5 h 31"/>
                  <a:gd name="T70" fmla="*/ 10 w 21"/>
                  <a:gd name="T71" fmla="*/ 5 h 31"/>
                  <a:gd name="T72" fmla="*/ 8 w 21"/>
                  <a:gd name="T73" fmla="*/ 9 h 31"/>
                  <a:gd name="T74" fmla="*/ 5 w 21"/>
                  <a:gd name="T75" fmla="*/ 19 h 31"/>
                  <a:gd name="T76" fmla="*/ 6 w 21"/>
                  <a:gd name="T77" fmla="*/ 23 h 31"/>
                  <a:gd name="T78" fmla="*/ 8 w 21"/>
                  <a:gd name="T7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" h="31">
                    <a:moveTo>
                      <a:pt x="11" y="26"/>
                    </a:moveTo>
                    <a:cubicBezTo>
                      <a:pt x="11" y="26"/>
                      <a:pt x="11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5"/>
                      <a:pt x="13" y="25"/>
                      <a:pt x="13" y="25"/>
                    </a:cubicBezTo>
                    <a:cubicBezTo>
                      <a:pt x="14" y="25"/>
                      <a:pt x="15" y="24"/>
                      <a:pt x="15" y="23"/>
                    </a:cubicBezTo>
                    <a:cubicBezTo>
                      <a:pt x="16" y="22"/>
                      <a:pt x="16" y="21"/>
                      <a:pt x="16" y="19"/>
                    </a:cubicBezTo>
                    <a:cubicBezTo>
                      <a:pt x="16" y="18"/>
                      <a:pt x="15" y="13"/>
                      <a:pt x="13" y="9"/>
                    </a:cubicBezTo>
                    <a:cubicBezTo>
                      <a:pt x="12" y="7"/>
                      <a:pt x="11" y="6"/>
                      <a:pt x="11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5" y="3"/>
                      <a:pt x="17" y="7"/>
                    </a:cubicBezTo>
                    <a:cubicBezTo>
                      <a:pt x="19" y="11"/>
                      <a:pt x="21" y="18"/>
                      <a:pt x="21" y="19"/>
                    </a:cubicBezTo>
                    <a:cubicBezTo>
                      <a:pt x="21" y="21"/>
                      <a:pt x="20" y="23"/>
                      <a:pt x="19" y="25"/>
                    </a:cubicBezTo>
                    <a:cubicBezTo>
                      <a:pt x="18" y="27"/>
                      <a:pt x="17" y="28"/>
                      <a:pt x="15" y="29"/>
                    </a:cubicBezTo>
                    <a:cubicBezTo>
                      <a:pt x="15" y="30"/>
                      <a:pt x="14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0"/>
                      <a:pt x="11" y="31"/>
                      <a:pt x="11" y="31"/>
                    </a:cubicBezTo>
                    <a:lnTo>
                      <a:pt x="11" y="26"/>
                    </a:lnTo>
                    <a:close/>
                    <a:moveTo>
                      <a:pt x="8" y="25"/>
                    </a:moveTo>
                    <a:cubicBezTo>
                      <a:pt x="9" y="25"/>
                      <a:pt x="9" y="25"/>
                      <a:pt x="9" y="26"/>
                    </a:cubicBezTo>
                    <a:cubicBezTo>
                      <a:pt x="10" y="26"/>
                      <a:pt x="10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9" y="30"/>
                      <a:pt x="8" y="30"/>
                    </a:cubicBezTo>
                    <a:cubicBezTo>
                      <a:pt x="7" y="30"/>
                      <a:pt x="7" y="30"/>
                      <a:pt x="6" y="29"/>
                    </a:cubicBezTo>
                    <a:cubicBezTo>
                      <a:pt x="4" y="28"/>
                      <a:pt x="3" y="27"/>
                      <a:pt x="2" y="25"/>
                    </a:cubicBezTo>
                    <a:cubicBezTo>
                      <a:pt x="1" y="23"/>
                      <a:pt x="0" y="21"/>
                      <a:pt x="0" y="19"/>
                    </a:cubicBezTo>
                    <a:cubicBezTo>
                      <a:pt x="0" y="18"/>
                      <a:pt x="2" y="11"/>
                      <a:pt x="4" y="7"/>
                    </a:cubicBezTo>
                    <a:cubicBezTo>
                      <a:pt x="6" y="3"/>
                      <a:pt x="8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7"/>
                      <a:pt x="8" y="9"/>
                    </a:cubicBezTo>
                    <a:cubicBezTo>
                      <a:pt x="7" y="13"/>
                      <a:pt x="5" y="18"/>
                      <a:pt x="5" y="19"/>
                    </a:cubicBezTo>
                    <a:cubicBezTo>
                      <a:pt x="5" y="21"/>
                      <a:pt x="5" y="22"/>
                      <a:pt x="6" y="23"/>
                    </a:cubicBezTo>
                    <a:cubicBezTo>
                      <a:pt x="7" y="24"/>
                      <a:pt x="7" y="25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6" name="Freeform 72"/>
              <p:cNvSpPr>
                <a:spLocks noEditPoints="1"/>
              </p:cNvSpPr>
              <p:nvPr/>
            </p:nvSpPr>
            <p:spPr bwMode="auto">
              <a:xfrm>
                <a:off x="6019810" y="1946287"/>
                <a:ext cx="192089" cy="358777"/>
              </a:xfrm>
              <a:custGeom>
                <a:avLst/>
                <a:gdLst>
                  <a:gd name="T0" fmla="*/ 72 w 85"/>
                  <a:gd name="T1" fmla="*/ 14 h 159"/>
                  <a:gd name="T2" fmla="*/ 43 w 85"/>
                  <a:gd name="T3" fmla="*/ 0 h 159"/>
                  <a:gd name="T4" fmla="*/ 85 w 85"/>
                  <a:gd name="T5" fmla="*/ 39 h 159"/>
                  <a:gd name="T6" fmla="*/ 71 w 85"/>
                  <a:gd name="T7" fmla="*/ 119 h 159"/>
                  <a:gd name="T8" fmla="*/ 63 w 85"/>
                  <a:gd name="T9" fmla="*/ 22 h 159"/>
                  <a:gd name="T10" fmla="*/ 43 w 85"/>
                  <a:gd name="T11" fmla="*/ 11 h 159"/>
                  <a:gd name="T12" fmla="*/ 74 w 85"/>
                  <a:gd name="T13" fmla="*/ 39 h 159"/>
                  <a:gd name="T14" fmla="*/ 43 w 85"/>
                  <a:gd name="T15" fmla="*/ 153 h 159"/>
                  <a:gd name="T16" fmla="*/ 68 w 85"/>
                  <a:gd name="T17" fmla="*/ 126 h 159"/>
                  <a:gd name="T18" fmla="*/ 68 w 85"/>
                  <a:gd name="T19" fmla="*/ 66 h 159"/>
                  <a:gd name="T20" fmla="*/ 43 w 85"/>
                  <a:gd name="T21" fmla="*/ 41 h 159"/>
                  <a:gd name="T22" fmla="*/ 57 w 85"/>
                  <a:gd name="T23" fmla="*/ 52 h 159"/>
                  <a:gd name="T24" fmla="*/ 63 w 85"/>
                  <a:gd name="T25" fmla="*/ 126 h 159"/>
                  <a:gd name="T26" fmla="*/ 43 w 85"/>
                  <a:gd name="T27" fmla="*/ 53 h 159"/>
                  <a:gd name="T28" fmla="*/ 49 w 85"/>
                  <a:gd name="T29" fmla="*/ 60 h 159"/>
                  <a:gd name="T30" fmla="*/ 46 w 85"/>
                  <a:gd name="T31" fmla="*/ 137 h 159"/>
                  <a:gd name="T32" fmla="*/ 43 w 85"/>
                  <a:gd name="T33" fmla="*/ 145 h 159"/>
                  <a:gd name="T34" fmla="*/ 49 w 85"/>
                  <a:gd name="T35" fmla="*/ 141 h 159"/>
                  <a:gd name="T36" fmla="*/ 56 w 85"/>
                  <a:gd name="T37" fmla="*/ 66 h 159"/>
                  <a:gd name="T38" fmla="*/ 43 w 85"/>
                  <a:gd name="T39" fmla="*/ 53 h 159"/>
                  <a:gd name="T40" fmla="*/ 13 w 85"/>
                  <a:gd name="T41" fmla="*/ 14 h 159"/>
                  <a:gd name="T42" fmla="*/ 5 w 85"/>
                  <a:gd name="T43" fmla="*/ 125 h 159"/>
                  <a:gd name="T44" fmla="*/ 33 w 85"/>
                  <a:gd name="T45" fmla="*/ 154 h 159"/>
                  <a:gd name="T46" fmla="*/ 34 w 85"/>
                  <a:gd name="T47" fmla="*/ 154 h 159"/>
                  <a:gd name="T48" fmla="*/ 34 w 85"/>
                  <a:gd name="T49" fmla="*/ 159 h 159"/>
                  <a:gd name="T50" fmla="*/ 33 w 85"/>
                  <a:gd name="T51" fmla="*/ 159 h 159"/>
                  <a:gd name="T52" fmla="*/ 0 w 85"/>
                  <a:gd name="T53" fmla="*/ 125 h 159"/>
                  <a:gd name="T54" fmla="*/ 9 w 85"/>
                  <a:gd name="T55" fmla="*/ 11 h 159"/>
                  <a:gd name="T56" fmla="*/ 43 w 85"/>
                  <a:gd name="T57" fmla="*/ 4 h 159"/>
                  <a:gd name="T58" fmla="*/ 41 w 85"/>
                  <a:gd name="T59" fmla="*/ 41 h 159"/>
                  <a:gd name="T60" fmla="*/ 18 w 85"/>
                  <a:gd name="T61" fmla="*/ 116 h 159"/>
                  <a:gd name="T62" fmla="*/ 35 w 85"/>
                  <a:gd name="T63" fmla="*/ 116 h 159"/>
                  <a:gd name="T64" fmla="*/ 41 w 85"/>
                  <a:gd name="T65" fmla="*/ 58 h 159"/>
                  <a:gd name="T66" fmla="*/ 41 w 85"/>
                  <a:gd name="T67" fmla="*/ 53 h 159"/>
                  <a:gd name="T68" fmla="*/ 30 w 85"/>
                  <a:gd name="T69" fmla="*/ 113 h 159"/>
                  <a:gd name="T70" fmla="*/ 28 w 85"/>
                  <a:gd name="T71" fmla="*/ 51 h 159"/>
                  <a:gd name="T72" fmla="*/ 43 w 85"/>
                  <a:gd name="T73" fmla="*/ 145 h 159"/>
                  <a:gd name="T74" fmla="*/ 27 w 85"/>
                  <a:gd name="T75" fmla="*/ 141 h 159"/>
                  <a:gd name="T76" fmla="*/ 16 w 85"/>
                  <a:gd name="T77" fmla="*/ 119 h 159"/>
                  <a:gd name="T78" fmla="*/ 35 w 85"/>
                  <a:gd name="T79" fmla="*/ 16 h 159"/>
                  <a:gd name="T80" fmla="*/ 35 w 85"/>
                  <a:gd name="T81" fmla="*/ 11 h 159"/>
                  <a:gd name="T82" fmla="*/ 12 w 85"/>
                  <a:gd name="T83" fmla="*/ 119 h 159"/>
                  <a:gd name="T84" fmla="*/ 17 w 85"/>
                  <a:gd name="T85" fmla="*/ 140 h 159"/>
                  <a:gd name="T86" fmla="*/ 34 w 85"/>
                  <a:gd name="T8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59">
                    <a:moveTo>
                      <a:pt x="81" y="114"/>
                    </a:move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29"/>
                      <a:pt x="77" y="20"/>
                      <a:pt x="72" y="14"/>
                    </a:cubicBezTo>
                    <a:cubicBezTo>
                      <a:pt x="67" y="8"/>
                      <a:pt x="59" y="4"/>
                      <a:pt x="50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4"/>
                      <a:pt x="75" y="11"/>
                    </a:cubicBezTo>
                    <a:cubicBezTo>
                      <a:pt x="82" y="18"/>
                      <a:pt x="85" y="28"/>
                      <a:pt x="85" y="39"/>
                    </a:cubicBezTo>
                    <a:cubicBezTo>
                      <a:pt x="85" y="116"/>
                      <a:pt x="85" y="116"/>
                      <a:pt x="85" y="116"/>
                    </a:cubicBezTo>
                    <a:cubicBezTo>
                      <a:pt x="85" y="118"/>
                      <a:pt x="84" y="119"/>
                      <a:pt x="83" y="119"/>
                    </a:cubicBezTo>
                    <a:cubicBezTo>
                      <a:pt x="71" y="119"/>
                      <a:pt x="71" y="119"/>
                      <a:pt x="71" y="119"/>
                    </a:cubicBezTo>
                    <a:cubicBezTo>
                      <a:pt x="70" y="119"/>
                      <a:pt x="69" y="118"/>
                      <a:pt x="69" y="116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3"/>
                      <a:pt x="67" y="26"/>
                      <a:pt x="63" y="22"/>
                    </a:cubicBezTo>
                    <a:cubicBezTo>
                      <a:pt x="60" y="18"/>
                      <a:pt x="56" y="16"/>
                      <a:pt x="50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7" y="11"/>
                      <a:pt x="63" y="14"/>
                      <a:pt x="67" y="19"/>
                    </a:cubicBezTo>
                    <a:cubicBezTo>
                      <a:pt x="72" y="24"/>
                      <a:pt x="74" y="32"/>
                      <a:pt x="74" y="39"/>
                    </a:cubicBezTo>
                    <a:cubicBezTo>
                      <a:pt x="74" y="114"/>
                      <a:pt x="74" y="114"/>
                      <a:pt x="74" y="114"/>
                    </a:cubicBezTo>
                    <a:cubicBezTo>
                      <a:pt x="81" y="114"/>
                      <a:pt x="81" y="114"/>
                      <a:pt x="81" y="114"/>
                    </a:cubicBezTo>
                    <a:close/>
                    <a:moveTo>
                      <a:pt x="43" y="153"/>
                    </a:moveTo>
                    <a:cubicBezTo>
                      <a:pt x="43" y="158"/>
                      <a:pt x="43" y="158"/>
                      <a:pt x="43" y="158"/>
                    </a:cubicBezTo>
                    <a:cubicBezTo>
                      <a:pt x="48" y="156"/>
                      <a:pt x="53" y="153"/>
                      <a:pt x="57" y="149"/>
                    </a:cubicBezTo>
                    <a:cubicBezTo>
                      <a:pt x="64" y="143"/>
                      <a:pt x="67" y="135"/>
                      <a:pt x="68" y="126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59"/>
                      <a:pt x="65" y="53"/>
                      <a:pt x="61" y="48"/>
                    </a:cubicBezTo>
                    <a:cubicBezTo>
                      <a:pt x="56" y="44"/>
                      <a:pt x="50" y="41"/>
                      <a:pt x="44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9" y="46"/>
                      <a:pt x="54" y="48"/>
                      <a:pt x="57" y="52"/>
                    </a:cubicBezTo>
                    <a:cubicBezTo>
                      <a:pt x="61" y="55"/>
                      <a:pt x="63" y="60"/>
                      <a:pt x="63" y="66"/>
                    </a:cubicBezTo>
                    <a:cubicBezTo>
                      <a:pt x="63" y="126"/>
                      <a:pt x="63" y="126"/>
                      <a:pt x="63" y="126"/>
                    </a:cubicBezTo>
                    <a:cubicBezTo>
                      <a:pt x="63" y="126"/>
                      <a:pt x="63" y="126"/>
                      <a:pt x="63" y="126"/>
                    </a:cubicBezTo>
                    <a:cubicBezTo>
                      <a:pt x="63" y="134"/>
                      <a:pt x="59" y="141"/>
                      <a:pt x="54" y="146"/>
                    </a:cubicBezTo>
                    <a:cubicBezTo>
                      <a:pt x="51" y="149"/>
                      <a:pt x="47" y="151"/>
                      <a:pt x="43" y="153"/>
                    </a:cubicBezTo>
                    <a:close/>
                    <a:moveTo>
                      <a:pt x="43" y="53"/>
                    </a:moveTo>
                    <a:cubicBezTo>
                      <a:pt x="43" y="58"/>
                      <a:pt x="43" y="58"/>
                      <a:pt x="43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8"/>
                      <a:pt x="48" y="58"/>
                      <a:pt x="49" y="60"/>
                    </a:cubicBezTo>
                    <a:cubicBezTo>
                      <a:pt x="50" y="61"/>
                      <a:pt x="51" y="63"/>
                      <a:pt x="51" y="66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51" y="130"/>
                      <a:pt x="49" y="134"/>
                      <a:pt x="46" y="137"/>
                    </a:cubicBezTo>
                    <a:cubicBezTo>
                      <a:pt x="46" y="137"/>
                      <a:pt x="46" y="137"/>
                      <a:pt x="46" y="137"/>
                    </a:cubicBezTo>
                    <a:cubicBezTo>
                      <a:pt x="45" y="138"/>
                      <a:pt x="44" y="139"/>
                      <a:pt x="43" y="140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45" y="144"/>
                      <a:pt x="47" y="143"/>
                      <a:pt x="49" y="141"/>
                    </a:cubicBezTo>
                    <a:cubicBezTo>
                      <a:pt x="49" y="141"/>
                      <a:pt x="49" y="141"/>
                      <a:pt x="49" y="141"/>
                    </a:cubicBezTo>
                    <a:cubicBezTo>
                      <a:pt x="49" y="141"/>
                      <a:pt x="49" y="141"/>
                      <a:pt x="49" y="141"/>
                    </a:cubicBezTo>
                    <a:cubicBezTo>
                      <a:pt x="49" y="141"/>
                      <a:pt x="49" y="141"/>
                      <a:pt x="49" y="141"/>
                    </a:cubicBezTo>
                    <a:cubicBezTo>
                      <a:pt x="53" y="137"/>
                      <a:pt x="56" y="131"/>
                      <a:pt x="56" y="125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2"/>
                      <a:pt x="55" y="59"/>
                      <a:pt x="52" y="57"/>
                    </a:cubicBezTo>
                    <a:cubicBezTo>
                      <a:pt x="50" y="54"/>
                      <a:pt x="47" y="53"/>
                      <a:pt x="44" y="53"/>
                    </a:cubicBezTo>
                    <a:lnTo>
                      <a:pt x="43" y="53"/>
                    </a:lnTo>
                    <a:close/>
                    <a:moveTo>
                      <a:pt x="43" y="4"/>
                    </a:moveTo>
                    <a:cubicBezTo>
                      <a:pt x="35" y="4"/>
                      <a:pt x="35" y="4"/>
                      <a:pt x="35" y="4"/>
                    </a:cubicBezTo>
                    <a:cubicBezTo>
                      <a:pt x="26" y="4"/>
                      <a:pt x="18" y="8"/>
                      <a:pt x="13" y="14"/>
                    </a:cubicBezTo>
                    <a:cubicBezTo>
                      <a:pt x="8" y="20"/>
                      <a:pt x="5" y="29"/>
                      <a:pt x="5" y="39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133"/>
                      <a:pt x="8" y="140"/>
                      <a:pt x="13" y="145"/>
                    </a:cubicBezTo>
                    <a:cubicBezTo>
                      <a:pt x="18" y="151"/>
                      <a:pt x="25" y="154"/>
                      <a:pt x="33" y="154"/>
                    </a:cubicBezTo>
                    <a:cubicBezTo>
                      <a:pt x="33" y="154"/>
                      <a:pt x="33" y="154"/>
                      <a:pt x="33" y="154"/>
                    </a:cubicBezTo>
                    <a:cubicBezTo>
                      <a:pt x="33" y="154"/>
                      <a:pt x="33" y="154"/>
                      <a:pt x="33" y="154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7" y="154"/>
                      <a:pt x="40" y="154"/>
                      <a:pt x="43" y="153"/>
                    </a:cubicBezTo>
                    <a:cubicBezTo>
                      <a:pt x="43" y="158"/>
                      <a:pt x="43" y="158"/>
                      <a:pt x="43" y="158"/>
                    </a:cubicBezTo>
                    <a:cubicBezTo>
                      <a:pt x="40" y="158"/>
                      <a:pt x="37" y="159"/>
                      <a:pt x="34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24" y="159"/>
                      <a:pt x="16" y="155"/>
                      <a:pt x="10" y="149"/>
                    </a:cubicBezTo>
                    <a:cubicBezTo>
                      <a:pt x="4" y="143"/>
                      <a:pt x="0" y="134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27"/>
                      <a:pt x="3" y="18"/>
                      <a:pt x="9" y="11"/>
                    </a:cubicBezTo>
                    <a:cubicBezTo>
                      <a:pt x="16" y="4"/>
                      <a:pt x="24" y="0"/>
                      <a:pt x="3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4"/>
                      <a:pt x="43" y="4"/>
                      <a:pt x="43" y="4"/>
                    </a:cubicBezTo>
                    <a:close/>
                    <a:moveTo>
                      <a:pt x="43" y="46"/>
                    </a:moveTo>
                    <a:cubicBezTo>
                      <a:pt x="43" y="41"/>
                      <a:pt x="43" y="41"/>
                      <a:pt x="43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5" y="41"/>
                      <a:pt x="29" y="44"/>
                      <a:pt x="25" y="48"/>
                    </a:cubicBezTo>
                    <a:cubicBezTo>
                      <a:pt x="21" y="53"/>
                      <a:pt x="18" y="59"/>
                      <a:pt x="18" y="66"/>
                    </a:cubicBezTo>
                    <a:cubicBezTo>
                      <a:pt x="18" y="116"/>
                      <a:pt x="18" y="116"/>
                      <a:pt x="18" y="116"/>
                    </a:cubicBezTo>
                    <a:cubicBezTo>
                      <a:pt x="18" y="117"/>
                      <a:pt x="19" y="118"/>
                      <a:pt x="20" y="118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4" y="118"/>
                      <a:pt x="35" y="117"/>
                      <a:pt x="35" y="11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63"/>
                      <a:pt x="35" y="61"/>
                      <a:pt x="37" y="60"/>
                    </a:cubicBezTo>
                    <a:cubicBezTo>
                      <a:pt x="38" y="58"/>
                      <a:pt x="39" y="58"/>
                      <a:pt x="41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38" y="53"/>
                      <a:pt x="35" y="54"/>
                      <a:pt x="33" y="56"/>
                    </a:cubicBezTo>
                    <a:cubicBezTo>
                      <a:pt x="31" y="59"/>
                      <a:pt x="30" y="62"/>
                      <a:pt x="30" y="66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66"/>
                      <a:pt x="23" y="66"/>
                      <a:pt x="23" y="66"/>
                    </a:cubicBezTo>
                    <a:cubicBezTo>
                      <a:pt x="23" y="60"/>
                      <a:pt x="25" y="55"/>
                      <a:pt x="28" y="51"/>
                    </a:cubicBezTo>
                    <a:cubicBezTo>
                      <a:pt x="31" y="48"/>
                      <a:pt x="36" y="46"/>
                      <a:pt x="41" y="46"/>
                    </a:cubicBezTo>
                    <a:cubicBezTo>
                      <a:pt x="43" y="46"/>
                      <a:pt x="43" y="46"/>
                      <a:pt x="43" y="46"/>
                    </a:cubicBezTo>
                    <a:close/>
                    <a:moveTo>
                      <a:pt x="43" y="145"/>
                    </a:moveTo>
                    <a:cubicBezTo>
                      <a:pt x="43" y="140"/>
                      <a:pt x="43" y="140"/>
                      <a:pt x="43" y="140"/>
                    </a:cubicBezTo>
                    <a:cubicBezTo>
                      <a:pt x="40" y="141"/>
                      <a:pt x="37" y="142"/>
                      <a:pt x="34" y="142"/>
                    </a:cubicBezTo>
                    <a:cubicBezTo>
                      <a:pt x="31" y="142"/>
                      <a:pt x="29" y="142"/>
                      <a:pt x="27" y="141"/>
                    </a:cubicBezTo>
                    <a:cubicBezTo>
                      <a:pt x="24" y="140"/>
                      <a:pt x="22" y="138"/>
                      <a:pt x="21" y="137"/>
                    </a:cubicBezTo>
                    <a:cubicBezTo>
                      <a:pt x="20" y="135"/>
                      <a:pt x="18" y="133"/>
                      <a:pt x="18" y="130"/>
                    </a:cubicBezTo>
                    <a:cubicBezTo>
                      <a:pt x="17" y="127"/>
                      <a:pt x="16" y="124"/>
                      <a:pt x="16" y="11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1"/>
                      <a:pt x="18" y="26"/>
                      <a:pt x="21" y="22"/>
                    </a:cubicBezTo>
                    <a:cubicBezTo>
                      <a:pt x="25" y="18"/>
                      <a:pt x="30" y="16"/>
                      <a:pt x="35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9" y="11"/>
                      <a:pt x="22" y="14"/>
                      <a:pt x="18" y="19"/>
                    </a:cubicBezTo>
                    <a:cubicBezTo>
                      <a:pt x="14" y="24"/>
                      <a:pt x="12" y="30"/>
                      <a:pt x="12" y="39"/>
                    </a:cubicBezTo>
                    <a:cubicBezTo>
                      <a:pt x="12" y="119"/>
                      <a:pt x="12" y="119"/>
                      <a:pt x="12" y="119"/>
                    </a:cubicBezTo>
                    <a:cubicBezTo>
                      <a:pt x="12" y="124"/>
                      <a:pt x="12" y="128"/>
                      <a:pt x="13" y="131"/>
                    </a:cubicBezTo>
                    <a:cubicBezTo>
                      <a:pt x="14" y="135"/>
                      <a:pt x="15" y="137"/>
                      <a:pt x="17" y="140"/>
                    </a:cubicBezTo>
                    <a:cubicBezTo>
                      <a:pt x="17" y="140"/>
                      <a:pt x="17" y="140"/>
                      <a:pt x="17" y="140"/>
                    </a:cubicBezTo>
                    <a:cubicBezTo>
                      <a:pt x="17" y="140"/>
                      <a:pt x="17" y="140"/>
                      <a:pt x="17" y="140"/>
                    </a:cubicBezTo>
                    <a:cubicBezTo>
                      <a:pt x="19" y="142"/>
                      <a:pt x="22" y="144"/>
                      <a:pt x="25" y="145"/>
                    </a:cubicBezTo>
                    <a:cubicBezTo>
                      <a:pt x="27" y="146"/>
                      <a:pt x="31" y="147"/>
                      <a:pt x="34" y="147"/>
                    </a:cubicBezTo>
                    <a:cubicBezTo>
                      <a:pt x="37" y="147"/>
                      <a:pt x="40" y="146"/>
                      <a:pt x="43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7" name="Freeform 74"/>
              <p:cNvSpPr>
                <a:spLocks noEditPoints="1"/>
              </p:cNvSpPr>
              <p:nvPr/>
            </p:nvSpPr>
            <p:spPr bwMode="auto">
              <a:xfrm>
                <a:off x="6689737" y="1758961"/>
                <a:ext cx="66675" cy="52389"/>
              </a:xfrm>
              <a:custGeom>
                <a:avLst/>
                <a:gdLst>
                  <a:gd name="T0" fmla="*/ 23 w 30"/>
                  <a:gd name="T1" fmla="*/ 19 h 23"/>
                  <a:gd name="T2" fmla="*/ 15 w 30"/>
                  <a:gd name="T3" fmla="*/ 7 h 23"/>
                  <a:gd name="T4" fmla="*/ 15 w 30"/>
                  <a:gd name="T5" fmla="*/ 7 h 23"/>
                  <a:gd name="T6" fmla="*/ 15 w 30"/>
                  <a:gd name="T7" fmla="*/ 0 h 23"/>
                  <a:gd name="T8" fmla="*/ 17 w 30"/>
                  <a:gd name="T9" fmla="*/ 1 h 23"/>
                  <a:gd name="T10" fmla="*/ 29 w 30"/>
                  <a:gd name="T11" fmla="*/ 20 h 23"/>
                  <a:gd name="T12" fmla="*/ 30 w 30"/>
                  <a:gd name="T13" fmla="*/ 21 h 23"/>
                  <a:gd name="T14" fmla="*/ 27 w 30"/>
                  <a:gd name="T15" fmla="*/ 23 h 23"/>
                  <a:gd name="T16" fmla="*/ 15 w 30"/>
                  <a:gd name="T17" fmla="*/ 23 h 23"/>
                  <a:gd name="T18" fmla="*/ 15 w 30"/>
                  <a:gd name="T19" fmla="*/ 19 h 23"/>
                  <a:gd name="T20" fmla="*/ 23 w 30"/>
                  <a:gd name="T21" fmla="*/ 19 h 23"/>
                  <a:gd name="T22" fmla="*/ 15 w 30"/>
                  <a:gd name="T23" fmla="*/ 7 h 23"/>
                  <a:gd name="T24" fmla="*/ 7 w 30"/>
                  <a:gd name="T25" fmla="*/ 19 h 23"/>
                  <a:gd name="T26" fmla="*/ 15 w 30"/>
                  <a:gd name="T27" fmla="*/ 19 h 23"/>
                  <a:gd name="T28" fmla="*/ 15 w 30"/>
                  <a:gd name="T29" fmla="*/ 23 h 23"/>
                  <a:gd name="T30" fmla="*/ 3 w 30"/>
                  <a:gd name="T31" fmla="*/ 23 h 23"/>
                  <a:gd name="T32" fmla="*/ 3 w 30"/>
                  <a:gd name="T33" fmla="*/ 23 h 23"/>
                  <a:gd name="T34" fmla="*/ 2 w 30"/>
                  <a:gd name="T35" fmla="*/ 23 h 23"/>
                  <a:gd name="T36" fmla="*/ 1 w 30"/>
                  <a:gd name="T37" fmla="*/ 20 h 23"/>
                  <a:gd name="T38" fmla="*/ 13 w 30"/>
                  <a:gd name="T39" fmla="*/ 1 h 23"/>
                  <a:gd name="T40" fmla="*/ 14 w 30"/>
                  <a:gd name="T41" fmla="*/ 0 h 23"/>
                  <a:gd name="T42" fmla="*/ 15 w 30"/>
                  <a:gd name="T43" fmla="*/ 0 h 23"/>
                  <a:gd name="T44" fmla="*/ 15 w 30"/>
                  <a:gd name="T45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" h="23">
                    <a:moveTo>
                      <a:pt x="23" y="19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21"/>
                    </a:cubicBezTo>
                    <a:cubicBezTo>
                      <a:pt x="30" y="22"/>
                      <a:pt x="29" y="23"/>
                      <a:pt x="27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19"/>
                      <a:pt x="15" y="19"/>
                      <a:pt x="15" y="19"/>
                    </a:cubicBezTo>
                    <a:lnTo>
                      <a:pt x="23" y="19"/>
                    </a:lnTo>
                    <a:close/>
                    <a:moveTo>
                      <a:pt x="15" y="7"/>
                    </a:moveTo>
                    <a:cubicBezTo>
                      <a:pt x="7" y="19"/>
                      <a:pt x="7" y="19"/>
                      <a:pt x="7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2"/>
                      <a:pt x="0" y="21"/>
                      <a:pt x="1" y="2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0"/>
                    </a:cubicBezTo>
                    <a:lnTo>
                      <a:pt x="1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8" name="Freeform 75"/>
              <p:cNvSpPr>
                <a:spLocks noEditPoints="1"/>
              </p:cNvSpPr>
              <p:nvPr/>
            </p:nvSpPr>
            <p:spPr bwMode="auto">
              <a:xfrm>
                <a:off x="6827849" y="1882787"/>
                <a:ext cx="55563" cy="65088"/>
              </a:xfrm>
              <a:custGeom>
                <a:avLst/>
                <a:gdLst>
                  <a:gd name="T0" fmla="*/ 11 w 25"/>
                  <a:gd name="T1" fmla="*/ 19 h 29"/>
                  <a:gd name="T2" fmla="*/ 17 w 25"/>
                  <a:gd name="T3" fmla="*/ 15 h 29"/>
                  <a:gd name="T4" fmla="*/ 11 w 25"/>
                  <a:gd name="T5" fmla="*/ 11 h 29"/>
                  <a:gd name="T6" fmla="*/ 11 w 25"/>
                  <a:gd name="T7" fmla="*/ 5 h 29"/>
                  <a:gd name="T8" fmla="*/ 23 w 25"/>
                  <a:gd name="T9" fmla="*/ 13 h 29"/>
                  <a:gd name="T10" fmla="*/ 24 w 25"/>
                  <a:gd name="T11" fmla="*/ 13 h 29"/>
                  <a:gd name="T12" fmla="*/ 23 w 25"/>
                  <a:gd name="T13" fmla="*/ 17 h 29"/>
                  <a:gd name="T14" fmla="*/ 11 w 25"/>
                  <a:gd name="T15" fmla="*/ 24 h 29"/>
                  <a:gd name="T16" fmla="*/ 11 w 25"/>
                  <a:gd name="T17" fmla="*/ 19 h 29"/>
                  <a:gd name="T18" fmla="*/ 5 w 25"/>
                  <a:gd name="T19" fmla="*/ 23 h 29"/>
                  <a:gd name="T20" fmla="*/ 11 w 25"/>
                  <a:gd name="T21" fmla="*/ 19 h 29"/>
                  <a:gd name="T22" fmla="*/ 11 w 25"/>
                  <a:gd name="T23" fmla="*/ 24 h 29"/>
                  <a:gd name="T24" fmla="*/ 4 w 25"/>
                  <a:gd name="T25" fmla="*/ 29 h 29"/>
                  <a:gd name="T26" fmla="*/ 3 w 25"/>
                  <a:gd name="T27" fmla="*/ 29 h 29"/>
                  <a:gd name="T28" fmla="*/ 0 w 25"/>
                  <a:gd name="T29" fmla="*/ 27 h 29"/>
                  <a:gd name="T30" fmla="*/ 0 w 25"/>
                  <a:gd name="T31" fmla="*/ 3 h 29"/>
                  <a:gd name="T32" fmla="*/ 0 w 25"/>
                  <a:gd name="T33" fmla="*/ 3 h 29"/>
                  <a:gd name="T34" fmla="*/ 1 w 25"/>
                  <a:gd name="T35" fmla="*/ 1 h 29"/>
                  <a:gd name="T36" fmla="*/ 4 w 25"/>
                  <a:gd name="T37" fmla="*/ 1 h 29"/>
                  <a:gd name="T38" fmla="*/ 11 w 25"/>
                  <a:gd name="T39" fmla="*/ 5 h 29"/>
                  <a:gd name="T40" fmla="*/ 11 w 25"/>
                  <a:gd name="T41" fmla="*/ 11 h 29"/>
                  <a:gd name="T42" fmla="*/ 5 w 25"/>
                  <a:gd name="T43" fmla="*/ 7 h 29"/>
                  <a:gd name="T44" fmla="*/ 5 w 25"/>
                  <a:gd name="T45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" h="29">
                    <a:moveTo>
                      <a:pt x="11" y="19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4" y="13"/>
                      <a:pt x="24" y="13"/>
                    </a:cubicBezTo>
                    <a:cubicBezTo>
                      <a:pt x="25" y="15"/>
                      <a:pt x="24" y="16"/>
                      <a:pt x="23" y="17"/>
                    </a:cubicBezTo>
                    <a:cubicBezTo>
                      <a:pt x="11" y="24"/>
                      <a:pt x="11" y="24"/>
                      <a:pt x="11" y="24"/>
                    </a:cubicBezTo>
                    <a:lnTo>
                      <a:pt x="11" y="19"/>
                    </a:lnTo>
                    <a:close/>
                    <a:moveTo>
                      <a:pt x="5" y="23"/>
                    </a:move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2" y="29"/>
                      <a:pt x="0" y="28"/>
                      <a:pt x="0" y="2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5" y="7"/>
                      <a:pt x="5" y="7"/>
                      <a:pt x="5" y="7"/>
                    </a:cubicBezTo>
                    <a:lnTo>
                      <a:pt x="5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9" name="Freeform 76"/>
              <p:cNvSpPr>
                <a:spLocks noEditPoints="1"/>
              </p:cNvSpPr>
              <p:nvPr/>
            </p:nvSpPr>
            <p:spPr bwMode="auto">
              <a:xfrm>
                <a:off x="6580198" y="1882787"/>
                <a:ext cx="39688" cy="34925"/>
              </a:xfrm>
              <a:custGeom>
                <a:avLst/>
                <a:gdLst>
                  <a:gd name="T0" fmla="*/ 12 w 17"/>
                  <a:gd name="T1" fmla="*/ 7 h 15"/>
                  <a:gd name="T2" fmla="*/ 11 w 17"/>
                  <a:gd name="T3" fmla="*/ 8 h 15"/>
                  <a:gd name="T4" fmla="*/ 11 w 17"/>
                  <a:gd name="T5" fmla="*/ 2 h 15"/>
                  <a:gd name="T6" fmla="*/ 13 w 17"/>
                  <a:gd name="T7" fmla="*/ 1 h 15"/>
                  <a:gd name="T8" fmla="*/ 14 w 17"/>
                  <a:gd name="T9" fmla="*/ 0 h 15"/>
                  <a:gd name="T10" fmla="*/ 17 w 17"/>
                  <a:gd name="T11" fmla="*/ 3 h 15"/>
                  <a:gd name="T12" fmla="*/ 17 w 17"/>
                  <a:gd name="T13" fmla="*/ 12 h 15"/>
                  <a:gd name="T14" fmla="*/ 17 w 17"/>
                  <a:gd name="T15" fmla="*/ 12 h 15"/>
                  <a:gd name="T16" fmla="*/ 17 w 17"/>
                  <a:gd name="T17" fmla="*/ 13 h 15"/>
                  <a:gd name="T18" fmla="*/ 14 w 17"/>
                  <a:gd name="T19" fmla="*/ 14 h 15"/>
                  <a:gd name="T20" fmla="*/ 11 w 17"/>
                  <a:gd name="T21" fmla="*/ 14 h 15"/>
                  <a:gd name="T22" fmla="*/ 11 w 17"/>
                  <a:gd name="T23" fmla="*/ 9 h 15"/>
                  <a:gd name="T24" fmla="*/ 12 w 17"/>
                  <a:gd name="T25" fmla="*/ 9 h 15"/>
                  <a:gd name="T26" fmla="*/ 12 w 17"/>
                  <a:gd name="T27" fmla="*/ 7 h 15"/>
                  <a:gd name="T28" fmla="*/ 11 w 17"/>
                  <a:gd name="T29" fmla="*/ 8 h 15"/>
                  <a:gd name="T30" fmla="*/ 9 w 17"/>
                  <a:gd name="T31" fmla="*/ 9 h 15"/>
                  <a:gd name="T32" fmla="*/ 11 w 17"/>
                  <a:gd name="T33" fmla="*/ 9 h 15"/>
                  <a:gd name="T34" fmla="*/ 11 w 17"/>
                  <a:gd name="T35" fmla="*/ 14 h 15"/>
                  <a:gd name="T36" fmla="*/ 8 w 17"/>
                  <a:gd name="T37" fmla="*/ 13 h 15"/>
                  <a:gd name="T38" fmla="*/ 2 w 17"/>
                  <a:gd name="T39" fmla="*/ 13 h 15"/>
                  <a:gd name="T40" fmla="*/ 2 w 17"/>
                  <a:gd name="T41" fmla="*/ 13 h 15"/>
                  <a:gd name="T42" fmla="*/ 0 w 17"/>
                  <a:gd name="T43" fmla="*/ 12 h 15"/>
                  <a:gd name="T44" fmla="*/ 1 w 17"/>
                  <a:gd name="T45" fmla="*/ 8 h 15"/>
                  <a:gd name="T46" fmla="*/ 11 w 17"/>
                  <a:gd name="T47" fmla="*/ 2 h 15"/>
                  <a:gd name="T48" fmla="*/ 11 w 17"/>
                  <a:gd name="T4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15">
                    <a:moveTo>
                      <a:pt x="12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4" y="0"/>
                      <a:pt x="14" y="0"/>
                    </a:cubicBezTo>
                    <a:cubicBezTo>
                      <a:pt x="16" y="0"/>
                      <a:pt x="17" y="1"/>
                      <a:pt x="17" y="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3"/>
                    </a:cubicBezTo>
                    <a:cubicBezTo>
                      <a:pt x="16" y="14"/>
                      <a:pt x="15" y="15"/>
                      <a:pt x="14" y="14"/>
                    </a:cubicBezTo>
                    <a:cubicBezTo>
                      <a:pt x="13" y="14"/>
                      <a:pt x="12" y="14"/>
                      <a:pt x="11" y="14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2" y="9"/>
                      <a:pt x="12" y="9"/>
                    </a:cubicBezTo>
                    <a:lnTo>
                      <a:pt x="12" y="7"/>
                    </a:lnTo>
                    <a:close/>
                    <a:moveTo>
                      <a:pt x="11" y="8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9"/>
                      <a:pt x="11" y="9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4"/>
                      <a:pt x="9" y="13"/>
                      <a:pt x="8" y="13"/>
                    </a:cubicBezTo>
                    <a:cubicBezTo>
                      <a:pt x="6" y="13"/>
                      <a:pt x="4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2"/>
                      <a:pt x="0" y="12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11" y="2"/>
                      <a:pt x="11" y="2"/>
                      <a:pt x="11" y="2"/>
                    </a:cubicBezTo>
                    <a:lnTo>
                      <a:pt x="1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0" name="Freeform 77"/>
              <p:cNvSpPr>
                <a:spLocks noEditPoints="1"/>
              </p:cNvSpPr>
              <p:nvPr/>
            </p:nvSpPr>
            <p:spPr bwMode="auto">
              <a:xfrm>
                <a:off x="6775461" y="1801824"/>
                <a:ext cx="63500" cy="63500"/>
              </a:xfrm>
              <a:custGeom>
                <a:avLst/>
                <a:gdLst>
                  <a:gd name="T0" fmla="*/ 15 w 28"/>
                  <a:gd name="T1" fmla="*/ 16 h 28"/>
                  <a:gd name="T2" fmla="*/ 19 w 28"/>
                  <a:gd name="T3" fmla="*/ 20 h 28"/>
                  <a:gd name="T4" fmla="*/ 22 w 28"/>
                  <a:gd name="T5" fmla="*/ 6 h 28"/>
                  <a:gd name="T6" fmla="*/ 15 w 28"/>
                  <a:gd name="T7" fmla="*/ 8 h 28"/>
                  <a:gd name="T8" fmla="*/ 15 w 28"/>
                  <a:gd name="T9" fmla="*/ 3 h 28"/>
                  <a:gd name="T10" fmla="*/ 25 w 28"/>
                  <a:gd name="T11" fmla="*/ 1 h 28"/>
                  <a:gd name="T12" fmla="*/ 26 w 28"/>
                  <a:gd name="T13" fmla="*/ 1 h 28"/>
                  <a:gd name="T14" fmla="*/ 27 w 28"/>
                  <a:gd name="T15" fmla="*/ 3 h 28"/>
                  <a:gd name="T16" fmla="*/ 23 w 28"/>
                  <a:gd name="T17" fmla="*/ 25 h 28"/>
                  <a:gd name="T18" fmla="*/ 23 w 28"/>
                  <a:gd name="T19" fmla="*/ 25 h 28"/>
                  <a:gd name="T20" fmla="*/ 22 w 28"/>
                  <a:gd name="T21" fmla="*/ 27 h 28"/>
                  <a:gd name="T22" fmla="*/ 18 w 28"/>
                  <a:gd name="T23" fmla="*/ 27 h 28"/>
                  <a:gd name="T24" fmla="*/ 15 w 28"/>
                  <a:gd name="T25" fmla="*/ 23 h 28"/>
                  <a:gd name="T26" fmla="*/ 15 w 28"/>
                  <a:gd name="T27" fmla="*/ 16 h 28"/>
                  <a:gd name="T28" fmla="*/ 8 w 28"/>
                  <a:gd name="T29" fmla="*/ 9 h 28"/>
                  <a:gd name="T30" fmla="*/ 15 w 28"/>
                  <a:gd name="T31" fmla="*/ 16 h 28"/>
                  <a:gd name="T32" fmla="*/ 15 w 28"/>
                  <a:gd name="T33" fmla="*/ 23 h 28"/>
                  <a:gd name="T34" fmla="*/ 1 w 28"/>
                  <a:gd name="T35" fmla="*/ 9 h 28"/>
                  <a:gd name="T36" fmla="*/ 1 w 28"/>
                  <a:gd name="T37" fmla="*/ 8 h 28"/>
                  <a:gd name="T38" fmla="*/ 3 w 28"/>
                  <a:gd name="T39" fmla="*/ 5 h 28"/>
                  <a:gd name="T40" fmla="*/ 15 w 28"/>
                  <a:gd name="T41" fmla="*/ 3 h 28"/>
                  <a:gd name="T42" fmla="*/ 15 w 28"/>
                  <a:gd name="T43" fmla="*/ 8 h 28"/>
                  <a:gd name="T44" fmla="*/ 8 w 28"/>
                  <a:gd name="T45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28">
                    <a:moveTo>
                      <a:pt x="15" y="16"/>
                    </a:move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0"/>
                      <a:pt x="25" y="0"/>
                      <a:pt x="26" y="1"/>
                    </a:cubicBezTo>
                    <a:cubicBezTo>
                      <a:pt x="27" y="1"/>
                      <a:pt x="28" y="2"/>
                      <a:pt x="27" y="3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2" y="26"/>
                      <a:pt x="22" y="26"/>
                      <a:pt x="22" y="27"/>
                    </a:cubicBezTo>
                    <a:cubicBezTo>
                      <a:pt x="21" y="28"/>
                      <a:pt x="19" y="28"/>
                      <a:pt x="18" y="27"/>
                    </a:cubicBezTo>
                    <a:cubicBezTo>
                      <a:pt x="15" y="23"/>
                      <a:pt x="15" y="23"/>
                      <a:pt x="15" y="23"/>
                    </a:cubicBezTo>
                    <a:lnTo>
                      <a:pt x="15" y="16"/>
                    </a:lnTo>
                    <a:close/>
                    <a:moveTo>
                      <a:pt x="8" y="9"/>
                    </a:move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0" y="7"/>
                      <a:pt x="1" y="6"/>
                      <a:pt x="3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8"/>
                      <a:pt x="15" y="8"/>
                      <a:pt x="15" y="8"/>
                    </a:cubicBez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1" name="Freeform 78"/>
              <p:cNvSpPr>
                <a:spLocks noEditPoints="1"/>
              </p:cNvSpPr>
              <p:nvPr/>
            </p:nvSpPr>
            <p:spPr bwMode="auto">
              <a:xfrm>
                <a:off x="6775461" y="1968512"/>
                <a:ext cx="60325" cy="61913"/>
              </a:xfrm>
              <a:custGeom>
                <a:avLst/>
                <a:gdLst>
                  <a:gd name="T0" fmla="*/ 19 w 27"/>
                  <a:gd name="T1" fmla="*/ 7 h 27"/>
                  <a:gd name="T2" fmla="*/ 15 w 27"/>
                  <a:gd name="T3" fmla="*/ 11 h 27"/>
                  <a:gd name="T4" fmla="*/ 15 w 27"/>
                  <a:gd name="T5" fmla="*/ 5 h 27"/>
                  <a:gd name="T6" fmla="*/ 18 w 27"/>
                  <a:gd name="T7" fmla="*/ 1 h 27"/>
                  <a:gd name="T8" fmla="*/ 20 w 27"/>
                  <a:gd name="T9" fmla="*/ 0 h 27"/>
                  <a:gd name="T10" fmla="*/ 23 w 27"/>
                  <a:gd name="T11" fmla="*/ 2 h 27"/>
                  <a:gd name="T12" fmla="*/ 27 w 27"/>
                  <a:gd name="T13" fmla="*/ 24 h 27"/>
                  <a:gd name="T14" fmla="*/ 27 w 27"/>
                  <a:gd name="T15" fmla="*/ 25 h 27"/>
                  <a:gd name="T16" fmla="*/ 25 w 27"/>
                  <a:gd name="T17" fmla="*/ 27 h 27"/>
                  <a:gd name="T18" fmla="*/ 15 w 27"/>
                  <a:gd name="T19" fmla="*/ 25 h 27"/>
                  <a:gd name="T20" fmla="*/ 15 w 27"/>
                  <a:gd name="T21" fmla="*/ 20 h 27"/>
                  <a:gd name="T22" fmla="*/ 22 w 27"/>
                  <a:gd name="T23" fmla="*/ 22 h 27"/>
                  <a:gd name="T24" fmla="*/ 19 w 27"/>
                  <a:gd name="T25" fmla="*/ 7 h 27"/>
                  <a:gd name="T26" fmla="*/ 15 w 27"/>
                  <a:gd name="T27" fmla="*/ 11 h 27"/>
                  <a:gd name="T28" fmla="*/ 8 w 27"/>
                  <a:gd name="T29" fmla="*/ 18 h 27"/>
                  <a:gd name="T30" fmla="*/ 15 w 27"/>
                  <a:gd name="T31" fmla="*/ 20 h 27"/>
                  <a:gd name="T32" fmla="*/ 15 w 27"/>
                  <a:gd name="T33" fmla="*/ 25 h 27"/>
                  <a:gd name="T34" fmla="*/ 3 w 27"/>
                  <a:gd name="T35" fmla="*/ 22 h 27"/>
                  <a:gd name="T36" fmla="*/ 3 w 27"/>
                  <a:gd name="T37" fmla="*/ 22 h 27"/>
                  <a:gd name="T38" fmla="*/ 1 w 27"/>
                  <a:gd name="T39" fmla="*/ 22 h 27"/>
                  <a:gd name="T40" fmla="*/ 1 w 27"/>
                  <a:gd name="T41" fmla="*/ 18 h 27"/>
                  <a:gd name="T42" fmla="*/ 15 w 27"/>
                  <a:gd name="T43" fmla="*/ 5 h 27"/>
                  <a:gd name="T44" fmla="*/ 15 w 27"/>
                  <a:gd name="T45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27">
                    <a:moveTo>
                      <a:pt x="19" y="7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19" y="0"/>
                      <a:pt x="20" y="0"/>
                    </a:cubicBezTo>
                    <a:cubicBezTo>
                      <a:pt x="21" y="0"/>
                      <a:pt x="22" y="1"/>
                      <a:pt x="23" y="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5"/>
                      <a:pt x="27" y="25"/>
                    </a:cubicBezTo>
                    <a:cubicBezTo>
                      <a:pt x="27" y="26"/>
                      <a:pt x="26" y="27"/>
                      <a:pt x="25" y="27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22" y="22"/>
                      <a:pt x="22" y="22"/>
                      <a:pt x="22" y="22"/>
                    </a:cubicBezTo>
                    <a:lnTo>
                      <a:pt x="19" y="7"/>
                    </a:lnTo>
                    <a:close/>
                    <a:moveTo>
                      <a:pt x="15" y="11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1" y="22"/>
                    </a:cubicBezTo>
                    <a:cubicBezTo>
                      <a:pt x="0" y="21"/>
                      <a:pt x="0" y="19"/>
                      <a:pt x="1" y="18"/>
                    </a:cubicBezTo>
                    <a:cubicBezTo>
                      <a:pt x="15" y="5"/>
                      <a:pt x="15" y="5"/>
                      <a:pt x="15" y="5"/>
                    </a:cubicBezTo>
                    <a:lnTo>
                      <a:pt x="15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2" name="Freeform 79"/>
              <p:cNvSpPr>
                <a:spLocks noEditPoints="1"/>
              </p:cNvSpPr>
              <p:nvPr/>
            </p:nvSpPr>
            <p:spPr bwMode="auto">
              <a:xfrm>
                <a:off x="6610361" y="1801824"/>
                <a:ext cx="60325" cy="63500"/>
              </a:xfrm>
              <a:custGeom>
                <a:avLst/>
                <a:gdLst>
                  <a:gd name="T0" fmla="*/ 12 w 27"/>
                  <a:gd name="T1" fmla="*/ 16 h 28"/>
                  <a:gd name="T2" fmla="*/ 19 w 27"/>
                  <a:gd name="T3" fmla="*/ 9 h 28"/>
                  <a:gd name="T4" fmla="*/ 12 w 27"/>
                  <a:gd name="T5" fmla="*/ 8 h 28"/>
                  <a:gd name="T6" fmla="*/ 12 w 27"/>
                  <a:gd name="T7" fmla="*/ 3 h 28"/>
                  <a:gd name="T8" fmla="*/ 25 w 27"/>
                  <a:gd name="T9" fmla="*/ 5 h 28"/>
                  <a:gd name="T10" fmla="*/ 25 w 27"/>
                  <a:gd name="T11" fmla="*/ 5 h 28"/>
                  <a:gd name="T12" fmla="*/ 26 w 27"/>
                  <a:gd name="T13" fmla="*/ 6 h 28"/>
                  <a:gd name="T14" fmla="*/ 26 w 27"/>
                  <a:gd name="T15" fmla="*/ 9 h 28"/>
                  <a:gd name="T16" fmla="*/ 12 w 27"/>
                  <a:gd name="T17" fmla="*/ 23 h 28"/>
                  <a:gd name="T18" fmla="*/ 12 w 27"/>
                  <a:gd name="T19" fmla="*/ 16 h 28"/>
                  <a:gd name="T20" fmla="*/ 9 w 27"/>
                  <a:gd name="T21" fmla="*/ 20 h 28"/>
                  <a:gd name="T22" fmla="*/ 12 w 27"/>
                  <a:gd name="T23" fmla="*/ 16 h 28"/>
                  <a:gd name="T24" fmla="*/ 12 w 27"/>
                  <a:gd name="T25" fmla="*/ 23 h 28"/>
                  <a:gd name="T26" fmla="*/ 9 w 27"/>
                  <a:gd name="T27" fmla="*/ 27 h 28"/>
                  <a:gd name="T28" fmla="*/ 9 w 27"/>
                  <a:gd name="T29" fmla="*/ 27 h 28"/>
                  <a:gd name="T30" fmla="*/ 8 w 27"/>
                  <a:gd name="T31" fmla="*/ 27 h 28"/>
                  <a:gd name="T32" fmla="*/ 5 w 27"/>
                  <a:gd name="T33" fmla="*/ 25 h 28"/>
                  <a:gd name="T34" fmla="*/ 0 w 27"/>
                  <a:gd name="T35" fmla="*/ 4 h 28"/>
                  <a:gd name="T36" fmla="*/ 0 w 27"/>
                  <a:gd name="T37" fmla="*/ 2 h 28"/>
                  <a:gd name="T38" fmla="*/ 3 w 27"/>
                  <a:gd name="T39" fmla="*/ 1 h 28"/>
                  <a:gd name="T40" fmla="*/ 12 w 27"/>
                  <a:gd name="T41" fmla="*/ 3 h 28"/>
                  <a:gd name="T42" fmla="*/ 12 w 27"/>
                  <a:gd name="T43" fmla="*/ 8 h 28"/>
                  <a:gd name="T44" fmla="*/ 5 w 27"/>
                  <a:gd name="T45" fmla="*/ 6 h 28"/>
                  <a:gd name="T46" fmla="*/ 9 w 27"/>
                  <a:gd name="T4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" h="28">
                    <a:moveTo>
                      <a:pt x="12" y="16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6" y="6"/>
                      <a:pt x="26" y="6"/>
                    </a:cubicBezTo>
                    <a:cubicBezTo>
                      <a:pt x="27" y="7"/>
                      <a:pt x="27" y="9"/>
                      <a:pt x="26" y="9"/>
                    </a:cubicBezTo>
                    <a:cubicBezTo>
                      <a:pt x="12" y="23"/>
                      <a:pt x="12" y="23"/>
                      <a:pt x="12" y="23"/>
                    </a:cubicBezTo>
                    <a:lnTo>
                      <a:pt x="12" y="16"/>
                    </a:lnTo>
                    <a:close/>
                    <a:moveTo>
                      <a:pt x="9" y="20"/>
                    </a:move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8"/>
                      <a:pt x="5" y="27"/>
                      <a:pt x="5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3" y="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3" name="Freeform 80"/>
              <p:cNvSpPr>
                <a:spLocks noEditPoints="1"/>
              </p:cNvSpPr>
              <p:nvPr/>
            </p:nvSpPr>
            <p:spPr bwMode="auto">
              <a:xfrm>
                <a:off x="6402397" y="1912949"/>
                <a:ext cx="438151" cy="273052"/>
              </a:xfrm>
              <a:custGeom>
                <a:avLst/>
                <a:gdLst>
                  <a:gd name="T0" fmla="*/ 156 w 194"/>
                  <a:gd name="T1" fmla="*/ 54 h 121"/>
                  <a:gd name="T2" fmla="*/ 146 w 194"/>
                  <a:gd name="T3" fmla="*/ 57 h 121"/>
                  <a:gd name="T4" fmla="*/ 153 w 194"/>
                  <a:gd name="T5" fmla="*/ 50 h 121"/>
                  <a:gd name="T6" fmla="*/ 158 w 194"/>
                  <a:gd name="T7" fmla="*/ 49 h 121"/>
                  <a:gd name="T8" fmla="*/ 194 w 194"/>
                  <a:gd name="T9" fmla="*/ 85 h 121"/>
                  <a:gd name="T10" fmla="*/ 158 w 194"/>
                  <a:gd name="T11" fmla="*/ 121 h 121"/>
                  <a:gd name="T12" fmla="*/ 146 w 194"/>
                  <a:gd name="T13" fmla="*/ 116 h 121"/>
                  <a:gd name="T14" fmla="*/ 180 w 194"/>
                  <a:gd name="T15" fmla="*/ 107 h 121"/>
                  <a:gd name="T16" fmla="*/ 180 w 194"/>
                  <a:gd name="T17" fmla="*/ 63 h 121"/>
                  <a:gd name="T18" fmla="*/ 146 w 194"/>
                  <a:gd name="T19" fmla="*/ 51 h 121"/>
                  <a:gd name="T20" fmla="*/ 158 w 194"/>
                  <a:gd name="T21" fmla="*/ 54 h 121"/>
                  <a:gd name="T22" fmla="*/ 145 w 194"/>
                  <a:gd name="T23" fmla="*/ 57 h 121"/>
                  <a:gd name="T24" fmla="*/ 135 w 194"/>
                  <a:gd name="T25" fmla="*/ 61 h 121"/>
                  <a:gd name="T26" fmla="*/ 134 w 194"/>
                  <a:gd name="T27" fmla="*/ 55 h 121"/>
                  <a:gd name="T28" fmla="*/ 133 w 194"/>
                  <a:gd name="T29" fmla="*/ 51 h 121"/>
                  <a:gd name="T30" fmla="*/ 146 w 194"/>
                  <a:gd name="T31" fmla="*/ 51 h 121"/>
                  <a:gd name="T32" fmla="*/ 133 w 194"/>
                  <a:gd name="T33" fmla="*/ 48 h 121"/>
                  <a:gd name="T34" fmla="*/ 119 w 194"/>
                  <a:gd name="T35" fmla="*/ 23 h 121"/>
                  <a:gd name="T36" fmla="*/ 98 w 194"/>
                  <a:gd name="T37" fmla="*/ 9 h 121"/>
                  <a:gd name="T38" fmla="*/ 93 w 194"/>
                  <a:gd name="T39" fmla="*/ 7 h 121"/>
                  <a:gd name="T40" fmla="*/ 93 w 194"/>
                  <a:gd name="T41" fmla="*/ 7 h 121"/>
                  <a:gd name="T42" fmla="*/ 78 w 194"/>
                  <a:gd name="T43" fmla="*/ 5 h 121"/>
                  <a:gd name="T44" fmla="*/ 76 w 194"/>
                  <a:gd name="T45" fmla="*/ 5 h 121"/>
                  <a:gd name="T46" fmla="*/ 23 w 194"/>
                  <a:gd name="T47" fmla="*/ 61 h 121"/>
                  <a:gd name="T48" fmla="*/ 25 w 194"/>
                  <a:gd name="T49" fmla="*/ 77 h 121"/>
                  <a:gd name="T50" fmla="*/ 23 w 194"/>
                  <a:gd name="T51" fmla="*/ 80 h 121"/>
                  <a:gd name="T52" fmla="*/ 5 w 194"/>
                  <a:gd name="T53" fmla="*/ 98 h 121"/>
                  <a:gd name="T54" fmla="*/ 11 w 194"/>
                  <a:gd name="T55" fmla="*/ 111 h 121"/>
                  <a:gd name="T56" fmla="*/ 78 w 194"/>
                  <a:gd name="T57" fmla="*/ 116 h 121"/>
                  <a:gd name="T58" fmla="*/ 146 w 194"/>
                  <a:gd name="T59" fmla="*/ 116 h 121"/>
                  <a:gd name="T60" fmla="*/ 81 w 194"/>
                  <a:gd name="T61" fmla="*/ 121 h 121"/>
                  <a:gd name="T62" fmla="*/ 23 w 194"/>
                  <a:gd name="T63" fmla="*/ 121 h 121"/>
                  <a:gd name="T64" fmla="*/ 7 w 194"/>
                  <a:gd name="T65" fmla="*/ 115 h 121"/>
                  <a:gd name="T66" fmla="*/ 7 w 194"/>
                  <a:gd name="T67" fmla="*/ 82 h 121"/>
                  <a:gd name="T68" fmla="*/ 19 w 194"/>
                  <a:gd name="T69" fmla="*/ 70 h 121"/>
                  <a:gd name="T70" fmla="*/ 35 w 194"/>
                  <a:gd name="T71" fmla="*/ 19 h 121"/>
                  <a:gd name="T72" fmla="*/ 76 w 194"/>
                  <a:gd name="T73" fmla="*/ 0 h 121"/>
                  <a:gd name="T74" fmla="*/ 77 w 194"/>
                  <a:gd name="T75" fmla="*/ 0 h 121"/>
                  <a:gd name="T76" fmla="*/ 78 w 194"/>
                  <a:gd name="T77" fmla="*/ 0 h 121"/>
                  <a:gd name="T78" fmla="*/ 94 w 194"/>
                  <a:gd name="T79" fmla="*/ 2 h 121"/>
                  <a:gd name="T80" fmla="*/ 97 w 194"/>
                  <a:gd name="T81" fmla="*/ 3 h 121"/>
                  <a:gd name="T82" fmla="*/ 100 w 194"/>
                  <a:gd name="T83" fmla="*/ 4 h 121"/>
                  <a:gd name="T84" fmla="*/ 136 w 194"/>
                  <a:gd name="T85" fmla="*/ 43 h 121"/>
                  <a:gd name="T86" fmla="*/ 138 w 194"/>
                  <a:gd name="T87" fmla="*/ 50 h 121"/>
                  <a:gd name="T88" fmla="*/ 139 w 194"/>
                  <a:gd name="T89" fmla="*/ 55 h 121"/>
                  <a:gd name="T90" fmla="*/ 143 w 194"/>
                  <a:gd name="T91" fmla="*/ 52 h 121"/>
                  <a:gd name="T92" fmla="*/ 146 w 194"/>
                  <a:gd name="T93" fmla="*/ 57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4" h="121">
                    <a:moveTo>
                      <a:pt x="158" y="54"/>
                    </a:moveTo>
                    <a:cubicBezTo>
                      <a:pt x="157" y="54"/>
                      <a:pt x="156" y="54"/>
                      <a:pt x="156" y="54"/>
                    </a:cubicBezTo>
                    <a:cubicBezTo>
                      <a:pt x="155" y="54"/>
                      <a:pt x="154" y="54"/>
                      <a:pt x="154" y="54"/>
                    </a:cubicBezTo>
                    <a:cubicBezTo>
                      <a:pt x="151" y="55"/>
                      <a:pt x="148" y="56"/>
                      <a:pt x="146" y="57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48" y="51"/>
                      <a:pt x="150" y="50"/>
                      <a:pt x="153" y="50"/>
                    </a:cubicBezTo>
                    <a:cubicBezTo>
                      <a:pt x="154" y="50"/>
                      <a:pt x="155" y="50"/>
                      <a:pt x="155" y="49"/>
                    </a:cubicBezTo>
                    <a:cubicBezTo>
                      <a:pt x="156" y="49"/>
                      <a:pt x="157" y="49"/>
                      <a:pt x="158" y="49"/>
                    </a:cubicBezTo>
                    <a:cubicBezTo>
                      <a:pt x="168" y="49"/>
                      <a:pt x="177" y="53"/>
                      <a:pt x="183" y="60"/>
                    </a:cubicBezTo>
                    <a:cubicBezTo>
                      <a:pt x="190" y="66"/>
                      <a:pt x="194" y="75"/>
                      <a:pt x="194" y="85"/>
                    </a:cubicBezTo>
                    <a:cubicBezTo>
                      <a:pt x="194" y="95"/>
                      <a:pt x="190" y="104"/>
                      <a:pt x="183" y="111"/>
                    </a:cubicBezTo>
                    <a:cubicBezTo>
                      <a:pt x="177" y="117"/>
                      <a:pt x="168" y="121"/>
                      <a:pt x="158" y="121"/>
                    </a:cubicBezTo>
                    <a:cubicBezTo>
                      <a:pt x="146" y="121"/>
                      <a:pt x="146" y="121"/>
                      <a:pt x="146" y="121"/>
                    </a:cubicBezTo>
                    <a:cubicBezTo>
                      <a:pt x="146" y="116"/>
                      <a:pt x="146" y="116"/>
                      <a:pt x="146" y="116"/>
                    </a:cubicBezTo>
                    <a:cubicBezTo>
                      <a:pt x="158" y="116"/>
                      <a:pt x="158" y="116"/>
                      <a:pt x="158" y="116"/>
                    </a:cubicBezTo>
                    <a:cubicBezTo>
                      <a:pt x="167" y="116"/>
                      <a:pt x="174" y="113"/>
                      <a:pt x="180" y="107"/>
                    </a:cubicBezTo>
                    <a:cubicBezTo>
                      <a:pt x="186" y="102"/>
                      <a:pt x="189" y="94"/>
                      <a:pt x="189" y="85"/>
                    </a:cubicBezTo>
                    <a:cubicBezTo>
                      <a:pt x="189" y="77"/>
                      <a:pt x="186" y="69"/>
                      <a:pt x="180" y="63"/>
                    </a:cubicBezTo>
                    <a:cubicBezTo>
                      <a:pt x="174" y="58"/>
                      <a:pt x="167" y="54"/>
                      <a:pt x="158" y="54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46" y="51"/>
                      <a:pt x="146" y="51"/>
                      <a:pt x="146" y="51"/>
                    </a:cubicBezTo>
                    <a:lnTo>
                      <a:pt x="158" y="54"/>
                    </a:lnTo>
                    <a:close/>
                    <a:moveTo>
                      <a:pt x="146" y="57"/>
                    </a:moveTo>
                    <a:cubicBezTo>
                      <a:pt x="145" y="57"/>
                      <a:pt x="145" y="57"/>
                      <a:pt x="145" y="57"/>
                    </a:cubicBezTo>
                    <a:cubicBezTo>
                      <a:pt x="143" y="58"/>
                      <a:pt x="140" y="60"/>
                      <a:pt x="138" y="61"/>
                    </a:cubicBezTo>
                    <a:cubicBezTo>
                      <a:pt x="137" y="62"/>
                      <a:pt x="135" y="62"/>
                      <a:pt x="135" y="61"/>
                    </a:cubicBezTo>
                    <a:cubicBezTo>
                      <a:pt x="134" y="61"/>
                      <a:pt x="134" y="60"/>
                      <a:pt x="134" y="60"/>
                    </a:cubicBezTo>
                    <a:cubicBezTo>
                      <a:pt x="134" y="58"/>
                      <a:pt x="134" y="57"/>
                      <a:pt x="134" y="55"/>
                    </a:cubicBezTo>
                    <a:cubicBezTo>
                      <a:pt x="134" y="54"/>
                      <a:pt x="133" y="52"/>
                      <a:pt x="133" y="51"/>
                    </a:cubicBezTo>
                    <a:cubicBezTo>
                      <a:pt x="133" y="51"/>
                      <a:pt x="133" y="51"/>
                      <a:pt x="133" y="51"/>
                    </a:cubicBezTo>
                    <a:cubicBezTo>
                      <a:pt x="133" y="50"/>
                      <a:pt x="134" y="48"/>
                      <a:pt x="135" y="48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2" y="47"/>
                      <a:pt x="132" y="46"/>
                      <a:pt x="132" y="45"/>
                    </a:cubicBezTo>
                    <a:cubicBezTo>
                      <a:pt x="129" y="37"/>
                      <a:pt x="125" y="29"/>
                      <a:pt x="119" y="23"/>
                    </a:cubicBezTo>
                    <a:cubicBezTo>
                      <a:pt x="114" y="17"/>
                      <a:pt x="106" y="12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8"/>
                      <a:pt x="97" y="8"/>
                      <a:pt x="96" y="8"/>
                    </a:cubicBezTo>
                    <a:cubicBezTo>
                      <a:pt x="95" y="8"/>
                      <a:pt x="94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0" y="6"/>
                      <a:pt x="88" y="6"/>
                      <a:pt x="86" y="6"/>
                    </a:cubicBezTo>
                    <a:cubicBezTo>
                      <a:pt x="83" y="5"/>
                      <a:pt x="81" y="5"/>
                      <a:pt x="78" y="5"/>
                    </a:cubicBezTo>
                    <a:cubicBezTo>
                      <a:pt x="78" y="5"/>
                      <a:pt x="77" y="5"/>
                      <a:pt x="77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1" y="6"/>
                      <a:pt x="48" y="12"/>
                      <a:pt x="38" y="22"/>
                    </a:cubicBezTo>
                    <a:cubicBezTo>
                      <a:pt x="29" y="32"/>
                      <a:pt x="23" y="46"/>
                      <a:pt x="23" y="61"/>
                    </a:cubicBezTo>
                    <a:cubicBezTo>
                      <a:pt x="23" y="64"/>
                      <a:pt x="23" y="66"/>
                      <a:pt x="23" y="69"/>
                    </a:cubicBezTo>
                    <a:cubicBezTo>
                      <a:pt x="24" y="72"/>
                      <a:pt x="24" y="75"/>
                      <a:pt x="25" y="77"/>
                    </a:cubicBezTo>
                    <a:cubicBezTo>
                      <a:pt x="26" y="78"/>
                      <a:pt x="25" y="80"/>
                      <a:pt x="24" y="80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18" y="80"/>
                      <a:pt x="14" y="82"/>
                      <a:pt x="10" y="86"/>
                    </a:cubicBezTo>
                    <a:cubicBezTo>
                      <a:pt x="7" y="89"/>
                      <a:pt x="5" y="93"/>
                      <a:pt x="5" y="98"/>
                    </a:cubicBezTo>
                    <a:cubicBezTo>
                      <a:pt x="5" y="103"/>
                      <a:pt x="7" y="108"/>
                      <a:pt x="11" y="111"/>
                    </a:cubicBezTo>
                    <a:cubicBezTo>
                      <a:pt x="11" y="111"/>
                      <a:pt x="11" y="111"/>
                      <a:pt x="11" y="111"/>
                    </a:cubicBezTo>
                    <a:cubicBezTo>
                      <a:pt x="14" y="114"/>
                      <a:pt x="18" y="116"/>
                      <a:pt x="23" y="116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146" y="116"/>
                      <a:pt x="146" y="116"/>
                      <a:pt x="146" y="116"/>
                    </a:cubicBezTo>
                    <a:cubicBezTo>
                      <a:pt x="146" y="121"/>
                      <a:pt x="146" y="121"/>
                      <a:pt x="146" y="121"/>
                    </a:cubicBezTo>
                    <a:cubicBezTo>
                      <a:pt x="81" y="121"/>
                      <a:pt x="81" y="121"/>
                      <a:pt x="81" y="121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17" y="121"/>
                      <a:pt x="11" y="119"/>
                      <a:pt x="7" y="115"/>
                    </a:cubicBezTo>
                    <a:cubicBezTo>
                      <a:pt x="7" y="115"/>
                      <a:pt x="7" y="115"/>
                      <a:pt x="7" y="115"/>
                    </a:cubicBezTo>
                    <a:cubicBezTo>
                      <a:pt x="3" y="110"/>
                      <a:pt x="0" y="105"/>
                      <a:pt x="0" y="98"/>
                    </a:cubicBezTo>
                    <a:cubicBezTo>
                      <a:pt x="0" y="92"/>
                      <a:pt x="3" y="86"/>
                      <a:pt x="7" y="82"/>
                    </a:cubicBezTo>
                    <a:cubicBezTo>
                      <a:pt x="10" y="79"/>
                      <a:pt x="15" y="76"/>
                      <a:pt x="20" y="76"/>
                    </a:cubicBezTo>
                    <a:cubicBezTo>
                      <a:pt x="19" y="74"/>
                      <a:pt x="19" y="72"/>
                      <a:pt x="19" y="70"/>
                    </a:cubicBezTo>
                    <a:cubicBezTo>
                      <a:pt x="18" y="67"/>
                      <a:pt x="18" y="64"/>
                      <a:pt x="18" y="61"/>
                    </a:cubicBezTo>
                    <a:cubicBezTo>
                      <a:pt x="18" y="45"/>
                      <a:pt x="24" y="30"/>
                      <a:pt x="35" y="19"/>
                    </a:cubicBezTo>
                    <a:cubicBezTo>
                      <a:pt x="45" y="8"/>
                      <a:pt x="60" y="1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0"/>
                      <a:pt x="86" y="1"/>
                    </a:cubicBezTo>
                    <a:cubicBezTo>
                      <a:pt x="89" y="1"/>
                      <a:pt x="92" y="2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5" y="3"/>
                      <a:pt x="96" y="3"/>
                      <a:pt x="97" y="3"/>
                    </a:cubicBezTo>
                    <a:cubicBezTo>
                      <a:pt x="98" y="4"/>
                      <a:pt x="99" y="4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9" y="8"/>
                      <a:pt x="117" y="13"/>
                      <a:pt x="123" y="20"/>
                    </a:cubicBezTo>
                    <a:cubicBezTo>
                      <a:pt x="129" y="26"/>
                      <a:pt x="134" y="35"/>
                      <a:pt x="136" y="43"/>
                    </a:cubicBezTo>
                    <a:cubicBezTo>
                      <a:pt x="137" y="44"/>
                      <a:pt x="137" y="46"/>
                      <a:pt x="137" y="47"/>
                    </a:cubicBezTo>
                    <a:cubicBezTo>
                      <a:pt x="137" y="48"/>
                      <a:pt x="138" y="49"/>
                      <a:pt x="138" y="50"/>
                    </a:cubicBezTo>
                    <a:cubicBezTo>
                      <a:pt x="138" y="50"/>
                      <a:pt x="138" y="50"/>
                      <a:pt x="138" y="50"/>
                    </a:cubicBezTo>
                    <a:cubicBezTo>
                      <a:pt x="138" y="52"/>
                      <a:pt x="138" y="53"/>
                      <a:pt x="139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40" y="54"/>
                      <a:pt x="142" y="53"/>
                      <a:pt x="143" y="52"/>
                    </a:cubicBezTo>
                    <a:cubicBezTo>
                      <a:pt x="144" y="52"/>
                      <a:pt x="145" y="52"/>
                      <a:pt x="146" y="52"/>
                    </a:cubicBezTo>
                    <a:lnTo>
                      <a:pt x="14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4" name="Freeform 81"/>
              <p:cNvSpPr>
                <a:spLocks noEditPoints="1"/>
              </p:cNvSpPr>
              <p:nvPr/>
            </p:nvSpPr>
            <p:spPr bwMode="auto">
              <a:xfrm>
                <a:off x="6200785" y="2298714"/>
                <a:ext cx="290514" cy="323851"/>
              </a:xfrm>
              <a:custGeom>
                <a:avLst/>
                <a:gdLst>
                  <a:gd name="T0" fmla="*/ 123 w 128"/>
                  <a:gd name="T1" fmla="*/ 5 h 143"/>
                  <a:gd name="T2" fmla="*/ 114 w 128"/>
                  <a:gd name="T3" fmla="*/ 5 h 143"/>
                  <a:gd name="T4" fmla="*/ 125 w 128"/>
                  <a:gd name="T5" fmla="*/ 143 h 143"/>
                  <a:gd name="T6" fmla="*/ 109 w 128"/>
                  <a:gd name="T7" fmla="*/ 127 h 143"/>
                  <a:gd name="T8" fmla="*/ 109 w 128"/>
                  <a:gd name="T9" fmla="*/ 115 h 143"/>
                  <a:gd name="T10" fmla="*/ 116 w 128"/>
                  <a:gd name="T11" fmla="*/ 104 h 143"/>
                  <a:gd name="T12" fmla="*/ 114 w 128"/>
                  <a:gd name="T13" fmla="*/ 91 h 143"/>
                  <a:gd name="T14" fmla="*/ 119 w 128"/>
                  <a:gd name="T15" fmla="*/ 78 h 143"/>
                  <a:gd name="T16" fmla="*/ 114 w 128"/>
                  <a:gd name="T17" fmla="*/ 76 h 143"/>
                  <a:gd name="T18" fmla="*/ 119 w 128"/>
                  <a:gd name="T19" fmla="*/ 42 h 143"/>
                  <a:gd name="T20" fmla="*/ 109 w 128"/>
                  <a:gd name="T21" fmla="*/ 52 h 143"/>
                  <a:gd name="T22" fmla="*/ 116 w 128"/>
                  <a:gd name="T23" fmla="*/ 16 h 143"/>
                  <a:gd name="T24" fmla="*/ 109 w 128"/>
                  <a:gd name="T25" fmla="*/ 33 h 143"/>
                  <a:gd name="T26" fmla="*/ 100 w 128"/>
                  <a:gd name="T27" fmla="*/ 136 h 143"/>
                  <a:gd name="T28" fmla="*/ 102 w 128"/>
                  <a:gd name="T29" fmla="*/ 143 h 143"/>
                  <a:gd name="T30" fmla="*/ 109 w 128"/>
                  <a:gd name="T31" fmla="*/ 10 h 143"/>
                  <a:gd name="T32" fmla="*/ 93 w 128"/>
                  <a:gd name="T33" fmla="*/ 42 h 143"/>
                  <a:gd name="T34" fmla="*/ 102 w 128"/>
                  <a:gd name="T35" fmla="*/ 0 h 143"/>
                  <a:gd name="T36" fmla="*/ 102 w 128"/>
                  <a:gd name="T37" fmla="*/ 16 h 143"/>
                  <a:gd name="T38" fmla="*/ 105 w 128"/>
                  <a:gd name="T39" fmla="*/ 28 h 143"/>
                  <a:gd name="T40" fmla="*/ 100 w 128"/>
                  <a:gd name="T41" fmla="*/ 42 h 143"/>
                  <a:gd name="T42" fmla="*/ 105 w 128"/>
                  <a:gd name="T43" fmla="*/ 44 h 143"/>
                  <a:gd name="T44" fmla="*/ 105 w 128"/>
                  <a:gd name="T45" fmla="*/ 76 h 143"/>
                  <a:gd name="T46" fmla="*/ 102 w 128"/>
                  <a:gd name="T47" fmla="*/ 63 h 143"/>
                  <a:gd name="T48" fmla="*/ 102 w 128"/>
                  <a:gd name="T49" fmla="*/ 104 h 143"/>
                  <a:gd name="T50" fmla="*/ 109 w 128"/>
                  <a:gd name="T51" fmla="*/ 86 h 143"/>
                  <a:gd name="T52" fmla="*/ 109 w 128"/>
                  <a:gd name="T53" fmla="*/ 127 h 143"/>
                  <a:gd name="T54" fmla="*/ 64 w 128"/>
                  <a:gd name="T55" fmla="*/ 93 h 143"/>
                  <a:gd name="T56" fmla="*/ 93 w 128"/>
                  <a:gd name="T57" fmla="*/ 50 h 143"/>
                  <a:gd name="T58" fmla="*/ 28 w 128"/>
                  <a:gd name="T59" fmla="*/ 7 h 143"/>
                  <a:gd name="T60" fmla="*/ 25 w 128"/>
                  <a:gd name="T61" fmla="*/ 0 h 143"/>
                  <a:gd name="T62" fmla="*/ 35 w 128"/>
                  <a:gd name="T63" fmla="*/ 42 h 143"/>
                  <a:gd name="T64" fmla="*/ 28 w 128"/>
                  <a:gd name="T65" fmla="*/ 136 h 143"/>
                  <a:gd name="T66" fmla="*/ 64 w 128"/>
                  <a:gd name="T67" fmla="*/ 106 h 143"/>
                  <a:gd name="T68" fmla="*/ 23 w 128"/>
                  <a:gd name="T69" fmla="*/ 138 h 143"/>
                  <a:gd name="T70" fmla="*/ 37 w 128"/>
                  <a:gd name="T71" fmla="*/ 88 h 143"/>
                  <a:gd name="T72" fmla="*/ 35 w 128"/>
                  <a:gd name="T73" fmla="*/ 50 h 143"/>
                  <a:gd name="T74" fmla="*/ 25 w 128"/>
                  <a:gd name="T75" fmla="*/ 110 h 143"/>
                  <a:gd name="T76" fmla="*/ 18 w 128"/>
                  <a:gd name="T77" fmla="*/ 127 h 143"/>
                  <a:gd name="T78" fmla="*/ 18 w 128"/>
                  <a:gd name="T79" fmla="*/ 86 h 143"/>
                  <a:gd name="T80" fmla="*/ 18 w 128"/>
                  <a:gd name="T81" fmla="*/ 80 h 143"/>
                  <a:gd name="T82" fmla="*/ 25 w 128"/>
                  <a:gd name="T83" fmla="*/ 63 h 143"/>
                  <a:gd name="T84" fmla="*/ 25 w 128"/>
                  <a:gd name="T85" fmla="*/ 57 h 143"/>
                  <a:gd name="T86" fmla="*/ 23 w 128"/>
                  <a:gd name="T87" fmla="*/ 44 h 143"/>
                  <a:gd name="T88" fmla="*/ 28 w 128"/>
                  <a:gd name="T89" fmla="*/ 31 h 143"/>
                  <a:gd name="T90" fmla="*/ 23 w 128"/>
                  <a:gd name="T91" fmla="*/ 28 h 143"/>
                  <a:gd name="T92" fmla="*/ 9 w 128"/>
                  <a:gd name="T93" fmla="*/ 5 h 143"/>
                  <a:gd name="T94" fmla="*/ 18 w 128"/>
                  <a:gd name="T95" fmla="*/ 133 h 143"/>
                  <a:gd name="T96" fmla="*/ 0 w 128"/>
                  <a:gd name="T97" fmla="*/ 141 h 143"/>
                  <a:gd name="T98" fmla="*/ 18 w 128"/>
                  <a:gd name="T99" fmla="*/ 5 h 143"/>
                  <a:gd name="T100" fmla="*/ 11 w 128"/>
                  <a:gd name="T101" fmla="*/ 33 h 143"/>
                  <a:gd name="T102" fmla="*/ 18 w 128"/>
                  <a:gd name="T103" fmla="*/ 16 h 143"/>
                  <a:gd name="T104" fmla="*/ 18 w 128"/>
                  <a:gd name="T105" fmla="*/ 57 h 143"/>
                  <a:gd name="T106" fmla="*/ 18 w 128"/>
                  <a:gd name="T107" fmla="*/ 63 h 143"/>
                  <a:gd name="T108" fmla="*/ 18 w 128"/>
                  <a:gd name="T109" fmla="*/ 76 h 143"/>
                  <a:gd name="T110" fmla="*/ 11 w 128"/>
                  <a:gd name="T111" fmla="*/ 86 h 143"/>
                  <a:gd name="T112" fmla="*/ 13 w 128"/>
                  <a:gd name="T113" fmla="*/ 99 h 143"/>
                  <a:gd name="T114" fmla="*/ 9 w 128"/>
                  <a:gd name="T115" fmla="*/ 112 h 143"/>
                  <a:gd name="T116" fmla="*/ 13 w 128"/>
                  <a:gd name="T117" fmla="*/ 11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8" h="143">
                    <a:moveTo>
                      <a:pt x="109" y="133"/>
                    </a:moveTo>
                    <a:cubicBezTo>
                      <a:pt x="116" y="133"/>
                      <a:pt x="116" y="133"/>
                      <a:pt x="116" y="133"/>
                    </a:cubicBezTo>
                    <a:cubicBezTo>
                      <a:pt x="118" y="133"/>
                      <a:pt x="119" y="134"/>
                      <a:pt x="119" y="136"/>
                    </a:cubicBezTo>
                    <a:cubicBezTo>
                      <a:pt x="119" y="138"/>
                      <a:pt x="119" y="138"/>
                      <a:pt x="119" y="138"/>
                    </a:cubicBezTo>
                    <a:cubicBezTo>
                      <a:pt x="123" y="138"/>
                      <a:pt x="123" y="138"/>
                      <a:pt x="123" y="138"/>
                    </a:cubicBezTo>
                    <a:cubicBezTo>
                      <a:pt x="123" y="5"/>
                      <a:pt x="123" y="5"/>
                      <a:pt x="123" y="5"/>
                    </a:cubicBezTo>
                    <a:cubicBezTo>
                      <a:pt x="119" y="5"/>
                      <a:pt x="119" y="5"/>
                      <a:pt x="119" y="5"/>
                    </a:cubicBezTo>
                    <a:cubicBezTo>
                      <a:pt x="119" y="7"/>
                      <a:pt x="119" y="7"/>
                      <a:pt x="119" y="7"/>
                    </a:cubicBezTo>
                    <a:cubicBezTo>
                      <a:pt x="119" y="9"/>
                      <a:pt x="118" y="10"/>
                      <a:pt x="116" y="10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4" y="1"/>
                      <a:pt x="115" y="0"/>
                      <a:pt x="116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7" y="0"/>
                      <a:pt x="128" y="1"/>
                      <a:pt x="128" y="2"/>
                    </a:cubicBezTo>
                    <a:cubicBezTo>
                      <a:pt x="128" y="141"/>
                      <a:pt x="128" y="141"/>
                      <a:pt x="128" y="141"/>
                    </a:cubicBezTo>
                    <a:cubicBezTo>
                      <a:pt x="128" y="142"/>
                      <a:pt x="127" y="143"/>
                      <a:pt x="125" y="143"/>
                    </a:cubicBezTo>
                    <a:cubicBezTo>
                      <a:pt x="116" y="143"/>
                      <a:pt x="116" y="143"/>
                      <a:pt x="116" y="143"/>
                    </a:cubicBezTo>
                    <a:cubicBezTo>
                      <a:pt x="115" y="143"/>
                      <a:pt x="114" y="142"/>
                      <a:pt x="114" y="141"/>
                    </a:cubicBezTo>
                    <a:cubicBezTo>
                      <a:pt x="114" y="138"/>
                      <a:pt x="114" y="138"/>
                      <a:pt x="114" y="138"/>
                    </a:cubicBez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09" y="133"/>
                      <a:pt x="109" y="133"/>
                      <a:pt x="109" y="133"/>
                    </a:cubicBezTo>
                    <a:close/>
                    <a:moveTo>
                      <a:pt x="109" y="127"/>
                    </a:move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8" y="127"/>
                      <a:pt x="119" y="126"/>
                      <a:pt x="119" y="125"/>
                    </a:cubicBezTo>
                    <a:cubicBezTo>
                      <a:pt x="119" y="112"/>
                      <a:pt x="119" y="112"/>
                      <a:pt x="119" y="112"/>
                    </a:cubicBezTo>
                    <a:cubicBezTo>
                      <a:pt x="119" y="111"/>
                      <a:pt x="118" y="110"/>
                      <a:pt x="116" y="110"/>
                    </a:cubicBezTo>
                    <a:cubicBezTo>
                      <a:pt x="109" y="110"/>
                      <a:pt x="109" y="110"/>
                      <a:pt x="109" y="110"/>
                    </a:cubicBezTo>
                    <a:cubicBezTo>
                      <a:pt x="109" y="115"/>
                      <a:pt x="109" y="115"/>
                      <a:pt x="109" y="115"/>
                    </a:cubicBezTo>
                    <a:cubicBezTo>
                      <a:pt x="114" y="115"/>
                      <a:pt x="114" y="115"/>
                      <a:pt x="114" y="115"/>
                    </a:cubicBezTo>
                    <a:cubicBezTo>
                      <a:pt x="114" y="123"/>
                      <a:pt x="114" y="123"/>
                      <a:pt x="114" y="123"/>
                    </a:cubicBezTo>
                    <a:cubicBezTo>
                      <a:pt x="109" y="123"/>
                      <a:pt x="109" y="123"/>
                      <a:pt x="109" y="123"/>
                    </a:cubicBezTo>
                    <a:cubicBezTo>
                      <a:pt x="109" y="127"/>
                      <a:pt x="109" y="127"/>
                      <a:pt x="109" y="127"/>
                    </a:cubicBezTo>
                    <a:close/>
                    <a:moveTo>
                      <a:pt x="109" y="104"/>
                    </a:move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8" y="104"/>
                      <a:pt x="119" y="103"/>
                      <a:pt x="119" y="101"/>
                    </a:cubicBezTo>
                    <a:cubicBezTo>
                      <a:pt x="119" y="89"/>
                      <a:pt x="119" y="89"/>
                      <a:pt x="119" y="89"/>
                    </a:cubicBezTo>
                    <a:cubicBezTo>
                      <a:pt x="119" y="87"/>
                      <a:pt x="118" y="86"/>
                      <a:pt x="116" y="86"/>
                    </a:cubicBezTo>
                    <a:cubicBezTo>
                      <a:pt x="109" y="86"/>
                      <a:pt x="109" y="86"/>
                      <a:pt x="109" y="86"/>
                    </a:cubicBezTo>
                    <a:cubicBezTo>
                      <a:pt x="109" y="91"/>
                      <a:pt x="109" y="91"/>
                      <a:pt x="109" y="91"/>
                    </a:cubicBezTo>
                    <a:cubicBezTo>
                      <a:pt x="114" y="91"/>
                      <a:pt x="114" y="91"/>
                      <a:pt x="114" y="91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9" y="104"/>
                      <a:pt x="109" y="104"/>
                      <a:pt x="109" y="104"/>
                    </a:cubicBezTo>
                    <a:close/>
                    <a:moveTo>
                      <a:pt x="109" y="80"/>
                    </a:moveTo>
                    <a:cubicBezTo>
                      <a:pt x="116" y="80"/>
                      <a:pt x="116" y="80"/>
                      <a:pt x="116" y="80"/>
                    </a:cubicBezTo>
                    <a:cubicBezTo>
                      <a:pt x="118" y="80"/>
                      <a:pt x="119" y="79"/>
                      <a:pt x="119" y="78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19" y="64"/>
                      <a:pt x="118" y="63"/>
                      <a:pt x="116" y="63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09" y="67"/>
                      <a:pt x="109" y="67"/>
                      <a:pt x="109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80"/>
                      <a:pt x="109" y="80"/>
                      <a:pt x="109" y="80"/>
                    </a:cubicBezTo>
                    <a:close/>
                    <a:moveTo>
                      <a:pt x="109" y="57"/>
                    </a:moveTo>
                    <a:cubicBezTo>
                      <a:pt x="116" y="57"/>
                      <a:pt x="116" y="57"/>
                      <a:pt x="116" y="57"/>
                    </a:cubicBezTo>
                    <a:cubicBezTo>
                      <a:pt x="118" y="57"/>
                      <a:pt x="119" y="56"/>
                      <a:pt x="119" y="54"/>
                    </a:cubicBezTo>
                    <a:cubicBezTo>
                      <a:pt x="119" y="42"/>
                      <a:pt x="119" y="42"/>
                      <a:pt x="119" y="42"/>
                    </a:cubicBezTo>
                    <a:cubicBezTo>
                      <a:pt x="119" y="40"/>
                      <a:pt x="118" y="39"/>
                      <a:pt x="116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14" y="44"/>
                      <a:pt x="114" y="44"/>
                      <a:pt x="114" y="44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09" y="52"/>
                      <a:pt x="109" y="52"/>
                      <a:pt x="109" y="52"/>
                    </a:cubicBezTo>
                    <a:cubicBezTo>
                      <a:pt x="109" y="57"/>
                      <a:pt x="109" y="57"/>
                      <a:pt x="109" y="57"/>
                    </a:cubicBezTo>
                    <a:close/>
                    <a:moveTo>
                      <a:pt x="109" y="33"/>
                    </a:moveTo>
                    <a:cubicBezTo>
                      <a:pt x="116" y="33"/>
                      <a:pt x="116" y="33"/>
                      <a:pt x="116" y="33"/>
                    </a:cubicBezTo>
                    <a:cubicBezTo>
                      <a:pt x="118" y="33"/>
                      <a:pt x="119" y="32"/>
                      <a:pt x="119" y="31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17"/>
                      <a:pt x="118" y="16"/>
                      <a:pt x="116" y="16"/>
                    </a:cubicBezTo>
                    <a:cubicBezTo>
                      <a:pt x="109" y="16"/>
                      <a:pt x="109" y="16"/>
                      <a:pt x="109" y="16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09" y="28"/>
                      <a:pt x="109" y="28"/>
                      <a:pt x="109" y="28"/>
                    </a:cubicBezTo>
                    <a:lnTo>
                      <a:pt x="109" y="33"/>
                    </a:lnTo>
                    <a:close/>
                    <a:moveTo>
                      <a:pt x="64" y="101"/>
                    </a:moveTo>
                    <a:cubicBezTo>
                      <a:pt x="93" y="101"/>
                      <a:pt x="93" y="101"/>
                      <a:pt x="93" y="101"/>
                    </a:cubicBezTo>
                    <a:cubicBezTo>
                      <a:pt x="94" y="101"/>
                      <a:pt x="96" y="102"/>
                      <a:pt x="96" y="104"/>
                    </a:cubicBezTo>
                    <a:cubicBezTo>
                      <a:pt x="96" y="138"/>
                      <a:pt x="96" y="138"/>
                      <a:pt x="96" y="138"/>
                    </a:cubicBezTo>
                    <a:cubicBezTo>
                      <a:pt x="100" y="138"/>
                      <a:pt x="100" y="138"/>
                      <a:pt x="100" y="138"/>
                    </a:cubicBezTo>
                    <a:cubicBezTo>
                      <a:pt x="100" y="136"/>
                      <a:pt x="100" y="136"/>
                      <a:pt x="100" y="136"/>
                    </a:cubicBezTo>
                    <a:cubicBezTo>
                      <a:pt x="100" y="134"/>
                      <a:pt x="101" y="133"/>
                      <a:pt x="102" y="133"/>
                    </a:cubicBezTo>
                    <a:cubicBezTo>
                      <a:pt x="109" y="133"/>
                      <a:pt x="109" y="133"/>
                      <a:pt x="109" y="133"/>
                    </a:cubicBez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05" y="138"/>
                      <a:pt x="105" y="138"/>
                      <a:pt x="105" y="138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5" y="142"/>
                      <a:pt x="104" y="143"/>
                      <a:pt x="102" y="143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2" y="143"/>
                      <a:pt x="91" y="142"/>
                      <a:pt x="91" y="141"/>
                    </a:cubicBezTo>
                    <a:cubicBezTo>
                      <a:pt x="91" y="106"/>
                      <a:pt x="91" y="106"/>
                      <a:pt x="91" y="10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1"/>
                      <a:pt x="64" y="101"/>
                      <a:pt x="64" y="101"/>
                    </a:cubicBezTo>
                    <a:close/>
                    <a:moveTo>
                      <a:pt x="109" y="10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1" y="10"/>
                      <a:pt x="100" y="9"/>
                      <a:pt x="100" y="7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41"/>
                      <a:pt x="94" y="42"/>
                      <a:pt x="93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91" y="37"/>
                      <a:pt x="91" y="37"/>
                      <a:pt x="91" y="37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1" y="1"/>
                      <a:pt x="92" y="0"/>
                      <a:pt x="93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4" y="0"/>
                      <a:pt x="105" y="1"/>
                      <a:pt x="105" y="2"/>
                    </a:cubicBezTo>
                    <a:cubicBezTo>
                      <a:pt x="105" y="5"/>
                      <a:pt x="105" y="5"/>
                      <a:pt x="105" y="5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09" y="10"/>
                      <a:pt x="109" y="10"/>
                      <a:pt x="109" y="10"/>
                    </a:cubicBezTo>
                    <a:close/>
                    <a:moveTo>
                      <a:pt x="109" y="16"/>
                    </a:moveTo>
                    <a:cubicBezTo>
                      <a:pt x="102" y="16"/>
                      <a:pt x="102" y="16"/>
                      <a:pt x="102" y="16"/>
                    </a:cubicBezTo>
                    <a:cubicBezTo>
                      <a:pt x="101" y="16"/>
                      <a:pt x="100" y="17"/>
                      <a:pt x="100" y="18"/>
                    </a:cubicBezTo>
                    <a:cubicBezTo>
                      <a:pt x="100" y="31"/>
                      <a:pt x="100" y="31"/>
                      <a:pt x="100" y="31"/>
                    </a:cubicBezTo>
                    <a:cubicBezTo>
                      <a:pt x="100" y="32"/>
                      <a:pt x="101" y="33"/>
                      <a:pt x="102" y="33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16"/>
                      <a:pt x="109" y="16"/>
                      <a:pt x="109" y="16"/>
                    </a:cubicBezTo>
                    <a:close/>
                    <a:moveTo>
                      <a:pt x="109" y="39"/>
                    </a:moveTo>
                    <a:cubicBezTo>
                      <a:pt x="102" y="39"/>
                      <a:pt x="102" y="39"/>
                      <a:pt x="102" y="39"/>
                    </a:cubicBezTo>
                    <a:cubicBezTo>
                      <a:pt x="101" y="39"/>
                      <a:pt x="100" y="40"/>
                      <a:pt x="100" y="42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56"/>
                      <a:pt x="101" y="57"/>
                      <a:pt x="102" y="57"/>
                    </a:cubicBezTo>
                    <a:cubicBezTo>
                      <a:pt x="109" y="57"/>
                      <a:pt x="109" y="57"/>
                      <a:pt x="109" y="57"/>
                    </a:cubicBezTo>
                    <a:cubicBezTo>
                      <a:pt x="109" y="52"/>
                      <a:pt x="109" y="52"/>
                      <a:pt x="109" y="52"/>
                    </a:cubicBezTo>
                    <a:cubicBezTo>
                      <a:pt x="105" y="52"/>
                      <a:pt x="105" y="52"/>
                      <a:pt x="105" y="52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09" y="39"/>
                      <a:pt x="109" y="39"/>
                      <a:pt x="109" y="39"/>
                    </a:cubicBezTo>
                    <a:close/>
                    <a:moveTo>
                      <a:pt x="109" y="63"/>
                    </a:moveTo>
                    <a:cubicBezTo>
                      <a:pt x="109" y="67"/>
                      <a:pt x="109" y="67"/>
                      <a:pt x="109" y="67"/>
                    </a:cubicBezTo>
                    <a:cubicBezTo>
                      <a:pt x="105" y="67"/>
                      <a:pt x="105" y="67"/>
                      <a:pt x="105" y="67"/>
                    </a:cubicBezTo>
                    <a:cubicBezTo>
                      <a:pt x="105" y="76"/>
                      <a:pt x="105" y="76"/>
                      <a:pt x="105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01" y="80"/>
                      <a:pt x="100" y="79"/>
                      <a:pt x="100" y="78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100" y="64"/>
                      <a:pt x="101" y="63"/>
                      <a:pt x="102" y="63"/>
                    </a:cubicBezTo>
                    <a:cubicBezTo>
                      <a:pt x="109" y="63"/>
                      <a:pt x="109" y="63"/>
                      <a:pt x="109" y="63"/>
                    </a:cubicBezTo>
                    <a:close/>
                    <a:moveTo>
                      <a:pt x="109" y="86"/>
                    </a:moveTo>
                    <a:cubicBezTo>
                      <a:pt x="102" y="86"/>
                      <a:pt x="102" y="86"/>
                      <a:pt x="102" y="86"/>
                    </a:cubicBezTo>
                    <a:cubicBezTo>
                      <a:pt x="101" y="86"/>
                      <a:pt x="100" y="87"/>
                      <a:pt x="100" y="89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00" y="103"/>
                      <a:pt x="101" y="104"/>
                      <a:pt x="102" y="104"/>
                    </a:cubicBezTo>
                    <a:cubicBezTo>
                      <a:pt x="109" y="104"/>
                      <a:pt x="109" y="104"/>
                      <a:pt x="109" y="104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09" y="91"/>
                      <a:pt x="109" y="91"/>
                      <a:pt x="109" y="91"/>
                    </a:cubicBezTo>
                    <a:cubicBezTo>
                      <a:pt x="109" y="86"/>
                      <a:pt x="109" y="86"/>
                      <a:pt x="109" y="86"/>
                    </a:cubicBezTo>
                    <a:close/>
                    <a:moveTo>
                      <a:pt x="109" y="110"/>
                    </a:move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1" y="110"/>
                      <a:pt x="100" y="111"/>
                      <a:pt x="100" y="112"/>
                    </a:cubicBezTo>
                    <a:cubicBezTo>
                      <a:pt x="100" y="125"/>
                      <a:pt x="100" y="125"/>
                      <a:pt x="100" y="125"/>
                    </a:cubicBezTo>
                    <a:cubicBezTo>
                      <a:pt x="100" y="126"/>
                      <a:pt x="101" y="127"/>
                      <a:pt x="102" y="127"/>
                    </a:cubicBezTo>
                    <a:cubicBezTo>
                      <a:pt x="109" y="127"/>
                      <a:pt x="109" y="127"/>
                      <a:pt x="109" y="127"/>
                    </a:cubicBezTo>
                    <a:cubicBezTo>
                      <a:pt x="109" y="123"/>
                      <a:pt x="109" y="123"/>
                      <a:pt x="109" y="123"/>
                    </a:cubicBezTo>
                    <a:cubicBezTo>
                      <a:pt x="105" y="123"/>
                      <a:pt x="105" y="123"/>
                      <a:pt x="105" y="123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9" y="115"/>
                      <a:pt x="109" y="115"/>
                      <a:pt x="109" y="115"/>
                    </a:cubicBezTo>
                    <a:cubicBezTo>
                      <a:pt x="109" y="110"/>
                      <a:pt x="109" y="110"/>
                      <a:pt x="109" y="110"/>
                    </a:cubicBezTo>
                    <a:close/>
                    <a:moveTo>
                      <a:pt x="64" y="93"/>
                    </a:moveTo>
                    <a:cubicBezTo>
                      <a:pt x="64" y="88"/>
                      <a:pt x="64" y="88"/>
                      <a:pt x="64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4" y="50"/>
                      <a:pt x="96" y="51"/>
                      <a:pt x="96" y="53"/>
                    </a:cubicBezTo>
                    <a:cubicBezTo>
                      <a:pt x="96" y="90"/>
                      <a:pt x="96" y="90"/>
                      <a:pt x="96" y="90"/>
                    </a:cubicBezTo>
                    <a:cubicBezTo>
                      <a:pt x="96" y="92"/>
                      <a:pt x="94" y="93"/>
                      <a:pt x="93" y="93"/>
                    </a:cubicBezTo>
                    <a:lnTo>
                      <a:pt x="64" y="93"/>
                    </a:lnTo>
                    <a:close/>
                    <a:moveTo>
                      <a:pt x="28" y="5"/>
                    </a:moveTo>
                    <a:cubicBezTo>
                      <a:pt x="28" y="7"/>
                      <a:pt x="28" y="7"/>
                      <a:pt x="28" y="7"/>
                    </a:cubicBezTo>
                    <a:cubicBezTo>
                      <a:pt x="28" y="9"/>
                      <a:pt x="27" y="10"/>
                      <a:pt x="25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4" y="0"/>
                      <a:pt x="2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6" y="0"/>
                      <a:pt x="37" y="1"/>
                      <a:pt x="37" y="2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3" y="42"/>
                      <a:pt x="32" y="41"/>
                      <a:pt x="32" y="39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28" y="5"/>
                      <a:pt x="28" y="5"/>
                      <a:pt x="28" y="5"/>
                    </a:cubicBezTo>
                    <a:close/>
                    <a:moveTo>
                      <a:pt x="18" y="133"/>
                    </a:moveTo>
                    <a:cubicBezTo>
                      <a:pt x="25" y="133"/>
                      <a:pt x="25" y="133"/>
                      <a:pt x="25" y="133"/>
                    </a:cubicBezTo>
                    <a:cubicBezTo>
                      <a:pt x="27" y="133"/>
                      <a:pt x="28" y="134"/>
                      <a:pt x="28" y="136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2" y="102"/>
                      <a:pt x="33" y="101"/>
                      <a:pt x="35" y="101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7" y="142"/>
                      <a:pt x="36" y="143"/>
                      <a:pt x="35" y="143"/>
                    </a:cubicBezTo>
                    <a:cubicBezTo>
                      <a:pt x="25" y="143"/>
                      <a:pt x="25" y="143"/>
                      <a:pt x="25" y="143"/>
                    </a:cubicBezTo>
                    <a:cubicBezTo>
                      <a:pt x="24" y="143"/>
                      <a:pt x="23" y="142"/>
                      <a:pt x="23" y="141"/>
                    </a:cubicBezTo>
                    <a:cubicBezTo>
                      <a:pt x="23" y="138"/>
                      <a:pt x="23" y="138"/>
                      <a:pt x="23" y="138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8" y="133"/>
                      <a:pt x="18" y="133"/>
                      <a:pt x="18" y="133"/>
                    </a:cubicBezTo>
                    <a:close/>
                    <a:moveTo>
                      <a:pt x="64" y="50"/>
                    </a:moveTo>
                    <a:cubicBezTo>
                      <a:pt x="64" y="55"/>
                      <a:pt x="64" y="55"/>
                      <a:pt x="64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3" y="93"/>
                      <a:pt x="32" y="92"/>
                      <a:pt x="32" y="90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1"/>
                      <a:pt x="33" y="50"/>
                      <a:pt x="35" y="50"/>
                    </a:cubicBezTo>
                    <a:cubicBezTo>
                      <a:pt x="64" y="50"/>
                      <a:pt x="64" y="50"/>
                      <a:pt x="64" y="50"/>
                    </a:cubicBezTo>
                    <a:close/>
                    <a:moveTo>
                      <a:pt x="18" y="127"/>
                    </a:moveTo>
                    <a:cubicBezTo>
                      <a:pt x="25" y="127"/>
                      <a:pt x="25" y="127"/>
                      <a:pt x="25" y="127"/>
                    </a:cubicBezTo>
                    <a:cubicBezTo>
                      <a:pt x="27" y="127"/>
                      <a:pt x="28" y="126"/>
                      <a:pt x="28" y="125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8" y="111"/>
                      <a:pt x="27" y="110"/>
                      <a:pt x="25" y="110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23" y="123"/>
                      <a:pt x="23" y="123"/>
                      <a:pt x="23" y="123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8" y="127"/>
                      <a:pt x="18" y="127"/>
                      <a:pt x="18" y="127"/>
                    </a:cubicBezTo>
                    <a:close/>
                    <a:moveTo>
                      <a:pt x="18" y="104"/>
                    </a:moveTo>
                    <a:cubicBezTo>
                      <a:pt x="25" y="104"/>
                      <a:pt x="25" y="104"/>
                      <a:pt x="25" y="104"/>
                    </a:cubicBezTo>
                    <a:cubicBezTo>
                      <a:pt x="27" y="104"/>
                      <a:pt x="28" y="103"/>
                      <a:pt x="28" y="101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8" y="87"/>
                      <a:pt x="27" y="86"/>
                      <a:pt x="25" y="86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104"/>
                      <a:pt x="18" y="104"/>
                      <a:pt x="18" y="104"/>
                    </a:cubicBezTo>
                    <a:close/>
                    <a:moveTo>
                      <a:pt x="18" y="80"/>
                    </a:moveTo>
                    <a:cubicBezTo>
                      <a:pt x="18" y="76"/>
                      <a:pt x="18" y="76"/>
                      <a:pt x="18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3"/>
                      <a:pt x="28" y="64"/>
                      <a:pt x="28" y="65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79"/>
                      <a:pt x="27" y="80"/>
                      <a:pt x="25" y="80"/>
                    </a:cubicBezTo>
                    <a:cubicBezTo>
                      <a:pt x="18" y="80"/>
                      <a:pt x="18" y="80"/>
                      <a:pt x="18" y="80"/>
                    </a:cubicBezTo>
                    <a:close/>
                    <a:moveTo>
                      <a:pt x="18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7" y="57"/>
                      <a:pt x="28" y="56"/>
                      <a:pt x="28" y="5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0"/>
                      <a:pt x="27" y="39"/>
                      <a:pt x="25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57"/>
                      <a:pt x="18" y="57"/>
                      <a:pt x="18" y="57"/>
                    </a:cubicBezTo>
                    <a:close/>
                    <a:moveTo>
                      <a:pt x="18" y="33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27" y="33"/>
                      <a:pt x="28" y="32"/>
                      <a:pt x="28" y="31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7"/>
                      <a:pt x="27" y="16"/>
                      <a:pt x="25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8" y="28"/>
                      <a:pt x="18" y="28"/>
                      <a:pt x="18" y="28"/>
                    </a:cubicBezTo>
                    <a:lnTo>
                      <a:pt x="18" y="33"/>
                    </a:lnTo>
                    <a:close/>
                    <a:moveTo>
                      <a:pt x="18" y="10"/>
                    </a:move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10"/>
                      <a:pt x="9" y="9"/>
                      <a:pt x="9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8"/>
                      <a:pt x="5" y="138"/>
                      <a:pt x="5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6"/>
                      <a:pt x="9" y="136"/>
                      <a:pt x="9" y="136"/>
                    </a:cubicBezTo>
                    <a:cubicBezTo>
                      <a:pt x="9" y="134"/>
                      <a:pt x="10" y="133"/>
                      <a:pt x="11" y="133"/>
                    </a:cubicBezTo>
                    <a:cubicBezTo>
                      <a:pt x="18" y="133"/>
                      <a:pt x="18" y="133"/>
                      <a:pt x="18" y="133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3" y="138"/>
                      <a:pt x="13" y="138"/>
                      <a:pt x="13" y="138"/>
                    </a:cubicBezTo>
                    <a:cubicBezTo>
                      <a:pt x="13" y="141"/>
                      <a:pt x="13" y="141"/>
                      <a:pt x="13" y="141"/>
                    </a:cubicBezTo>
                    <a:cubicBezTo>
                      <a:pt x="13" y="142"/>
                      <a:pt x="12" y="143"/>
                      <a:pt x="11" y="143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2"/>
                      <a:pt x="0" y="1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10"/>
                      <a:pt x="18" y="10"/>
                      <a:pt x="18" y="10"/>
                    </a:cubicBezTo>
                    <a:close/>
                    <a:moveTo>
                      <a:pt x="18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6"/>
                      <a:pt x="9" y="17"/>
                      <a:pt x="9" y="18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10" y="33"/>
                      <a:pt x="11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8" y="39"/>
                    </a:moveTo>
                    <a:cubicBezTo>
                      <a:pt x="11" y="39"/>
                      <a:pt x="11" y="39"/>
                      <a:pt x="11" y="39"/>
                    </a:cubicBezTo>
                    <a:cubicBezTo>
                      <a:pt x="10" y="39"/>
                      <a:pt x="9" y="40"/>
                      <a:pt x="9" y="42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6"/>
                      <a:pt x="10" y="57"/>
                      <a:pt x="11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39"/>
                      <a:pt x="18" y="39"/>
                      <a:pt x="18" y="39"/>
                    </a:cubicBezTo>
                    <a:close/>
                    <a:moveTo>
                      <a:pt x="18" y="63"/>
                    </a:moveTo>
                    <a:cubicBezTo>
                      <a:pt x="11" y="63"/>
                      <a:pt x="11" y="63"/>
                      <a:pt x="11" y="63"/>
                    </a:cubicBezTo>
                    <a:cubicBezTo>
                      <a:pt x="10" y="63"/>
                      <a:pt x="9" y="64"/>
                      <a:pt x="9" y="65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9" y="79"/>
                      <a:pt x="10" y="80"/>
                      <a:pt x="11" y="80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3"/>
                      <a:pt x="18" y="63"/>
                      <a:pt x="18" y="63"/>
                    </a:cubicBezTo>
                    <a:close/>
                    <a:moveTo>
                      <a:pt x="18" y="86"/>
                    </a:moveTo>
                    <a:cubicBezTo>
                      <a:pt x="11" y="86"/>
                      <a:pt x="11" y="86"/>
                      <a:pt x="11" y="86"/>
                    </a:cubicBezTo>
                    <a:cubicBezTo>
                      <a:pt x="10" y="86"/>
                      <a:pt x="9" y="87"/>
                      <a:pt x="9" y="89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103"/>
                      <a:pt x="10" y="104"/>
                      <a:pt x="11" y="104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8" y="86"/>
                      <a:pt x="18" y="86"/>
                      <a:pt x="18" y="86"/>
                    </a:cubicBezTo>
                    <a:close/>
                    <a:moveTo>
                      <a:pt x="18" y="110"/>
                    </a:moveTo>
                    <a:cubicBezTo>
                      <a:pt x="11" y="110"/>
                      <a:pt x="11" y="110"/>
                      <a:pt x="11" y="110"/>
                    </a:cubicBezTo>
                    <a:cubicBezTo>
                      <a:pt x="10" y="110"/>
                      <a:pt x="9" y="111"/>
                      <a:pt x="9" y="112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9" y="126"/>
                      <a:pt x="10" y="127"/>
                      <a:pt x="11" y="127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3" y="123"/>
                      <a:pt x="13" y="123"/>
                      <a:pt x="13" y="123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8" y="115"/>
                      <a:pt x="18" y="115"/>
                      <a:pt x="18" y="115"/>
                    </a:cubicBezTo>
                    <a:lnTo>
                      <a:pt x="18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5" name="Freeform 82"/>
              <p:cNvSpPr>
                <a:spLocks noEditPoints="1"/>
              </p:cNvSpPr>
              <p:nvPr/>
            </p:nvSpPr>
            <p:spPr bwMode="auto">
              <a:xfrm>
                <a:off x="5703897" y="884245"/>
                <a:ext cx="42863" cy="325439"/>
              </a:xfrm>
              <a:custGeom>
                <a:avLst/>
                <a:gdLst>
                  <a:gd name="T0" fmla="*/ 9 w 19"/>
                  <a:gd name="T1" fmla="*/ 139 h 144"/>
                  <a:gd name="T2" fmla="*/ 14 w 19"/>
                  <a:gd name="T3" fmla="*/ 139 h 144"/>
                  <a:gd name="T4" fmla="*/ 14 w 19"/>
                  <a:gd name="T5" fmla="*/ 6 h 144"/>
                  <a:gd name="T6" fmla="*/ 13 w 19"/>
                  <a:gd name="T7" fmla="*/ 6 h 144"/>
                  <a:gd name="T8" fmla="*/ 9 w 19"/>
                  <a:gd name="T9" fmla="*/ 6 h 144"/>
                  <a:gd name="T10" fmla="*/ 9 w 19"/>
                  <a:gd name="T11" fmla="*/ 6 h 144"/>
                  <a:gd name="T12" fmla="*/ 9 w 19"/>
                  <a:gd name="T13" fmla="*/ 2 h 144"/>
                  <a:gd name="T14" fmla="*/ 9 w 19"/>
                  <a:gd name="T15" fmla="*/ 2 h 144"/>
                  <a:gd name="T16" fmla="*/ 12 w 19"/>
                  <a:gd name="T17" fmla="*/ 1 h 144"/>
                  <a:gd name="T18" fmla="*/ 15 w 19"/>
                  <a:gd name="T19" fmla="*/ 0 h 144"/>
                  <a:gd name="T20" fmla="*/ 16 w 19"/>
                  <a:gd name="T21" fmla="*/ 0 h 144"/>
                  <a:gd name="T22" fmla="*/ 19 w 19"/>
                  <a:gd name="T23" fmla="*/ 2 h 144"/>
                  <a:gd name="T24" fmla="*/ 19 w 19"/>
                  <a:gd name="T25" fmla="*/ 141 h 144"/>
                  <a:gd name="T26" fmla="*/ 16 w 19"/>
                  <a:gd name="T27" fmla="*/ 144 h 144"/>
                  <a:gd name="T28" fmla="*/ 9 w 19"/>
                  <a:gd name="T29" fmla="*/ 144 h 144"/>
                  <a:gd name="T30" fmla="*/ 9 w 19"/>
                  <a:gd name="T31" fmla="*/ 139 h 144"/>
                  <a:gd name="T32" fmla="*/ 4 w 19"/>
                  <a:gd name="T33" fmla="*/ 6 h 144"/>
                  <a:gd name="T34" fmla="*/ 4 w 19"/>
                  <a:gd name="T35" fmla="*/ 139 h 144"/>
                  <a:gd name="T36" fmla="*/ 9 w 19"/>
                  <a:gd name="T37" fmla="*/ 139 h 144"/>
                  <a:gd name="T38" fmla="*/ 9 w 19"/>
                  <a:gd name="T39" fmla="*/ 144 h 144"/>
                  <a:gd name="T40" fmla="*/ 2 w 19"/>
                  <a:gd name="T41" fmla="*/ 144 h 144"/>
                  <a:gd name="T42" fmla="*/ 0 w 19"/>
                  <a:gd name="T43" fmla="*/ 141 h 144"/>
                  <a:gd name="T44" fmla="*/ 0 w 19"/>
                  <a:gd name="T45" fmla="*/ 2 h 144"/>
                  <a:gd name="T46" fmla="*/ 0 w 19"/>
                  <a:gd name="T47" fmla="*/ 2 h 144"/>
                  <a:gd name="T48" fmla="*/ 0 w 19"/>
                  <a:gd name="T49" fmla="*/ 1 h 144"/>
                  <a:gd name="T50" fmla="*/ 3 w 19"/>
                  <a:gd name="T51" fmla="*/ 0 h 144"/>
                  <a:gd name="T52" fmla="*/ 6 w 19"/>
                  <a:gd name="T53" fmla="*/ 1 h 144"/>
                  <a:gd name="T54" fmla="*/ 9 w 19"/>
                  <a:gd name="T55" fmla="*/ 2 h 144"/>
                  <a:gd name="T56" fmla="*/ 9 w 19"/>
                  <a:gd name="T57" fmla="*/ 6 h 144"/>
                  <a:gd name="T58" fmla="*/ 5 w 19"/>
                  <a:gd name="T59" fmla="*/ 6 h 144"/>
                  <a:gd name="T60" fmla="*/ 4 w 19"/>
                  <a:gd name="T61" fmla="*/ 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" h="144">
                    <a:moveTo>
                      <a:pt x="9" y="139"/>
                    </a:moveTo>
                    <a:cubicBezTo>
                      <a:pt x="14" y="139"/>
                      <a:pt x="14" y="139"/>
                      <a:pt x="14" y="13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1" y="1"/>
                      <a:pt x="12" y="1"/>
                    </a:cubicBezTo>
                    <a:cubicBezTo>
                      <a:pt x="13" y="1"/>
                      <a:pt x="14" y="1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18" y="0"/>
                      <a:pt x="19" y="1"/>
                      <a:pt x="19" y="2"/>
                    </a:cubicBezTo>
                    <a:cubicBezTo>
                      <a:pt x="19" y="141"/>
                      <a:pt x="19" y="141"/>
                      <a:pt x="19" y="141"/>
                    </a:cubicBezTo>
                    <a:cubicBezTo>
                      <a:pt x="19" y="142"/>
                      <a:pt x="18" y="144"/>
                      <a:pt x="16" y="144"/>
                    </a:cubicBezTo>
                    <a:cubicBezTo>
                      <a:pt x="9" y="144"/>
                      <a:pt x="9" y="144"/>
                      <a:pt x="9" y="144"/>
                    </a:cubicBezTo>
                    <a:lnTo>
                      <a:pt x="9" y="139"/>
                    </a:lnTo>
                    <a:close/>
                    <a:moveTo>
                      <a:pt x="4" y="6"/>
                    </a:moveTo>
                    <a:cubicBezTo>
                      <a:pt x="4" y="139"/>
                      <a:pt x="4" y="139"/>
                      <a:pt x="4" y="139"/>
                    </a:cubicBezTo>
                    <a:cubicBezTo>
                      <a:pt x="9" y="139"/>
                      <a:pt x="9" y="139"/>
                      <a:pt x="9" y="139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1" y="144"/>
                      <a:pt x="0" y="142"/>
                      <a:pt x="0" y="1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1"/>
                      <a:pt x="8" y="2"/>
                      <a:pt x="9" y="2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6" y="6"/>
                      <a:pt x="5" y="6"/>
                    </a:cubicBez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6" name="Freeform 83"/>
              <p:cNvSpPr>
                <a:spLocks noEditPoints="1"/>
              </p:cNvSpPr>
              <p:nvPr/>
            </p:nvSpPr>
            <p:spPr bwMode="auto">
              <a:xfrm>
                <a:off x="5694372" y="827094"/>
                <a:ext cx="61913" cy="61913"/>
              </a:xfrm>
              <a:custGeom>
                <a:avLst/>
                <a:gdLst>
                  <a:gd name="T0" fmla="*/ 13 w 27"/>
                  <a:gd name="T1" fmla="*/ 0 h 27"/>
                  <a:gd name="T2" fmla="*/ 23 w 27"/>
                  <a:gd name="T3" fmla="*/ 4 h 27"/>
                  <a:gd name="T4" fmla="*/ 23 w 27"/>
                  <a:gd name="T5" fmla="*/ 4 h 27"/>
                  <a:gd name="T6" fmla="*/ 27 w 27"/>
                  <a:gd name="T7" fmla="*/ 13 h 27"/>
                  <a:gd name="T8" fmla="*/ 23 w 27"/>
                  <a:gd name="T9" fmla="*/ 23 h 27"/>
                  <a:gd name="T10" fmla="*/ 23 w 27"/>
                  <a:gd name="T11" fmla="*/ 23 h 27"/>
                  <a:gd name="T12" fmla="*/ 13 w 27"/>
                  <a:gd name="T13" fmla="*/ 27 h 27"/>
                  <a:gd name="T14" fmla="*/ 13 w 27"/>
                  <a:gd name="T15" fmla="*/ 27 h 27"/>
                  <a:gd name="T16" fmla="*/ 13 w 27"/>
                  <a:gd name="T17" fmla="*/ 22 h 27"/>
                  <a:gd name="T18" fmla="*/ 13 w 27"/>
                  <a:gd name="T19" fmla="*/ 22 h 27"/>
                  <a:gd name="T20" fmla="*/ 19 w 27"/>
                  <a:gd name="T21" fmla="*/ 19 h 27"/>
                  <a:gd name="T22" fmla="*/ 19 w 27"/>
                  <a:gd name="T23" fmla="*/ 19 h 27"/>
                  <a:gd name="T24" fmla="*/ 19 w 27"/>
                  <a:gd name="T25" fmla="*/ 19 h 27"/>
                  <a:gd name="T26" fmla="*/ 22 w 27"/>
                  <a:gd name="T27" fmla="*/ 13 h 27"/>
                  <a:gd name="T28" fmla="*/ 19 w 27"/>
                  <a:gd name="T29" fmla="*/ 7 h 27"/>
                  <a:gd name="T30" fmla="*/ 19 w 27"/>
                  <a:gd name="T31" fmla="*/ 7 h 27"/>
                  <a:gd name="T32" fmla="*/ 19 w 27"/>
                  <a:gd name="T33" fmla="*/ 7 h 27"/>
                  <a:gd name="T34" fmla="*/ 13 w 27"/>
                  <a:gd name="T35" fmla="*/ 4 h 27"/>
                  <a:gd name="T36" fmla="*/ 13 w 27"/>
                  <a:gd name="T37" fmla="*/ 4 h 27"/>
                  <a:gd name="T38" fmla="*/ 13 w 27"/>
                  <a:gd name="T39" fmla="*/ 0 h 27"/>
                  <a:gd name="T40" fmla="*/ 13 w 27"/>
                  <a:gd name="T41" fmla="*/ 27 h 27"/>
                  <a:gd name="T42" fmla="*/ 4 w 27"/>
                  <a:gd name="T43" fmla="*/ 23 h 27"/>
                  <a:gd name="T44" fmla="*/ 4 w 27"/>
                  <a:gd name="T45" fmla="*/ 23 h 27"/>
                  <a:gd name="T46" fmla="*/ 4 w 27"/>
                  <a:gd name="T47" fmla="*/ 23 h 27"/>
                  <a:gd name="T48" fmla="*/ 4 w 27"/>
                  <a:gd name="T49" fmla="*/ 23 h 27"/>
                  <a:gd name="T50" fmla="*/ 0 w 27"/>
                  <a:gd name="T51" fmla="*/ 13 h 27"/>
                  <a:gd name="T52" fmla="*/ 4 w 27"/>
                  <a:gd name="T53" fmla="*/ 4 h 27"/>
                  <a:gd name="T54" fmla="*/ 4 w 27"/>
                  <a:gd name="T55" fmla="*/ 3 h 27"/>
                  <a:gd name="T56" fmla="*/ 13 w 27"/>
                  <a:gd name="T57" fmla="*/ 0 h 27"/>
                  <a:gd name="T58" fmla="*/ 13 w 27"/>
                  <a:gd name="T59" fmla="*/ 4 h 27"/>
                  <a:gd name="T60" fmla="*/ 7 w 27"/>
                  <a:gd name="T61" fmla="*/ 7 h 27"/>
                  <a:gd name="T62" fmla="*/ 7 w 27"/>
                  <a:gd name="T63" fmla="*/ 7 h 27"/>
                  <a:gd name="T64" fmla="*/ 4 w 27"/>
                  <a:gd name="T65" fmla="*/ 13 h 27"/>
                  <a:gd name="T66" fmla="*/ 7 w 27"/>
                  <a:gd name="T67" fmla="*/ 19 h 27"/>
                  <a:gd name="T68" fmla="*/ 7 w 27"/>
                  <a:gd name="T69" fmla="*/ 19 h 27"/>
                  <a:gd name="T70" fmla="*/ 13 w 27"/>
                  <a:gd name="T71" fmla="*/ 22 h 27"/>
                  <a:gd name="T72" fmla="*/ 13 w 27"/>
                  <a:gd name="T7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cubicBezTo>
                      <a:pt x="17" y="0"/>
                      <a:pt x="20" y="1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5" y="6"/>
                      <a:pt x="27" y="9"/>
                      <a:pt x="27" y="13"/>
                    </a:cubicBezTo>
                    <a:cubicBezTo>
                      <a:pt x="27" y="17"/>
                      <a:pt x="25" y="20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0" y="25"/>
                      <a:pt x="17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6" y="22"/>
                      <a:pt x="18" y="21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8"/>
                      <a:pt x="22" y="16"/>
                      <a:pt x="22" y="13"/>
                    </a:cubicBezTo>
                    <a:cubicBezTo>
                      <a:pt x="22" y="11"/>
                      <a:pt x="21" y="9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5"/>
                      <a:pt x="16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0"/>
                      <a:pt x="13" y="0"/>
                      <a:pt x="13" y="0"/>
                    </a:cubicBezTo>
                    <a:close/>
                    <a:moveTo>
                      <a:pt x="13" y="27"/>
                    </a:moveTo>
                    <a:cubicBezTo>
                      <a:pt x="9" y="27"/>
                      <a:pt x="6" y="25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1" y="20"/>
                      <a:pt x="0" y="17"/>
                      <a:pt x="0" y="13"/>
                    </a:cubicBezTo>
                    <a:cubicBezTo>
                      <a:pt x="0" y="9"/>
                      <a:pt x="1" y="6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1"/>
                      <a:pt x="10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9" y="5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5" y="9"/>
                      <a:pt x="4" y="11"/>
                      <a:pt x="4" y="13"/>
                    </a:cubicBezTo>
                    <a:cubicBezTo>
                      <a:pt x="4" y="16"/>
                      <a:pt x="5" y="18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9" y="21"/>
                      <a:pt x="11" y="22"/>
                      <a:pt x="13" y="22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7" name="Freeform 84"/>
              <p:cNvSpPr>
                <a:spLocks noEditPoints="1"/>
              </p:cNvSpPr>
              <p:nvPr/>
            </p:nvSpPr>
            <p:spPr bwMode="auto">
              <a:xfrm>
                <a:off x="5753109" y="885831"/>
                <a:ext cx="282575" cy="203201"/>
              </a:xfrm>
              <a:custGeom>
                <a:avLst/>
                <a:gdLst>
                  <a:gd name="T0" fmla="*/ 63 w 125"/>
                  <a:gd name="T1" fmla="*/ 0 h 90"/>
                  <a:gd name="T2" fmla="*/ 123 w 125"/>
                  <a:gd name="T3" fmla="*/ 0 h 90"/>
                  <a:gd name="T4" fmla="*/ 125 w 125"/>
                  <a:gd name="T5" fmla="*/ 2 h 90"/>
                  <a:gd name="T6" fmla="*/ 125 w 125"/>
                  <a:gd name="T7" fmla="*/ 88 h 90"/>
                  <a:gd name="T8" fmla="*/ 123 w 125"/>
                  <a:gd name="T9" fmla="*/ 90 h 90"/>
                  <a:gd name="T10" fmla="*/ 63 w 125"/>
                  <a:gd name="T11" fmla="*/ 90 h 90"/>
                  <a:gd name="T12" fmla="*/ 63 w 125"/>
                  <a:gd name="T13" fmla="*/ 86 h 90"/>
                  <a:gd name="T14" fmla="*/ 120 w 125"/>
                  <a:gd name="T15" fmla="*/ 86 h 90"/>
                  <a:gd name="T16" fmla="*/ 120 w 125"/>
                  <a:gd name="T17" fmla="*/ 5 h 90"/>
                  <a:gd name="T18" fmla="*/ 63 w 125"/>
                  <a:gd name="T19" fmla="*/ 5 h 90"/>
                  <a:gd name="T20" fmla="*/ 63 w 125"/>
                  <a:gd name="T21" fmla="*/ 0 h 90"/>
                  <a:gd name="T22" fmla="*/ 3 w 125"/>
                  <a:gd name="T23" fmla="*/ 0 h 90"/>
                  <a:gd name="T24" fmla="*/ 63 w 125"/>
                  <a:gd name="T25" fmla="*/ 0 h 90"/>
                  <a:gd name="T26" fmla="*/ 63 w 125"/>
                  <a:gd name="T27" fmla="*/ 5 h 90"/>
                  <a:gd name="T28" fmla="*/ 5 w 125"/>
                  <a:gd name="T29" fmla="*/ 5 h 90"/>
                  <a:gd name="T30" fmla="*/ 5 w 125"/>
                  <a:gd name="T31" fmla="*/ 86 h 90"/>
                  <a:gd name="T32" fmla="*/ 63 w 125"/>
                  <a:gd name="T33" fmla="*/ 86 h 90"/>
                  <a:gd name="T34" fmla="*/ 63 w 125"/>
                  <a:gd name="T35" fmla="*/ 90 h 90"/>
                  <a:gd name="T36" fmla="*/ 3 w 125"/>
                  <a:gd name="T37" fmla="*/ 90 h 90"/>
                  <a:gd name="T38" fmla="*/ 0 w 125"/>
                  <a:gd name="T39" fmla="*/ 88 h 90"/>
                  <a:gd name="T40" fmla="*/ 0 w 125"/>
                  <a:gd name="T41" fmla="*/ 2 h 90"/>
                  <a:gd name="T42" fmla="*/ 3 w 125"/>
                  <a:gd name="T43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5" h="90">
                    <a:moveTo>
                      <a:pt x="63" y="0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124" y="0"/>
                      <a:pt x="125" y="1"/>
                      <a:pt x="125" y="2"/>
                    </a:cubicBezTo>
                    <a:cubicBezTo>
                      <a:pt x="125" y="88"/>
                      <a:pt x="125" y="88"/>
                      <a:pt x="125" y="88"/>
                    </a:cubicBezTo>
                    <a:cubicBezTo>
                      <a:pt x="125" y="89"/>
                      <a:pt x="124" y="90"/>
                      <a:pt x="123" y="90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63" y="5"/>
                      <a:pt x="63" y="5"/>
                      <a:pt x="63" y="5"/>
                    </a:cubicBezTo>
                    <a:lnTo>
                      <a:pt x="63" y="0"/>
                    </a:lnTo>
                    <a:close/>
                    <a:moveTo>
                      <a:pt x="3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" y="90"/>
                      <a:pt x="0" y="89"/>
                      <a:pt x="0" y="8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8" name="Freeform 85"/>
              <p:cNvSpPr>
                <a:spLocks noEditPoints="1"/>
              </p:cNvSpPr>
              <p:nvPr/>
            </p:nvSpPr>
            <p:spPr bwMode="auto">
              <a:xfrm>
                <a:off x="5810259" y="1144596"/>
                <a:ext cx="158750" cy="439740"/>
              </a:xfrm>
              <a:custGeom>
                <a:avLst/>
                <a:gdLst>
                  <a:gd name="T0" fmla="*/ 41 w 70"/>
                  <a:gd name="T1" fmla="*/ 190 h 195"/>
                  <a:gd name="T2" fmla="*/ 43 w 70"/>
                  <a:gd name="T3" fmla="*/ 87 h 195"/>
                  <a:gd name="T4" fmla="*/ 60 w 70"/>
                  <a:gd name="T5" fmla="*/ 67 h 195"/>
                  <a:gd name="T6" fmla="*/ 60 w 70"/>
                  <a:gd name="T7" fmla="*/ 67 h 195"/>
                  <a:gd name="T8" fmla="*/ 64 w 70"/>
                  <a:gd name="T9" fmla="*/ 49 h 195"/>
                  <a:gd name="T10" fmla="*/ 58 w 70"/>
                  <a:gd name="T11" fmla="*/ 26 h 195"/>
                  <a:gd name="T12" fmla="*/ 57 w 70"/>
                  <a:gd name="T13" fmla="*/ 24 h 195"/>
                  <a:gd name="T14" fmla="*/ 48 w 70"/>
                  <a:gd name="T15" fmla="*/ 7 h 195"/>
                  <a:gd name="T16" fmla="*/ 50 w 70"/>
                  <a:gd name="T17" fmla="*/ 50 h 195"/>
                  <a:gd name="T18" fmla="*/ 50 w 70"/>
                  <a:gd name="T19" fmla="*/ 50 h 195"/>
                  <a:gd name="T20" fmla="*/ 42 w 70"/>
                  <a:gd name="T21" fmla="*/ 47 h 195"/>
                  <a:gd name="T22" fmla="*/ 35 w 70"/>
                  <a:gd name="T23" fmla="*/ 5 h 195"/>
                  <a:gd name="T24" fmla="*/ 35 w 70"/>
                  <a:gd name="T25" fmla="*/ 0 h 195"/>
                  <a:gd name="T26" fmla="*/ 39 w 70"/>
                  <a:gd name="T27" fmla="*/ 0 h 195"/>
                  <a:gd name="T28" fmla="*/ 42 w 70"/>
                  <a:gd name="T29" fmla="*/ 2 h 195"/>
                  <a:gd name="T30" fmla="*/ 47 w 70"/>
                  <a:gd name="T31" fmla="*/ 45 h 195"/>
                  <a:gd name="T32" fmla="*/ 43 w 70"/>
                  <a:gd name="T33" fmla="*/ 3 h 195"/>
                  <a:gd name="T34" fmla="*/ 61 w 70"/>
                  <a:gd name="T35" fmla="*/ 22 h 195"/>
                  <a:gd name="T36" fmla="*/ 62 w 70"/>
                  <a:gd name="T37" fmla="*/ 24 h 195"/>
                  <a:gd name="T38" fmla="*/ 69 w 70"/>
                  <a:gd name="T39" fmla="*/ 48 h 195"/>
                  <a:gd name="T40" fmla="*/ 64 w 70"/>
                  <a:gd name="T41" fmla="*/ 70 h 195"/>
                  <a:gd name="T42" fmla="*/ 55 w 70"/>
                  <a:gd name="T43" fmla="*/ 83 h 195"/>
                  <a:gd name="T44" fmla="*/ 46 w 70"/>
                  <a:gd name="T45" fmla="*/ 193 h 195"/>
                  <a:gd name="T46" fmla="*/ 35 w 70"/>
                  <a:gd name="T47" fmla="*/ 195 h 195"/>
                  <a:gd name="T48" fmla="*/ 12 w 70"/>
                  <a:gd name="T49" fmla="*/ 26 h 195"/>
                  <a:gd name="T50" fmla="*/ 5 w 70"/>
                  <a:gd name="T51" fmla="*/ 49 h 195"/>
                  <a:gd name="T52" fmla="*/ 9 w 70"/>
                  <a:gd name="T53" fmla="*/ 67 h 195"/>
                  <a:gd name="T54" fmla="*/ 18 w 70"/>
                  <a:gd name="T55" fmla="*/ 80 h 195"/>
                  <a:gd name="T56" fmla="*/ 28 w 70"/>
                  <a:gd name="T57" fmla="*/ 89 h 195"/>
                  <a:gd name="T58" fmla="*/ 28 w 70"/>
                  <a:gd name="T59" fmla="*/ 190 h 195"/>
                  <a:gd name="T60" fmla="*/ 35 w 70"/>
                  <a:gd name="T61" fmla="*/ 195 h 195"/>
                  <a:gd name="T62" fmla="*/ 23 w 70"/>
                  <a:gd name="T63" fmla="*/ 193 h 195"/>
                  <a:gd name="T64" fmla="*/ 15 w 70"/>
                  <a:gd name="T65" fmla="*/ 83 h 195"/>
                  <a:gd name="T66" fmla="*/ 5 w 70"/>
                  <a:gd name="T67" fmla="*/ 70 h 195"/>
                  <a:gd name="T68" fmla="*/ 0 w 70"/>
                  <a:gd name="T69" fmla="*/ 48 h 195"/>
                  <a:gd name="T70" fmla="*/ 7 w 70"/>
                  <a:gd name="T71" fmla="*/ 24 h 195"/>
                  <a:gd name="T72" fmla="*/ 8 w 70"/>
                  <a:gd name="T73" fmla="*/ 22 h 195"/>
                  <a:gd name="T74" fmla="*/ 24 w 70"/>
                  <a:gd name="T75" fmla="*/ 0 h 195"/>
                  <a:gd name="T76" fmla="*/ 24 w 70"/>
                  <a:gd name="T77" fmla="*/ 0 h 195"/>
                  <a:gd name="T78" fmla="*/ 22 w 70"/>
                  <a:gd name="T79" fmla="*/ 45 h 195"/>
                  <a:gd name="T80" fmla="*/ 28 w 70"/>
                  <a:gd name="T81" fmla="*/ 3 h 195"/>
                  <a:gd name="T82" fmla="*/ 35 w 70"/>
                  <a:gd name="T83" fmla="*/ 0 h 195"/>
                  <a:gd name="T84" fmla="*/ 32 w 70"/>
                  <a:gd name="T85" fmla="*/ 5 h 195"/>
                  <a:gd name="T86" fmla="*/ 25 w 70"/>
                  <a:gd name="T87" fmla="*/ 50 h 195"/>
                  <a:gd name="T88" fmla="*/ 19 w 70"/>
                  <a:gd name="T89" fmla="*/ 50 h 195"/>
                  <a:gd name="T90" fmla="*/ 17 w 70"/>
                  <a:gd name="T91" fmla="*/ 47 h 195"/>
                  <a:gd name="T92" fmla="*/ 12 w 70"/>
                  <a:gd name="T93" fmla="*/ 24 h 195"/>
                  <a:gd name="T94" fmla="*/ 12 w 70"/>
                  <a:gd name="T95" fmla="*/ 2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195">
                    <a:moveTo>
                      <a:pt x="35" y="190"/>
                    </a:moveTo>
                    <a:cubicBezTo>
                      <a:pt x="41" y="190"/>
                      <a:pt x="41" y="190"/>
                      <a:pt x="41" y="190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8"/>
                      <a:pt x="42" y="87"/>
                      <a:pt x="43" y="87"/>
                    </a:cubicBezTo>
                    <a:cubicBezTo>
                      <a:pt x="46" y="85"/>
                      <a:pt x="49" y="83"/>
                      <a:pt x="51" y="80"/>
                    </a:cubicBezTo>
                    <a:cubicBezTo>
                      <a:pt x="55" y="76"/>
                      <a:pt x="58" y="71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2" y="64"/>
                      <a:pt x="63" y="61"/>
                      <a:pt x="64" y="58"/>
                    </a:cubicBezTo>
                    <a:cubicBezTo>
                      <a:pt x="65" y="55"/>
                      <a:pt x="65" y="52"/>
                      <a:pt x="64" y="49"/>
                    </a:cubicBezTo>
                    <a:cubicBezTo>
                      <a:pt x="64" y="42"/>
                      <a:pt x="61" y="35"/>
                      <a:pt x="59" y="29"/>
                    </a:cubicBezTo>
                    <a:cubicBezTo>
                      <a:pt x="58" y="28"/>
                      <a:pt x="58" y="27"/>
                      <a:pt x="58" y="26"/>
                    </a:cubicBezTo>
                    <a:cubicBezTo>
                      <a:pt x="57" y="25"/>
                      <a:pt x="57" y="24"/>
                      <a:pt x="57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5" y="18"/>
                      <a:pt x="52" y="10"/>
                      <a:pt x="48" y="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3" y="48"/>
                      <a:pt x="52" y="49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3" y="50"/>
                      <a:pt x="42" y="49"/>
                      <a:pt x="42" y="47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2" y="1"/>
                      <a:pt x="42" y="2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1"/>
                      <a:pt x="44" y="0"/>
                      <a:pt x="46" y="0"/>
                    </a:cubicBezTo>
                    <a:cubicBezTo>
                      <a:pt x="54" y="1"/>
                      <a:pt x="59" y="15"/>
                      <a:pt x="61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2" y="23"/>
                      <a:pt x="62" y="23"/>
                      <a:pt x="62" y="24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6" y="34"/>
                      <a:pt x="68" y="41"/>
                      <a:pt x="69" y="48"/>
                    </a:cubicBezTo>
                    <a:cubicBezTo>
                      <a:pt x="70" y="52"/>
                      <a:pt x="69" y="56"/>
                      <a:pt x="68" y="60"/>
                    </a:cubicBezTo>
                    <a:cubicBezTo>
                      <a:pt x="68" y="63"/>
                      <a:pt x="66" y="66"/>
                      <a:pt x="64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2" y="74"/>
                      <a:pt x="59" y="79"/>
                      <a:pt x="55" y="83"/>
                    </a:cubicBezTo>
                    <a:cubicBezTo>
                      <a:pt x="52" y="86"/>
                      <a:pt x="49" y="89"/>
                      <a:pt x="46" y="91"/>
                    </a:cubicBezTo>
                    <a:cubicBezTo>
                      <a:pt x="46" y="193"/>
                      <a:pt x="46" y="193"/>
                      <a:pt x="46" y="193"/>
                    </a:cubicBezTo>
                    <a:cubicBezTo>
                      <a:pt x="46" y="194"/>
                      <a:pt x="45" y="195"/>
                      <a:pt x="44" y="195"/>
                    </a:cubicBezTo>
                    <a:cubicBezTo>
                      <a:pt x="35" y="195"/>
                      <a:pt x="35" y="195"/>
                      <a:pt x="35" y="195"/>
                    </a:cubicBezTo>
                    <a:lnTo>
                      <a:pt x="35" y="190"/>
                    </a:lnTo>
                    <a:close/>
                    <a:moveTo>
                      <a:pt x="12" y="26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8" y="35"/>
                      <a:pt x="6" y="42"/>
                      <a:pt x="5" y="49"/>
                    </a:cubicBezTo>
                    <a:cubicBezTo>
                      <a:pt x="4" y="52"/>
                      <a:pt x="5" y="55"/>
                      <a:pt x="5" y="58"/>
                    </a:cubicBezTo>
                    <a:cubicBezTo>
                      <a:pt x="6" y="61"/>
                      <a:pt x="7" y="64"/>
                      <a:pt x="9" y="67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1" y="71"/>
                      <a:pt x="14" y="76"/>
                      <a:pt x="18" y="80"/>
                    </a:cubicBezTo>
                    <a:cubicBezTo>
                      <a:pt x="21" y="83"/>
                      <a:pt x="24" y="86"/>
                      <a:pt x="27" y="87"/>
                    </a:cubicBezTo>
                    <a:cubicBezTo>
                      <a:pt x="28" y="88"/>
                      <a:pt x="28" y="89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8" y="190"/>
                      <a:pt x="28" y="190"/>
                      <a:pt x="28" y="190"/>
                    </a:cubicBezTo>
                    <a:cubicBezTo>
                      <a:pt x="35" y="190"/>
                      <a:pt x="35" y="190"/>
                      <a:pt x="35" y="190"/>
                    </a:cubicBezTo>
                    <a:cubicBezTo>
                      <a:pt x="35" y="195"/>
                      <a:pt x="35" y="195"/>
                      <a:pt x="35" y="195"/>
                    </a:cubicBezTo>
                    <a:cubicBezTo>
                      <a:pt x="26" y="195"/>
                      <a:pt x="26" y="195"/>
                      <a:pt x="26" y="195"/>
                    </a:cubicBezTo>
                    <a:cubicBezTo>
                      <a:pt x="24" y="195"/>
                      <a:pt x="23" y="194"/>
                      <a:pt x="23" y="193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0" y="89"/>
                      <a:pt x="17" y="86"/>
                      <a:pt x="15" y="83"/>
                    </a:cubicBezTo>
                    <a:cubicBezTo>
                      <a:pt x="11" y="79"/>
                      <a:pt x="7" y="74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3" y="66"/>
                      <a:pt x="2" y="63"/>
                      <a:pt x="1" y="60"/>
                    </a:cubicBezTo>
                    <a:cubicBezTo>
                      <a:pt x="0" y="56"/>
                      <a:pt x="0" y="52"/>
                      <a:pt x="0" y="48"/>
                    </a:cubicBezTo>
                    <a:cubicBezTo>
                      <a:pt x="1" y="41"/>
                      <a:pt x="4" y="34"/>
                      <a:pt x="6" y="27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3"/>
                      <a:pt x="8" y="23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0" y="15"/>
                      <a:pt x="15" y="1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1"/>
                      <a:pt x="26" y="2"/>
                      <a:pt x="26" y="3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1"/>
                      <a:pt x="29" y="0"/>
                      <a:pt x="3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7" y="49"/>
                      <a:pt x="26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8" y="50"/>
                      <a:pt x="17" y="48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7" y="10"/>
                      <a:pt x="14" y="18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9" name="Freeform 87"/>
              <p:cNvSpPr>
                <a:spLocks noEditPoints="1"/>
              </p:cNvSpPr>
              <p:nvPr/>
            </p:nvSpPr>
            <p:spPr bwMode="auto">
              <a:xfrm>
                <a:off x="7907350" y="1200158"/>
                <a:ext cx="111126" cy="207964"/>
              </a:xfrm>
              <a:custGeom>
                <a:avLst/>
                <a:gdLst>
                  <a:gd name="T0" fmla="*/ 24 w 49"/>
                  <a:gd name="T1" fmla="*/ 61 h 92"/>
                  <a:gd name="T2" fmla="*/ 43 w 49"/>
                  <a:gd name="T3" fmla="*/ 38 h 92"/>
                  <a:gd name="T4" fmla="*/ 24 w 49"/>
                  <a:gd name="T5" fmla="*/ 23 h 92"/>
                  <a:gd name="T6" fmla="*/ 24 w 49"/>
                  <a:gd name="T7" fmla="*/ 17 h 92"/>
                  <a:gd name="T8" fmla="*/ 47 w 49"/>
                  <a:gd name="T9" fmla="*/ 36 h 92"/>
                  <a:gd name="T10" fmla="*/ 48 w 49"/>
                  <a:gd name="T11" fmla="*/ 36 h 92"/>
                  <a:gd name="T12" fmla="*/ 48 w 49"/>
                  <a:gd name="T13" fmla="*/ 39 h 92"/>
                  <a:gd name="T14" fmla="*/ 24 w 49"/>
                  <a:gd name="T15" fmla="*/ 68 h 92"/>
                  <a:gd name="T16" fmla="*/ 24 w 49"/>
                  <a:gd name="T17" fmla="*/ 61 h 92"/>
                  <a:gd name="T18" fmla="*/ 5 w 49"/>
                  <a:gd name="T19" fmla="*/ 83 h 92"/>
                  <a:gd name="T20" fmla="*/ 24 w 49"/>
                  <a:gd name="T21" fmla="*/ 61 h 92"/>
                  <a:gd name="T22" fmla="*/ 24 w 49"/>
                  <a:gd name="T23" fmla="*/ 68 h 92"/>
                  <a:gd name="T24" fmla="*/ 5 w 49"/>
                  <a:gd name="T25" fmla="*/ 91 h 92"/>
                  <a:gd name="T26" fmla="*/ 3 w 49"/>
                  <a:gd name="T27" fmla="*/ 92 h 92"/>
                  <a:gd name="T28" fmla="*/ 0 w 49"/>
                  <a:gd name="T29" fmla="*/ 90 h 92"/>
                  <a:gd name="T30" fmla="*/ 0 w 49"/>
                  <a:gd name="T31" fmla="*/ 3 h 92"/>
                  <a:gd name="T32" fmla="*/ 0 w 49"/>
                  <a:gd name="T33" fmla="*/ 3 h 92"/>
                  <a:gd name="T34" fmla="*/ 1 w 49"/>
                  <a:gd name="T35" fmla="*/ 1 h 92"/>
                  <a:gd name="T36" fmla="*/ 4 w 49"/>
                  <a:gd name="T37" fmla="*/ 1 h 92"/>
                  <a:gd name="T38" fmla="*/ 24 w 49"/>
                  <a:gd name="T39" fmla="*/ 17 h 92"/>
                  <a:gd name="T40" fmla="*/ 24 w 49"/>
                  <a:gd name="T41" fmla="*/ 23 h 92"/>
                  <a:gd name="T42" fmla="*/ 5 w 49"/>
                  <a:gd name="T43" fmla="*/ 8 h 92"/>
                  <a:gd name="T44" fmla="*/ 5 w 49"/>
                  <a:gd name="T45" fmla="*/ 8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9" h="92">
                    <a:moveTo>
                      <a:pt x="24" y="61"/>
                    </a:moveTo>
                    <a:cubicBezTo>
                      <a:pt x="43" y="38"/>
                      <a:pt x="43" y="38"/>
                      <a:pt x="43" y="3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9" y="37"/>
                      <a:pt x="49" y="38"/>
                      <a:pt x="48" y="39"/>
                    </a:cubicBezTo>
                    <a:cubicBezTo>
                      <a:pt x="24" y="68"/>
                      <a:pt x="24" y="68"/>
                      <a:pt x="24" y="68"/>
                    </a:cubicBezTo>
                    <a:lnTo>
                      <a:pt x="24" y="61"/>
                    </a:lnTo>
                    <a:close/>
                    <a:moveTo>
                      <a:pt x="5" y="83"/>
                    </a:moveTo>
                    <a:cubicBezTo>
                      <a:pt x="24" y="61"/>
                      <a:pt x="24" y="61"/>
                      <a:pt x="24" y="61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4" y="92"/>
                      <a:pt x="3" y="92"/>
                      <a:pt x="3" y="92"/>
                    </a:cubicBezTo>
                    <a:cubicBezTo>
                      <a:pt x="1" y="92"/>
                      <a:pt x="0" y="91"/>
                      <a:pt x="0" y="9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5" y="8"/>
                      <a:pt x="5" y="8"/>
                      <a:pt x="5" y="8"/>
                    </a:cubicBezTo>
                    <a:lnTo>
                      <a:pt x="5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0" name="Freeform 88"/>
              <p:cNvSpPr>
                <a:spLocks noEditPoints="1"/>
              </p:cNvSpPr>
              <p:nvPr/>
            </p:nvSpPr>
            <p:spPr bwMode="auto">
              <a:xfrm>
                <a:off x="8142300" y="1203333"/>
                <a:ext cx="111126" cy="204789"/>
              </a:xfrm>
              <a:custGeom>
                <a:avLst/>
                <a:gdLst>
                  <a:gd name="T0" fmla="*/ 44 w 49"/>
                  <a:gd name="T1" fmla="*/ 82 h 91"/>
                  <a:gd name="T2" fmla="*/ 44 w 49"/>
                  <a:gd name="T3" fmla="*/ 7 h 91"/>
                  <a:gd name="T4" fmla="*/ 25 w 49"/>
                  <a:gd name="T5" fmla="*/ 22 h 91"/>
                  <a:gd name="T6" fmla="*/ 25 w 49"/>
                  <a:gd name="T7" fmla="*/ 16 h 91"/>
                  <a:gd name="T8" fmla="*/ 45 w 49"/>
                  <a:gd name="T9" fmla="*/ 0 h 91"/>
                  <a:gd name="T10" fmla="*/ 46 w 49"/>
                  <a:gd name="T11" fmla="*/ 0 h 91"/>
                  <a:gd name="T12" fmla="*/ 49 w 49"/>
                  <a:gd name="T13" fmla="*/ 2 h 91"/>
                  <a:gd name="T14" fmla="*/ 49 w 49"/>
                  <a:gd name="T15" fmla="*/ 89 h 91"/>
                  <a:gd name="T16" fmla="*/ 49 w 49"/>
                  <a:gd name="T17" fmla="*/ 89 h 91"/>
                  <a:gd name="T18" fmla="*/ 48 w 49"/>
                  <a:gd name="T19" fmla="*/ 91 h 91"/>
                  <a:gd name="T20" fmla="*/ 45 w 49"/>
                  <a:gd name="T21" fmla="*/ 90 h 91"/>
                  <a:gd name="T22" fmla="*/ 25 w 49"/>
                  <a:gd name="T23" fmla="*/ 67 h 91"/>
                  <a:gd name="T24" fmla="*/ 25 w 49"/>
                  <a:gd name="T25" fmla="*/ 60 h 91"/>
                  <a:gd name="T26" fmla="*/ 44 w 49"/>
                  <a:gd name="T27" fmla="*/ 82 h 91"/>
                  <a:gd name="T28" fmla="*/ 25 w 49"/>
                  <a:gd name="T29" fmla="*/ 22 h 91"/>
                  <a:gd name="T30" fmla="*/ 6 w 49"/>
                  <a:gd name="T31" fmla="*/ 37 h 91"/>
                  <a:gd name="T32" fmla="*/ 25 w 49"/>
                  <a:gd name="T33" fmla="*/ 60 h 91"/>
                  <a:gd name="T34" fmla="*/ 25 w 49"/>
                  <a:gd name="T35" fmla="*/ 67 h 91"/>
                  <a:gd name="T36" fmla="*/ 1 w 49"/>
                  <a:gd name="T37" fmla="*/ 38 h 91"/>
                  <a:gd name="T38" fmla="*/ 1 w 49"/>
                  <a:gd name="T39" fmla="*/ 38 h 91"/>
                  <a:gd name="T40" fmla="*/ 1 w 49"/>
                  <a:gd name="T41" fmla="*/ 38 h 91"/>
                  <a:gd name="T42" fmla="*/ 2 w 49"/>
                  <a:gd name="T43" fmla="*/ 35 h 91"/>
                  <a:gd name="T44" fmla="*/ 25 w 49"/>
                  <a:gd name="T45" fmla="*/ 16 h 91"/>
                  <a:gd name="T46" fmla="*/ 25 w 49"/>
                  <a:gd name="T47" fmla="*/ 2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9" h="91">
                    <a:moveTo>
                      <a:pt x="44" y="82"/>
                    </a:moveTo>
                    <a:cubicBezTo>
                      <a:pt x="44" y="7"/>
                      <a:pt x="44" y="7"/>
                      <a:pt x="44" y="7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6" y="0"/>
                      <a:pt x="46" y="0"/>
                    </a:cubicBezTo>
                    <a:cubicBezTo>
                      <a:pt x="48" y="0"/>
                      <a:pt x="49" y="1"/>
                      <a:pt x="49" y="2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89"/>
                      <a:pt x="48" y="90"/>
                      <a:pt x="48" y="91"/>
                    </a:cubicBezTo>
                    <a:cubicBezTo>
                      <a:pt x="47" y="91"/>
                      <a:pt x="45" y="91"/>
                      <a:pt x="45" y="90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0"/>
                      <a:pt x="25" y="60"/>
                      <a:pt x="25" y="60"/>
                    </a:cubicBezTo>
                    <a:lnTo>
                      <a:pt x="44" y="82"/>
                    </a:lnTo>
                    <a:close/>
                    <a:moveTo>
                      <a:pt x="25" y="22"/>
                    </a:moveTo>
                    <a:cubicBezTo>
                      <a:pt x="6" y="37"/>
                      <a:pt x="6" y="37"/>
                      <a:pt x="6" y="37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7"/>
                      <a:pt x="0" y="36"/>
                      <a:pt x="2" y="35"/>
                    </a:cubicBezTo>
                    <a:cubicBezTo>
                      <a:pt x="25" y="16"/>
                      <a:pt x="25" y="16"/>
                      <a:pt x="25" y="16"/>
                    </a:cubicBezTo>
                    <a:lnTo>
                      <a:pt x="25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1" name="Freeform 89"/>
              <p:cNvSpPr/>
              <p:nvPr/>
            </p:nvSpPr>
            <p:spPr bwMode="auto">
              <a:xfrm>
                <a:off x="8239139" y="1406534"/>
                <a:ext cx="14288" cy="11112"/>
              </a:xfrm>
              <a:custGeom>
                <a:avLst/>
                <a:gdLst>
                  <a:gd name="T0" fmla="*/ 3 w 6"/>
                  <a:gd name="T1" fmla="*/ 5 h 5"/>
                  <a:gd name="T2" fmla="*/ 3 w 6"/>
                  <a:gd name="T3" fmla="*/ 5 h 5"/>
                  <a:gd name="T4" fmla="*/ 3 w 6"/>
                  <a:gd name="T5" fmla="*/ 5 h 5"/>
                  <a:gd name="T6" fmla="*/ 1 w 6"/>
                  <a:gd name="T7" fmla="*/ 4 h 5"/>
                  <a:gd name="T8" fmla="*/ 1 w 6"/>
                  <a:gd name="T9" fmla="*/ 0 h 5"/>
                  <a:gd name="T10" fmla="*/ 2 w 6"/>
                  <a:gd name="T11" fmla="*/ 0 h 5"/>
                  <a:gd name="T12" fmla="*/ 3 w 6"/>
                  <a:gd name="T13" fmla="*/ 0 h 5"/>
                  <a:gd name="T14" fmla="*/ 6 w 6"/>
                  <a:gd name="T15" fmla="*/ 2 h 5"/>
                  <a:gd name="T16" fmla="*/ 6 w 6"/>
                  <a:gd name="T17" fmla="*/ 2 h 5"/>
                  <a:gd name="T18" fmla="*/ 3 w 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4"/>
                      <a:pt x="1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4"/>
                      <a:pt x="5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2" name="Freeform 90"/>
              <p:cNvSpPr/>
              <p:nvPr/>
            </p:nvSpPr>
            <p:spPr bwMode="auto">
              <a:xfrm>
                <a:off x="7907350" y="1403359"/>
                <a:ext cx="11112" cy="14289"/>
              </a:xfrm>
              <a:custGeom>
                <a:avLst/>
                <a:gdLst>
                  <a:gd name="T0" fmla="*/ 3 w 5"/>
                  <a:gd name="T1" fmla="*/ 6 h 6"/>
                  <a:gd name="T2" fmla="*/ 3 w 5"/>
                  <a:gd name="T3" fmla="*/ 6 h 6"/>
                  <a:gd name="T4" fmla="*/ 0 w 5"/>
                  <a:gd name="T5" fmla="*/ 3 h 6"/>
                  <a:gd name="T6" fmla="*/ 0 w 5"/>
                  <a:gd name="T7" fmla="*/ 3 h 6"/>
                  <a:gd name="T8" fmla="*/ 0 w 5"/>
                  <a:gd name="T9" fmla="*/ 3 h 6"/>
                  <a:gd name="T10" fmla="*/ 1 w 5"/>
                  <a:gd name="T11" fmla="*/ 1 h 6"/>
                  <a:gd name="T12" fmla="*/ 4 w 5"/>
                  <a:gd name="T13" fmla="*/ 1 h 6"/>
                  <a:gd name="T14" fmla="*/ 4 w 5"/>
                  <a:gd name="T15" fmla="*/ 1 h 6"/>
                  <a:gd name="T16" fmla="*/ 5 w 5"/>
                  <a:gd name="T17" fmla="*/ 3 h 6"/>
                  <a:gd name="T18" fmla="*/ 3 w 5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3"/>
                      <a:pt x="5" y="3"/>
                    </a:cubicBezTo>
                    <a:cubicBezTo>
                      <a:pt x="5" y="5"/>
                      <a:pt x="4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3" name="Freeform 91"/>
              <p:cNvSpPr>
                <a:spLocks noEditPoints="1"/>
              </p:cNvSpPr>
              <p:nvPr/>
            </p:nvSpPr>
            <p:spPr bwMode="auto">
              <a:xfrm>
                <a:off x="7912113" y="1285883"/>
                <a:ext cx="334964" cy="131764"/>
              </a:xfrm>
              <a:custGeom>
                <a:avLst/>
                <a:gdLst>
                  <a:gd name="T0" fmla="*/ 147 w 148"/>
                  <a:gd name="T1" fmla="*/ 53 h 58"/>
                  <a:gd name="T2" fmla="*/ 148 w 148"/>
                  <a:gd name="T3" fmla="*/ 54 h 58"/>
                  <a:gd name="T4" fmla="*/ 148 w 148"/>
                  <a:gd name="T5" fmla="*/ 55 h 58"/>
                  <a:gd name="T6" fmla="*/ 146 w 148"/>
                  <a:gd name="T7" fmla="*/ 58 h 58"/>
                  <a:gd name="T8" fmla="*/ 75 w 148"/>
                  <a:gd name="T9" fmla="*/ 58 h 58"/>
                  <a:gd name="T10" fmla="*/ 75 w 148"/>
                  <a:gd name="T11" fmla="*/ 53 h 58"/>
                  <a:gd name="T12" fmla="*/ 141 w 148"/>
                  <a:gd name="T13" fmla="*/ 53 h 58"/>
                  <a:gd name="T14" fmla="*/ 101 w 148"/>
                  <a:gd name="T15" fmla="*/ 6 h 58"/>
                  <a:gd name="T16" fmla="*/ 76 w 148"/>
                  <a:gd name="T17" fmla="*/ 26 h 58"/>
                  <a:gd name="T18" fmla="*/ 75 w 148"/>
                  <a:gd name="T19" fmla="*/ 27 h 58"/>
                  <a:gd name="T20" fmla="*/ 75 w 148"/>
                  <a:gd name="T21" fmla="*/ 21 h 58"/>
                  <a:gd name="T22" fmla="*/ 100 w 148"/>
                  <a:gd name="T23" fmla="*/ 1 h 58"/>
                  <a:gd name="T24" fmla="*/ 100 w 148"/>
                  <a:gd name="T25" fmla="*/ 1 h 58"/>
                  <a:gd name="T26" fmla="*/ 104 w 148"/>
                  <a:gd name="T27" fmla="*/ 1 h 58"/>
                  <a:gd name="T28" fmla="*/ 147 w 148"/>
                  <a:gd name="T29" fmla="*/ 53 h 58"/>
                  <a:gd name="T30" fmla="*/ 75 w 148"/>
                  <a:gd name="T31" fmla="*/ 58 h 58"/>
                  <a:gd name="T32" fmla="*/ 3 w 148"/>
                  <a:gd name="T33" fmla="*/ 58 h 58"/>
                  <a:gd name="T34" fmla="*/ 3 w 148"/>
                  <a:gd name="T35" fmla="*/ 58 h 58"/>
                  <a:gd name="T36" fmla="*/ 2 w 148"/>
                  <a:gd name="T37" fmla="*/ 57 h 58"/>
                  <a:gd name="T38" fmla="*/ 1 w 148"/>
                  <a:gd name="T39" fmla="*/ 54 h 58"/>
                  <a:gd name="T40" fmla="*/ 2 w 148"/>
                  <a:gd name="T41" fmla="*/ 54 h 58"/>
                  <a:gd name="T42" fmla="*/ 2 w 148"/>
                  <a:gd name="T43" fmla="*/ 53 h 58"/>
                  <a:gd name="T44" fmla="*/ 45 w 148"/>
                  <a:gd name="T45" fmla="*/ 1 h 58"/>
                  <a:gd name="T46" fmla="*/ 45 w 148"/>
                  <a:gd name="T47" fmla="*/ 1 h 58"/>
                  <a:gd name="T48" fmla="*/ 49 w 148"/>
                  <a:gd name="T49" fmla="*/ 1 h 58"/>
                  <a:gd name="T50" fmla="*/ 75 w 148"/>
                  <a:gd name="T51" fmla="*/ 21 h 58"/>
                  <a:gd name="T52" fmla="*/ 75 w 148"/>
                  <a:gd name="T53" fmla="*/ 21 h 58"/>
                  <a:gd name="T54" fmla="*/ 75 w 148"/>
                  <a:gd name="T55" fmla="*/ 27 h 58"/>
                  <a:gd name="T56" fmla="*/ 73 w 148"/>
                  <a:gd name="T57" fmla="*/ 26 h 58"/>
                  <a:gd name="T58" fmla="*/ 48 w 148"/>
                  <a:gd name="T59" fmla="*/ 6 h 58"/>
                  <a:gd name="T60" fmla="*/ 8 w 148"/>
                  <a:gd name="T61" fmla="*/ 53 h 58"/>
                  <a:gd name="T62" fmla="*/ 75 w 148"/>
                  <a:gd name="T63" fmla="*/ 53 h 58"/>
                  <a:gd name="T64" fmla="*/ 75 w 148"/>
                  <a:gd name="T6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8" h="58">
                    <a:moveTo>
                      <a:pt x="147" y="53"/>
                    </a:move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4"/>
                      <a:pt x="148" y="55"/>
                      <a:pt x="148" y="55"/>
                    </a:cubicBezTo>
                    <a:cubicBezTo>
                      <a:pt x="148" y="57"/>
                      <a:pt x="147" y="58"/>
                      <a:pt x="146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3"/>
                      <a:pt x="75" y="53"/>
                      <a:pt x="75" y="53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7"/>
                      <a:pt x="75" y="27"/>
                      <a:pt x="75" y="27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01" y="0"/>
                      <a:pt x="103" y="0"/>
                      <a:pt x="104" y="1"/>
                    </a:cubicBezTo>
                    <a:cubicBezTo>
                      <a:pt x="147" y="53"/>
                      <a:pt x="147" y="53"/>
                      <a:pt x="147" y="53"/>
                    </a:cubicBezTo>
                    <a:close/>
                    <a:moveTo>
                      <a:pt x="75" y="58"/>
                    </a:move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2" y="58"/>
                      <a:pt x="2" y="57"/>
                    </a:cubicBezTo>
                    <a:cubicBezTo>
                      <a:pt x="1" y="56"/>
                      <a:pt x="0" y="55"/>
                      <a:pt x="1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6" y="0"/>
                      <a:pt x="48" y="0"/>
                      <a:pt x="49" y="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4" y="27"/>
                      <a:pt x="73" y="27"/>
                      <a:pt x="73" y="2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75" y="53"/>
                      <a:pt x="75" y="53"/>
                      <a:pt x="75" y="53"/>
                    </a:cubicBezTo>
                    <a:lnTo>
                      <a:pt x="75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4" name="Freeform 92"/>
              <p:cNvSpPr>
                <a:spLocks noEditPoints="1"/>
              </p:cNvSpPr>
              <p:nvPr/>
            </p:nvSpPr>
            <p:spPr bwMode="auto">
              <a:xfrm>
                <a:off x="7916875" y="1195395"/>
                <a:ext cx="330201" cy="138114"/>
              </a:xfrm>
              <a:custGeom>
                <a:avLst/>
                <a:gdLst>
                  <a:gd name="T0" fmla="*/ 73 w 146"/>
                  <a:gd name="T1" fmla="*/ 56 h 61"/>
                  <a:gd name="T2" fmla="*/ 95 w 146"/>
                  <a:gd name="T3" fmla="*/ 37 h 61"/>
                  <a:gd name="T4" fmla="*/ 97 w 146"/>
                  <a:gd name="T5" fmla="*/ 36 h 61"/>
                  <a:gd name="T6" fmla="*/ 99 w 146"/>
                  <a:gd name="T7" fmla="*/ 35 h 61"/>
                  <a:gd name="T8" fmla="*/ 136 w 146"/>
                  <a:gd name="T9" fmla="*/ 5 h 61"/>
                  <a:gd name="T10" fmla="*/ 73 w 146"/>
                  <a:gd name="T11" fmla="*/ 5 h 61"/>
                  <a:gd name="T12" fmla="*/ 73 w 146"/>
                  <a:gd name="T13" fmla="*/ 0 h 61"/>
                  <a:gd name="T14" fmla="*/ 143 w 146"/>
                  <a:gd name="T15" fmla="*/ 0 h 61"/>
                  <a:gd name="T16" fmla="*/ 143 w 146"/>
                  <a:gd name="T17" fmla="*/ 0 h 61"/>
                  <a:gd name="T18" fmla="*/ 145 w 146"/>
                  <a:gd name="T19" fmla="*/ 1 h 61"/>
                  <a:gd name="T20" fmla="*/ 144 w 146"/>
                  <a:gd name="T21" fmla="*/ 4 h 61"/>
                  <a:gd name="T22" fmla="*/ 102 w 146"/>
                  <a:gd name="T23" fmla="*/ 38 h 61"/>
                  <a:gd name="T24" fmla="*/ 100 w 146"/>
                  <a:gd name="T25" fmla="*/ 40 h 61"/>
                  <a:gd name="T26" fmla="*/ 98 w 146"/>
                  <a:gd name="T27" fmla="*/ 41 h 61"/>
                  <a:gd name="T28" fmla="*/ 74 w 146"/>
                  <a:gd name="T29" fmla="*/ 61 h 61"/>
                  <a:gd name="T30" fmla="*/ 73 w 146"/>
                  <a:gd name="T31" fmla="*/ 61 h 61"/>
                  <a:gd name="T32" fmla="*/ 73 w 146"/>
                  <a:gd name="T33" fmla="*/ 56 h 61"/>
                  <a:gd name="T34" fmla="*/ 46 w 146"/>
                  <a:gd name="T35" fmla="*/ 35 h 61"/>
                  <a:gd name="T36" fmla="*/ 48 w 146"/>
                  <a:gd name="T37" fmla="*/ 36 h 61"/>
                  <a:gd name="T38" fmla="*/ 50 w 146"/>
                  <a:gd name="T39" fmla="*/ 37 h 61"/>
                  <a:gd name="T40" fmla="*/ 73 w 146"/>
                  <a:gd name="T41" fmla="*/ 56 h 61"/>
                  <a:gd name="T42" fmla="*/ 73 w 146"/>
                  <a:gd name="T43" fmla="*/ 56 h 61"/>
                  <a:gd name="T44" fmla="*/ 73 w 146"/>
                  <a:gd name="T45" fmla="*/ 61 h 61"/>
                  <a:gd name="T46" fmla="*/ 71 w 146"/>
                  <a:gd name="T47" fmla="*/ 61 h 61"/>
                  <a:gd name="T48" fmla="*/ 47 w 146"/>
                  <a:gd name="T49" fmla="*/ 41 h 61"/>
                  <a:gd name="T50" fmla="*/ 45 w 146"/>
                  <a:gd name="T51" fmla="*/ 40 h 61"/>
                  <a:gd name="T52" fmla="*/ 43 w 146"/>
                  <a:gd name="T53" fmla="*/ 38 h 61"/>
                  <a:gd name="T54" fmla="*/ 1 w 146"/>
                  <a:gd name="T55" fmla="*/ 4 h 61"/>
                  <a:gd name="T56" fmla="*/ 0 w 146"/>
                  <a:gd name="T57" fmla="*/ 2 h 61"/>
                  <a:gd name="T58" fmla="*/ 2 w 146"/>
                  <a:gd name="T59" fmla="*/ 0 h 61"/>
                  <a:gd name="T60" fmla="*/ 73 w 146"/>
                  <a:gd name="T61" fmla="*/ 0 h 61"/>
                  <a:gd name="T62" fmla="*/ 73 w 146"/>
                  <a:gd name="T63" fmla="*/ 5 h 61"/>
                  <a:gd name="T64" fmla="*/ 9 w 146"/>
                  <a:gd name="T65" fmla="*/ 5 h 61"/>
                  <a:gd name="T66" fmla="*/ 46 w 146"/>
                  <a:gd name="T67" fmla="*/ 3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6" h="61">
                    <a:moveTo>
                      <a:pt x="73" y="56"/>
                    </a:moveTo>
                    <a:cubicBezTo>
                      <a:pt x="95" y="37"/>
                      <a:pt x="95" y="37"/>
                      <a:pt x="95" y="37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136" y="5"/>
                      <a:pt x="136" y="5"/>
                      <a:pt x="136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4" y="0"/>
                      <a:pt x="144" y="0"/>
                      <a:pt x="145" y="1"/>
                    </a:cubicBezTo>
                    <a:cubicBezTo>
                      <a:pt x="146" y="2"/>
                      <a:pt x="146" y="3"/>
                      <a:pt x="144" y="4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61"/>
                      <a:pt x="73" y="61"/>
                      <a:pt x="73" y="61"/>
                    </a:cubicBezTo>
                    <a:lnTo>
                      <a:pt x="73" y="56"/>
                    </a:lnTo>
                    <a:close/>
                    <a:moveTo>
                      <a:pt x="46" y="35"/>
                    </a:moveTo>
                    <a:cubicBezTo>
                      <a:pt x="48" y="36"/>
                      <a:pt x="48" y="36"/>
                      <a:pt x="48" y="36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2" y="61"/>
                      <a:pt x="71" y="61"/>
                      <a:pt x="71" y="6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5" name="Freeform 93"/>
              <p:cNvSpPr>
                <a:spLocks noEditPoints="1"/>
              </p:cNvSpPr>
              <p:nvPr/>
            </p:nvSpPr>
            <p:spPr bwMode="auto">
              <a:xfrm>
                <a:off x="7161223" y="2211401"/>
                <a:ext cx="69851" cy="34925"/>
              </a:xfrm>
              <a:custGeom>
                <a:avLst/>
                <a:gdLst>
                  <a:gd name="T0" fmla="*/ 15 w 31"/>
                  <a:gd name="T1" fmla="*/ 0 h 16"/>
                  <a:gd name="T2" fmla="*/ 28 w 31"/>
                  <a:gd name="T3" fmla="*/ 0 h 16"/>
                  <a:gd name="T4" fmla="*/ 31 w 31"/>
                  <a:gd name="T5" fmla="*/ 2 h 16"/>
                  <a:gd name="T6" fmla="*/ 31 w 31"/>
                  <a:gd name="T7" fmla="*/ 13 h 16"/>
                  <a:gd name="T8" fmla="*/ 28 w 31"/>
                  <a:gd name="T9" fmla="*/ 16 h 16"/>
                  <a:gd name="T10" fmla="*/ 15 w 31"/>
                  <a:gd name="T11" fmla="*/ 16 h 16"/>
                  <a:gd name="T12" fmla="*/ 15 w 31"/>
                  <a:gd name="T13" fmla="*/ 11 h 16"/>
                  <a:gd name="T14" fmla="*/ 26 w 31"/>
                  <a:gd name="T15" fmla="*/ 11 h 16"/>
                  <a:gd name="T16" fmla="*/ 26 w 31"/>
                  <a:gd name="T17" fmla="*/ 5 h 16"/>
                  <a:gd name="T18" fmla="*/ 15 w 31"/>
                  <a:gd name="T19" fmla="*/ 5 h 16"/>
                  <a:gd name="T20" fmla="*/ 15 w 31"/>
                  <a:gd name="T21" fmla="*/ 0 h 16"/>
                  <a:gd name="T22" fmla="*/ 2 w 31"/>
                  <a:gd name="T23" fmla="*/ 0 h 16"/>
                  <a:gd name="T24" fmla="*/ 15 w 31"/>
                  <a:gd name="T25" fmla="*/ 0 h 16"/>
                  <a:gd name="T26" fmla="*/ 15 w 31"/>
                  <a:gd name="T27" fmla="*/ 5 h 16"/>
                  <a:gd name="T28" fmla="*/ 5 w 31"/>
                  <a:gd name="T29" fmla="*/ 5 h 16"/>
                  <a:gd name="T30" fmla="*/ 5 w 31"/>
                  <a:gd name="T31" fmla="*/ 11 h 16"/>
                  <a:gd name="T32" fmla="*/ 15 w 31"/>
                  <a:gd name="T33" fmla="*/ 11 h 16"/>
                  <a:gd name="T34" fmla="*/ 15 w 31"/>
                  <a:gd name="T35" fmla="*/ 16 h 16"/>
                  <a:gd name="T36" fmla="*/ 2 w 31"/>
                  <a:gd name="T37" fmla="*/ 16 h 16"/>
                  <a:gd name="T38" fmla="*/ 0 w 31"/>
                  <a:gd name="T39" fmla="*/ 13 h 16"/>
                  <a:gd name="T40" fmla="*/ 0 w 31"/>
                  <a:gd name="T41" fmla="*/ 2 h 16"/>
                  <a:gd name="T42" fmla="*/ 2 w 31"/>
                  <a:gd name="T4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16">
                    <a:moveTo>
                      <a:pt x="15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30" y="0"/>
                      <a:pt x="31" y="1"/>
                      <a:pt x="31" y="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5"/>
                      <a:pt x="30" y="16"/>
                      <a:pt x="28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15" y="5"/>
                      <a:pt x="15" y="5"/>
                      <a:pt x="15" y="5"/>
                    </a:cubicBezTo>
                    <a:lnTo>
                      <a:pt x="15" y="0"/>
                    </a:lnTo>
                    <a:close/>
                    <a:moveTo>
                      <a:pt x="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6" name="Freeform 95"/>
              <p:cNvSpPr>
                <a:spLocks noEditPoints="1"/>
              </p:cNvSpPr>
              <p:nvPr/>
            </p:nvSpPr>
            <p:spPr bwMode="auto">
              <a:xfrm>
                <a:off x="7038986" y="2298714"/>
                <a:ext cx="131764" cy="133351"/>
              </a:xfrm>
              <a:custGeom>
                <a:avLst/>
                <a:gdLst>
                  <a:gd name="T0" fmla="*/ 29 w 58"/>
                  <a:gd name="T1" fmla="*/ 54 h 59"/>
                  <a:gd name="T2" fmla="*/ 46 w 58"/>
                  <a:gd name="T3" fmla="*/ 47 h 59"/>
                  <a:gd name="T4" fmla="*/ 47 w 58"/>
                  <a:gd name="T5" fmla="*/ 47 h 59"/>
                  <a:gd name="T6" fmla="*/ 54 w 58"/>
                  <a:gd name="T7" fmla="*/ 29 h 59"/>
                  <a:gd name="T8" fmla="*/ 46 w 58"/>
                  <a:gd name="T9" fmla="*/ 12 h 59"/>
                  <a:gd name="T10" fmla="*/ 29 w 58"/>
                  <a:gd name="T11" fmla="*/ 5 h 59"/>
                  <a:gd name="T12" fmla="*/ 29 w 58"/>
                  <a:gd name="T13" fmla="*/ 5 h 59"/>
                  <a:gd name="T14" fmla="*/ 29 w 58"/>
                  <a:gd name="T15" fmla="*/ 0 h 59"/>
                  <a:gd name="T16" fmla="*/ 29 w 58"/>
                  <a:gd name="T17" fmla="*/ 0 h 59"/>
                  <a:gd name="T18" fmla="*/ 50 w 58"/>
                  <a:gd name="T19" fmla="*/ 9 h 59"/>
                  <a:gd name="T20" fmla="*/ 58 w 58"/>
                  <a:gd name="T21" fmla="*/ 29 h 59"/>
                  <a:gd name="T22" fmla="*/ 50 w 58"/>
                  <a:gd name="T23" fmla="*/ 50 h 59"/>
                  <a:gd name="T24" fmla="*/ 50 w 58"/>
                  <a:gd name="T25" fmla="*/ 50 h 59"/>
                  <a:gd name="T26" fmla="*/ 29 w 58"/>
                  <a:gd name="T27" fmla="*/ 59 h 59"/>
                  <a:gd name="T28" fmla="*/ 29 w 58"/>
                  <a:gd name="T29" fmla="*/ 59 h 59"/>
                  <a:gd name="T30" fmla="*/ 29 w 58"/>
                  <a:gd name="T31" fmla="*/ 54 h 59"/>
                  <a:gd name="T32" fmla="*/ 29 w 58"/>
                  <a:gd name="T33" fmla="*/ 5 h 59"/>
                  <a:gd name="T34" fmla="*/ 12 w 58"/>
                  <a:gd name="T35" fmla="*/ 12 h 59"/>
                  <a:gd name="T36" fmla="*/ 5 w 58"/>
                  <a:gd name="T37" fmla="*/ 29 h 59"/>
                  <a:gd name="T38" fmla="*/ 12 w 58"/>
                  <a:gd name="T39" fmla="*/ 47 h 59"/>
                  <a:gd name="T40" fmla="*/ 12 w 58"/>
                  <a:gd name="T41" fmla="*/ 47 h 59"/>
                  <a:gd name="T42" fmla="*/ 12 w 58"/>
                  <a:gd name="T43" fmla="*/ 47 h 59"/>
                  <a:gd name="T44" fmla="*/ 29 w 58"/>
                  <a:gd name="T45" fmla="*/ 54 h 59"/>
                  <a:gd name="T46" fmla="*/ 29 w 58"/>
                  <a:gd name="T47" fmla="*/ 59 h 59"/>
                  <a:gd name="T48" fmla="*/ 9 w 58"/>
                  <a:gd name="T49" fmla="*/ 50 h 59"/>
                  <a:gd name="T50" fmla="*/ 9 w 58"/>
                  <a:gd name="T51" fmla="*/ 50 h 59"/>
                  <a:gd name="T52" fmla="*/ 0 w 58"/>
                  <a:gd name="T53" fmla="*/ 29 h 59"/>
                  <a:gd name="T54" fmla="*/ 9 w 58"/>
                  <a:gd name="T55" fmla="*/ 9 h 59"/>
                  <a:gd name="T56" fmla="*/ 9 w 58"/>
                  <a:gd name="T57" fmla="*/ 9 h 59"/>
                  <a:gd name="T58" fmla="*/ 29 w 58"/>
                  <a:gd name="T59" fmla="*/ 0 h 59"/>
                  <a:gd name="T60" fmla="*/ 29 w 58"/>
                  <a:gd name="T61" fmla="*/ 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8" h="59">
                    <a:moveTo>
                      <a:pt x="29" y="54"/>
                    </a:moveTo>
                    <a:cubicBezTo>
                      <a:pt x="36" y="54"/>
                      <a:pt x="42" y="51"/>
                      <a:pt x="46" y="4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51" y="42"/>
                      <a:pt x="54" y="36"/>
                      <a:pt x="54" y="29"/>
                    </a:cubicBezTo>
                    <a:cubicBezTo>
                      <a:pt x="54" y="23"/>
                      <a:pt x="51" y="17"/>
                      <a:pt x="46" y="12"/>
                    </a:cubicBezTo>
                    <a:cubicBezTo>
                      <a:pt x="42" y="8"/>
                      <a:pt x="36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7" y="0"/>
                      <a:pt x="44" y="4"/>
                      <a:pt x="50" y="9"/>
                    </a:cubicBezTo>
                    <a:cubicBezTo>
                      <a:pt x="55" y="14"/>
                      <a:pt x="58" y="21"/>
                      <a:pt x="58" y="29"/>
                    </a:cubicBezTo>
                    <a:cubicBezTo>
                      <a:pt x="58" y="37"/>
                      <a:pt x="55" y="45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4" y="55"/>
                      <a:pt x="37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29" y="5"/>
                    </a:moveTo>
                    <a:cubicBezTo>
                      <a:pt x="22" y="5"/>
                      <a:pt x="16" y="8"/>
                      <a:pt x="12" y="12"/>
                    </a:cubicBezTo>
                    <a:cubicBezTo>
                      <a:pt x="8" y="17"/>
                      <a:pt x="5" y="23"/>
                      <a:pt x="5" y="29"/>
                    </a:cubicBezTo>
                    <a:cubicBezTo>
                      <a:pt x="5" y="36"/>
                      <a:pt x="8" y="42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6" y="51"/>
                      <a:pt x="22" y="54"/>
                      <a:pt x="29" y="54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1" y="59"/>
                      <a:pt x="14" y="55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3" y="45"/>
                      <a:pt x="0" y="37"/>
                      <a:pt x="0" y="29"/>
                    </a:cubicBezTo>
                    <a:cubicBezTo>
                      <a:pt x="0" y="21"/>
                      <a:pt x="3" y="14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4" y="4"/>
                      <a:pt x="21" y="0"/>
                      <a:pt x="29" y="0"/>
                    </a:cubicBezTo>
                    <a:lnTo>
                      <a:pt x="2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7" name="Freeform 97"/>
              <p:cNvSpPr>
                <a:spLocks noEditPoints="1"/>
              </p:cNvSpPr>
              <p:nvPr/>
            </p:nvSpPr>
            <p:spPr bwMode="auto">
              <a:xfrm>
                <a:off x="8536001" y="320678"/>
                <a:ext cx="39688" cy="74614"/>
              </a:xfrm>
              <a:custGeom>
                <a:avLst/>
                <a:gdLst>
                  <a:gd name="T0" fmla="*/ 9 w 18"/>
                  <a:gd name="T1" fmla="*/ 0 h 33"/>
                  <a:gd name="T2" fmla="*/ 16 w 18"/>
                  <a:gd name="T3" fmla="*/ 0 h 33"/>
                  <a:gd name="T4" fmla="*/ 18 w 18"/>
                  <a:gd name="T5" fmla="*/ 2 h 33"/>
                  <a:gd name="T6" fmla="*/ 18 w 18"/>
                  <a:gd name="T7" fmla="*/ 31 h 33"/>
                  <a:gd name="T8" fmla="*/ 16 w 18"/>
                  <a:gd name="T9" fmla="*/ 33 h 33"/>
                  <a:gd name="T10" fmla="*/ 9 w 18"/>
                  <a:gd name="T11" fmla="*/ 33 h 33"/>
                  <a:gd name="T12" fmla="*/ 9 w 18"/>
                  <a:gd name="T13" fmla="*/ 29 h 33"/>
                  <a:gd name="T14" fmla="*/ 13 w 18"/>
                  <a:gd name="T15" fmla="*/ 29 h 33"/>
                  <a:gd name="T16" fmla="*/ 13 w 18"/>
                  <a:gd name="T17" fmla="*/ 5 h 33"/>
                  <a:gd name="T18" fmla="*/ 9 w 18"/>
                  <a:gd name="T19" fmla="*/ 5 h 33"/>
                  <a:gd name="T20" fmla="*/ 9 w 18"/>
                  <a:gd name="T21" fmla="*/ 0 h 33"/>
                  <a:gd name="T22" fmla="*/ 3 w 18"/>
                  <a:gd name="T23" fmla="*/ 0 h 33"/>
                  <a:gd name="T24" fmla="*/ 9 w 18"/>
                  <a:gd name="T25" fmla="*/ 0 h 33"/>
                  <a:gd name="T26" fmla="*/ 9 w 18"/>
                  <a:gd name="T27" fmla="*/ 5 h 33"/>
                  <a:gd name="T28" fmla="*/ 5 w 18"/>
                  <a:gd name="T29" fmla="*/ 5 h 33"/>
                  <a:gd name="T30" fmla="*/ 5 w 18"/>
                  <a:gd name="T31" fmla="*/ 29 h 33"/>
                  <a:gd name="T32" fmla="*/ 9 w 18"/>
                  <a:gd name="T33" fmla="*/ 29 h 33"/>
                  <a:gd name="T34" fmla="*/ 9 w 18"/>
                  <a:gd name="T35" fmla="*/ 33 h 33"/>
                  <a:gd name="T36" fmla="*/ 3 w 18"/>
                  <a:gd name="T37" fmla="*/ 33 h 33"/>
                  <a:gd name="T38" fmla="*/ 0 w 18"/>
                  <a:gd name="T39" fmla="*/ 31 h 33"/>
                  <a:gd name="T40" fmla="*/ 0 w 18"/>
                  <a:gd name="T41" fmla="*/ 2 h 33"/>
                  <a:gd name="T42" fmla="*/ 3 w 18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33">
                    <a:moveTo>
                      <a:pt x="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2"/>
                      <a:pt x="17" y="33"/>
                      <a:pt x="16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8" name="Freeform 98"/>
              <p:cNvSpPr>
                <a:spLocks noEditPoints="1"/>
              </p:cNvSpPr>
              <p:nvPr/>
            </p:nvSpPr>
            <p:spPr bwMode="auto">
              <a:xfrm>
                <a:off x="8607439" y="357191"/>
                <a:ext cx="41275" cy="74614"/>
              </a:xfrm>
              <a:custGeom>
                <a:avLst/>
                <a:gdLst>
                  <a:gd name="T0" fmla="*/ 9 w 18"/>
                  <a:gd name="T1" fmla="*/ 0 h 33"/>
                  <a:gd name="T2" fmla="*/ 15 w 18"/>
                  <a:gd name="T3" fmla="*/ 0 h 33"/>
                  <a:gd name="T4" fmla="*/ 18 w 18"/>
                  <a:gd name="T5" fmla="*/ 2 h 33"/>
                  <a:gd name="T6" fmla="*/ 18 w 18"/>
                  <a:gd name="T7" fmla="*/ 31 h 33"/>
                  <a:gd name="T8" fmla="*/ 15 w 18"/>
                  <a:gd name="T9" fmla="*/ 33 h 33"/>
                  <a:gd name="T10" fmla="*/ 9 w 18"/>
                  <a:gd name="T11" fmla="*/ 33 h 33"/>
                  <a:gd name="T12" fmla="*/ 9 w 18"/>
                  <a:gd name="T13" fmla="*/ 28 h 33"/>
                  <a:gd name="T14" fmla="*/ 13 w 18"/>
                  <a:gd name="T15" fmla="*/ 28 h 33"/>
                  <a:gd name="T16" fmla="*/ 13 w 18"/>
                  <a:gd name="T17" fmla="*/ 4 h 33"/>
                  <a:gd name="T18" fmla="*/ 9 w 18"/>
                  <a:gd name="T19" fmla="*/ 4 h 33"/>
                  <a:gd name="T20" fmla="*/ 9 w 18"/>
                  <a:gd name="T21" fmla="*/ 0 h 33"/>
                  <a:gd name="T22" fmla="*/ 2 w 18"/>
                  <a:gd name="T23" fmla="*/ 0 h 33"/>
                  <a:gd name="T24" fmla="*/ 9 w 18"/>
                  <a:gd name="T25" fmla="*/ 0 h 33"/>
                  <a:gd name="T26" fmla="*/ 9 w 18"/>
                  <a:gd name="T27" fmla="*/ 4 h 33"/>
                  <a:gd name="T28" fmla="*/ 5 w 18"/>
                  <a:gd name="T29" fmla="*/ 4 h 33"/>
                  <a:gd name="T30" fmla="*/ 5 w 18"/>
                  <a:gd name="T31" fmla="*/ 28 h 33"/>
                  <a:gd name="T32" fmla="*/ 9 w 18"/>
                  <a:gd name="T33" fmla="*/ 28 h 33"/>
                  <a:gd name="T34" fmla="*/ 9 w 18"/>
                  <a:gd name="T35" fmla="*/ 33 h 33"/>
                  <a:gd name="T36" fmla="*/ 2 w 18"/>
                  <a:gd name="T37" fmla="*/ 33 h 33"/>
                  <a:gd name="T38" fmla="*/ 0 w 18"/>
                  <a:gd name="T39" fmla="*/ 31 h 33"/>
                  <a:gd name="T40" fmla="*/ 0 w 18"/>
                  <a:gd name="T41" fmla="*/ 2 h 33"/>
                  <a:gd name="T42" fmla="*/ 2 w 18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33">
                    <a:moveTo>
                      <a:pt x="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2"/>
                      <a:pt x="17" y="33"/>
                      <a:pt x="15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9" y="4"/>
                      <a:pt x="9" y="4"/>
                      <a:pt x="9" y="4"/>
                    </a:cubicBezTo>
                    <a:lnTo>
                      <a:pt x="9" y="0"/>
                    </a:lnTo>
                    <a:close/>
                    <a:moveTo>
                      <a:pt x="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9" name="Freeform 99"/>
              <p:cNvSpPr>
                <a:spLocks noEditPoints="1"/>
              </p:cNvSpPr>
              <p:nvPr/>
            </p:nvSpPr>
            <p:spPr bwMode="auto">
              <a:xfrm>
                <a:off x="8680464" y="320678"/>
                <a:ext cx="41275" cy="74614"/>
              </a:xfrm>
              <a:custGeom>
                <a:avLst/>
                <a:gdLst>
                  <a:gd name="T0" fmla="*/ 9 w 18"/>
                  <a:gd name="T1" fmla="*/ 0 h 33"/>
                  <a:gd name="T2" fmla="*/ 15 w 18"/>
                  <a:gd name="T3" fmla="*/ 0 h 33"/>
                  <a:gd name="T4" fmla="*/ 18 w 18"/>
                  <a:gd name="T5" fmla="*/ 2 h 33"/>
                  <a:gd name="T6" fmla="*/ 18 w 18"/>
                  <a:gd name="T7" fmla="*/ 31 h 33"/>
                  <a:gd name="T8" fmla="*/ 15 w 18"/>
                  <a:gd name="T9" fmla="*/ 33 h 33"/>
                  <a:gd name="T10" fmla="*/ 9 w 18"/>
                  <a:gd name="T11" fmla="*/ 33 h 33"/>
                  <a:gd name="T12" fmla="*/ 9 w 18"/>
                  <a:gd name="T13" fmla="*/ 29 h 33"/>
                  <a:gd name="T14" fmla="*/ 13 w 18"/>
                  <a:gd name="T15" fmla="*/ 29 h 33"/>
                  <a:gd name="T16" fmla="*/ 13 w 18"/>
                  <a:gd name="T17" fmla="*/ 5 h 33"/>
                  <a:gd name="T18" fmla="*/ 9 w 18"/>
                  <a:gd name="T19" fmla="*/ 5 h 33"/>
                  <a:gd name="T20" fmla="*/ 9 w 18"/>
                  <a:gd name="T21" fmla="*/ 0 h 33"/>
                  <a:gd name="T22" fmla="*/ 2 w 18"/>
                  <a:gd name="T23" fmla="*/ 0 h 33"/>
                  <a:gd name="T24" fmla="*/ 9 w 18"/>
                  <a:gd name="T25" fmla="*/ 0 h 33"/>
                  <a:gd name="T26" fmla="*/ 9 w 18"/>
                  <a:gd name="T27" fmla="*/ 5 h 33"/>
                  <a:gd name="T28" fmla="*/ 5 w 18"/>
                  <a:gd name="T29" fmla="*/ 5 h 33"/>
                  <a:gd name="T30" fmla="*/ 5 w 18"/>
                  <a:gd name="T31" fmla="*/ 29 h 33"/>
                  <a:gd name="T32" fmla="*/ 9 w 18"/>
                  <a:gd name="T33" fmla="*/ 29 h 33"/>
                  <a:gd name="T34" fmla="*/ 9 w 18"/>
                  <a:gd name="T35" fmla="*/ 33 h 33"/>
                  <a:gd name="T36" fmla="*/ 2 w 18"/>
                  <a:gd name="T37" fmla="*/ 33 h 33"/>
                  <a:gd name="T38" fmla="*/ 0 w 18"/>
                  <a:gd name="T39" fmla="*/ 31 h 33"/>
                  <a:gd name="T40" fmla="*/ 0 w 18"/>
                  <a:gd name="T41" fmla="*/ 2 h 33"/>
                  <a:gd name="T42" fmla="*/ 2 w 18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33">
                    <a:moveTo>
                      <a:pt x="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8" y="1"/>
                      <a:pt x="18" y="2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2"/>
                      <a:pt x="16" y="33"/>
                      <a:pt x="15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0" name="Freeform 100"/>
              <p:cNvSpPr>
                <a:spLocks noEditPoints="1"/>
              </p:cNvSpPr>
              <p:nvPr/>
            </p:nvSpPr>
            <p:spPr bwMode="auto">
              <a:xfrm>
                <a:off x="8751902" y="357191"/>
                <a:ext cx="39688" cy="74614"/>
              </a:xfrm>
              <a:custGeom>
                <a:avLst/>
                <a:gdLst>
                  <a:gd name="T0" fmla="*/ 8 w 17"/>
                  <a:gd name="T1" fmla="*/ 0 h 33"/>
                  <a:gd name="T2" fmla="*/ 15 w 17"/>
                  <a:gd name="T3" fmla="*/ 0 h 33"/>
                  <a:gd name="T4" fmla="*/ 17 w 17"/>
                  <a:gd name="T5" fmla="*/ 2 h 33"/>
                  <a:gd name="T6" fmla="*/ 17 w 17"/>
                  <a:gd name="T7" fmla="*/ 31 h 33"/>
                  <a:gd name="T8" fmla="*/ 15 w 17"/>
                  <a:gd name="T9" fmla="*/ 33 h 33"/>
                  <a:gd name="T10" fmla="*/ 8 w 17"/>
                  <a:gd name="T11" fmla="*/ 33 h 33"/>
                  <a:gd name="T12" fmla="*/ 8 w 17"/>
                  <a:gd name="T13" fmla="*/ 28 h 33"/>
                  <a:gd name="T14" fmla="*/ 13 w 17"/>
                  <a:gd name="T15" fmla="*/ 28 h 33"/>
                  <a:gd name="T16" fmla="*/ 13 w 17"/>
                  <a:gd name="T17" fmla="*/ 4 h 33"/>
                  <a:gd name="T18" fmla="*/ 8 w 17"/>
                  <a:gd name="T19" fmla="*/ 4 h 33"/>
                  <a:gd name="T20" fmla="*/ 8 w 17"/>
                  <a:gd name="T21" fmla="*/ 0 h 33"/>
                  <a:gd name="T22" fmla="*/ 2 w 17"/>
                  <a:gd name="T23" fmla="*/ 0 h 33"/>
                  <a:gd name="T24" fmla="*/ 8 w 17"/>
                  <a:gd name="T25" fmla="*/ 0 h 33"/>
                  <a:gd name="T26" fmla="*/ 8 w 17"/>
                  <a:gd name="T27" fmla="*/ 4 h 33"/>
                  <a:gd name="T28" fmla="*/ 4 w 17"/>
                  <a:gd name="T29" fmla="*/ 4 h 33"/>
                  <a:gd name="T30" fmla="*/ 4 w 17"/>
                  <a:gd name="T31" fmla="*/ 28 h 33"/>
                  <a:gd name="T32" fmla="*/ 8 w 17"/>
                  <a:gd name="T33" fmla="*/ 28 h 33"/>
                  <a:gd name="T34" fmla="*/ 8 w 17"/>
                  <a:gd name="T35" fmla="*/ 33 h 33"/>
                  <a:gd name="T36" fmla="*/ 2 w 17"/>
                  <a:gd name="T37" fmla="*/ 33 h 33"/>
                  <a:gd name="T38" fmla="*/ 0 w 17"/>
                  <a:gd name="T39" fmla="*/ 31 h 33"/>
                  <a:gd name="T40" fmla="*/ 0 w 17"/>
                  <a:gd name="T41" fmla="*/ 2 h 33"/>
                  <a:gd name="T42" fmla="*/ 2 w 17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33">
                    <a:moveTo>
                      <a:pt x="8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6" y="33"/>
                      <a:pt x="15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lnTo>
                      <a:pt x="8" y="0"/>
                    </a:lnTo>
                    <a:close/>
                    <a:moveTo>
                      <a:pt x="2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1" name="Freeform 101"/>
              <p:cNvSpPr>
                <a:spLocks noEditPoints="1"/>
              </p:cNvSpPr>
              <p:nvPr/>
            </p:nvSpPr>
            <p:spPr bwMode="auto">
              <a:xfrm>
                <a:off x="7672399" y="4024337"/>
                <a:ext cx="47625" cy="47625"/>
              </a:xfrm>
              <a:custGeom>
                <a:avLst/>
                <a:gdLst>
                  <a:gd name="T0" fmla="*/ 10 w 21"/>
                  <a:gd name="T1" fmla="*/ 0 h 21"/>
                  <a:gd name="T2" fmla="*/ 18 w 21"/>
                  <a:gd name="T3" fmla="*/ 3 h 21"/>
                  <a:gd name="T4" fmla="*/ 21 w 21"/>
                  <a:gd name="T5" fmla="*/ 10 h 21"/>
                  <a:gd name="T6" fmla="*/ 18 w 21"/>
                  <a:gd name="T7" fmla="*/ 18 h 21"/>
                  <a:gd name="T8" fmla="*/ 18 w 21"/>
                  <a:gd name="T9" fmla="*/ 18 h 21"/>
                  <a:gd name="T10" fmla="*/ 10 w 21"/>
                  <a:gd name="T11" fmla="*/ 21 h 21"/>
                  <a:gd name="T12" fmla="*/ 10 w 21"/>
                  <a:gd name="T13" fmla="*/ 16 h 21"/>
                  <a:gd name="T14" fmla="*/ 14 w 21"/>
                  <a:gd name="T15" fmla="*/ 14 h 21"/>
                  <a:gd name="T16" fmla="*/ 14 w 21"/>
                  <a:gd name="T17" fmla="*/ 14 h 21"/>
                  <a:gd name="T18" fmla="*/ 16 w 21"/>
                  <a:gd name="T19" fmla="*/ 10 h 21"/>
                  <a:gd name="T20" fmla="*/ 14 w 21"/>
                  <a:gd name="T21" fmla="*/ 6 h 21"/>
                  <a:gd name="T22" fmla="*/ 10 w 21"/>
                  <a:gd name="T23" fmla="*/ 5 h 21"/>
                  <a:gd name="T24" fmla="*/ 10 w 21"/>
                  <a:gd name="T25" fmla="*/ 0 h 21"/>
                  <a:gd name="T26" fmla="*/ 10 w 21"/>
                  <a:gd name="T27" fmla="*/ 0 h 21"/>
                  <a:gd name="T28" fmla="*/ 10 w 21"/>
                  <a:gd name="T29" fmla="*/ 0 h 21"/>
                  <a:gd name="T30" fmla="*/ 10 w 21"/>
                  <a:gd name="T31" fmla="*/ 5 h 21"/>
                  <a:gd name="T32" fmla="*/ 10 w 21"/>
                  <a:gd name="T33" fmla="*/ 5 h 21"/>
                  <a:gd name="T34" fmla="*/ 6 w 21"/>
                  <a:gd name="T35" fmla="*/ 6 h 21"/>
                  <a:gd name="T36" fmla="*/ 6 w 21"/>
                  <a:gd name="T37" fmla="*/ 6 h 21"/>
                  <a:gd name="T38" fmla="*/ 5 w 21"/>
                  <a:gd name="T39" fmla="*/ 10 h 21"/>
                  <a:gd name="T40" fmla="*/ 6 w 21"/>
                  <a:gd name="T41" fmla="*/ 14 h 21"/>
                  <a:gd name="T42" fmla="*/ 10 w 21"/>
                  <a:gd name="T43" fmla="*/ 16 h 21"/>
                  <a:gd name="T44" fmla="*/ 10 w 21"/>
                  <a:gd name="T45" fmla="*/ 16 h 21"/>
                  <a:gd name="T46" fmla="*/ 10 w 21"/>
                  <a:gd name="T47" fmla="*/ 21 h 21"/>
                  <a:gd name="T48" fmla="*/ 10 w 21"/>
                  <a:gd name="T49" fmla="*/ 21 h 21"/>
                  <a:gd name="T50" fmla="*/ 3 w 21"/>
                  <a:gd name="T51" fmla="*/ 18 h 21"/>
                  <a:gd name="T52" fmla="*/ 0 w 21"/>
                  <a:gd name="T53" fmla="*/ 10 h 21"/>
                  <a:gd name="T54" fmla="*/ 3 w 21"/>
                  <a:gd name="T55" fmla="*/ 3 h 21"/>
                  <a:gd name="T56" fmla="*/ 3 w 21"/>
                  <a:gd name="T57" fmla="*/ 3 h 21"/>
                  <a:gd name="T58" fmla="*/ 10 w 21"/>
                  <a:gd name="T5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cubicBezTo>
                      <a:pt x="13" y="0"/>
                      <a:pt x="16" y="1"/>
                      <a:pt x="18" y="3"/>
                    </a:cubicBezTo>
                    <a:cubicBezTo>
                      <a:pt x="19" y="5"/>
                      <a:pt x="21" y="7"/>
                      <a:pt x="21" y="10"/>
                    </a:cubicBezTo>
                    <a:cubicBezTo>
                      <a:pt x="21" y="13"/>
                      <a:pt x="19" y="16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3" y="21"/>
                      <a:pt x="10" y="2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6" y="12"/>
                      <a:pt x="16" y="10"/>
                    </a:cubicBezTo>
                    <a:cubicBezTo>
                      <a:pt x="16" y="9"/>
                      <a:pt x="15" y="7"/>
                      <a:pt x="14" y="6"/>
                    </a:cubicBezTo>
                    <a:cubicBezTo>
                      <a:pt x="13" y="5"/>
                      <a:pt x="12" y="5"/>
                      <a:pt x="10" y="5"/>
                    </a:cubicBezTo>
                    <a:lnTo>
                      <a:pt x="10" y="0"/>
                    </a:ln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9"/>
                      <a:pt x="5" y="10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7" y="15"/>
                      <a:pt x="9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7" y="21"/>
                      <a:pt x="5" y="19"/>
                      <a:pt x="3" y="18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2" name="Freeform 102"/>
              <p:cNvSpPr>
                <a:spLocks noEditPoints="1"/>
              </p:cNvSpPr>
              <p:nvPr/>
            </p:nvSpPr>
            <p:spPr bwMode="auto">
              <a:xfrm>
                <a:off x="7708913" y="3984648"/>
                <a:ext cx="38100" cy="39688"/>
              </a:xfrm>
              <a:custGeom>
                <a:avLst/>
                <a:gdLst>
                  <a:gd name="T0" fmla="*/ 8 w 17"/>
                  <a:gd name="T1" fmla="*/ 0 h 17"/>
                  <a:gd name="T2" fmla="*/ 14 w 17"/>
                  <a:gd name="T3" fmla="*/ 3 h 17"/>
                  <a:gd name="T4" fmla="*/ 17 w 17"/>
                  <a:gd name="T5" fmla="*/ 9 h 17"/>
                  <a:gd name="T6" fmla="*/ 14 w 17"/>
                  <a:gd name="T7" fmla="*/ 15 h 17"/>
                  <a:gd name="T8" fmla="*/ 14 w 17"/>
                  <a:gd name="T9" fmla="*/ 15 h 17"/>
                  <a:gd name="T10" fmla="*/ 14 w 17"/>
                  <a:gd name="T11" fmla="*/ 15 h 17"/>
                  <a:gd name="T12" fmla="*/ 8 w 17"/>
                  <a:gd name="T13" fmla="*/ 17 h 17"/>
                  <a:gd name="T14" fmla="*/ 8 w 17"/>
                  <a:gd name="T15" fmla="*/ 17 h 17"/>
                  <a:gd name="T16" fmla="*/ 8 w 17"/>
                  <a:gd name="T17" fmla="*/ 13 h 17"/>
                  <a:gd name="T18" fmla="*/ 8 w 17"/>
                  <a:gd name="T19" fmla="*/ 13 h 17"/>
                  <a:gd name="T20" fmla="*/ 11 w 17"/>
                  <a:gd name="T21" fmla="*/ 12 h 17"/>
                  <a:gd name="T22" fmla="*/ 11 w 17"/>
                  <a:gd name="T23" fmla="*/ 12 h 17"/>
                  <a:gd name="T24" fmla="*/ 12 w 17"/>
                  <a:gd name="T25" fmla="*/ 9 h 17"/>
                  <a:gd name="T26" fmla="*/ 11 w 17"/>
                  <a:gd name="T27" fmla="*/ 6 h 17"/>
                  <a:gd name="T28" fmla="*/ 8 w 17"/>
                  <a:gd name="T29" fmla="*/ 5 h 17"/>
                  <a:gd name="T30" fmla="*/ 8 w 17"/>
                  <a:gd name="T31" fmla="*/ 5 h 17"/>
                  <a:gd name="T32" fmla="*/ 8 w 17"/>
                  <a:gd name="T33" fmla="*/ 0 h 17"/>
                  <a:gd name="T34" fmla="*/ 8 w 17"/>
                  <a:gd name="T35" fmla="*/ 17 h 17"/>
                  <a:gd name="T36" fmla="*/ 2 w 17"/>
                  <a:gd name="T37" fmla="*/ 15 h 17"/>
                  <a:gd name="T38" fmla="*/ 2 w 17"/>
                  <a:gd name="T39" fmla="*/ 15 h 17"/>
                  <a:gd name="T40" fmla="*/ 2 w 17"/>
                  <a:gd name="T41" fmla="*/ 15 h 17"/>
                  <a:gd name="T42" fmla="*/ 0 w 17"/>
                  <a:gd name="T43" fmla="*/ 9 h 17"/>
                  <a:gd name="T44" fmla="*/ 2 w 17"/>
                  <a:gd name="T45" fmla="*/ 3 h 17"/>
                  <a:gd name="T46" fmla="*/ 2 w 17"/>
                  <a:gd name="T47" fmla="*/ 3 h 17"/>
                  <a:gd name="T48" fmla="*/ 8 w 17"/>
                  <a:gd name="T49" fmla="*/ 0 h 17"/>
                  <a:gd name="T50" fmla="*/ 8 w 17"/>
                  <a:gd name="T51" fmla="*/ 5 h 17"/>
                  <a:gd name="T52" fmla="*/ 6 w 17"/>
                  <a:gd name="T53" fmla="*/ 6 h 17"/>
                  <a:gd name="T54" fmla="*/ 6 w 17"/>
                  <a:gd name="T55" fmla="*/ 6 h 17"/>
                  <a:gd name="T56" fmla="*/ 6 w 17"/>
                  <a:gd name="T57" fmla="*/ 6 h 17"/>
                  <a:gd name="T58" fmla="*/ 5 w 17"/>
                  <a:gd name="T59" fmla="*/ 9 h 17"/>
                  <a:gd name="T60" fmla="*/ 6 w 17"/>
                  <a:gd name="T61" fmla="*/ 12 h 17"/>
                  <a:gd name="T62" fmla="*/ 6 w 17"/>
                  <a:gd name="T63" fmla="*/ 12 h 17"/>
                  <a:gd name="T64" fmla="*/ 8 w 17"/>
                  <a:gd name="T65" fmla="*/ 13 h 17"/>
                  <a:gd name="T66" fmla="*/ 8 w 17"/>
                  <a:gd name="T6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7">
                    <a:moveTo>
                      <a:pt x="8" y="0"/>
                    </a:moveTo>
                    <a:cubicBezTo>
                      <a:pt x="11" y="0"/>
                      <a:pt x="13" y="1"/>
                      <a:pt x="14" y="3"/>
                    </a:cubicBezTo>
                    <a:cubicBezTo>
                      <a:pt x="16" y="4"/>
                      <a:pt x="17" y="7"/>
                      <a:pt x="17" y="9"/>
                    </a:cubicBezTo>
                    <a:cubicBezTo>
                      <a:pt x="17" y="11"/>
                      <a:pt x="16" y="13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1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10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2" y="10"/>
                      <a:pt x="12" y="9"/>
                    </a:cubicBezTo>
                    <a:cubicBezTo>
                      <a:pt x="12" y="8"/>
                      <a:pt x="12" y="7"/>
                      <a:pt x="11" y="6"/>
                    </a:cubicBezTo>
                    <a:cubicBezTo>
                      <a:pt x="10" y="6"/>
                      <a:pt x="9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  <a:moveTo>
                      <a:pt x="8" y="17"/>
                    </a:moveTo>
                    <a:cubicBezTo>
                      <a:pt x="6" y="17"/>
                      <a:pt x="4" y="17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3"/>
                      <a:pt x="0" y="11"/>
                      <a:pt x="0" y="9"/>
                    </a:cubicBezTo>
                    <a:cubicBezTo>
                      <a:pt x="0" y="7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7" y="13"/>
                      <a:pt x="8" y="13"/>
                    </a:cubicBezTo>
                    <a:lnTo>
                      <a:pt x="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3" name="Freeform 103"/>
              <p:cNvSpPr>
                <a:spLocks noEditPoints="1"/>
              </p:cNvSpPr>
              <p:nvPr/>
            </p:nvSpPr>
            <p:spPr bwMode="auto">
              <a:xfrm>
                <a:off x="7681925" y="3938612"/>
                <a:ext cx="28575" cy="28575"/>
              </a:xfrm>
              <a:custGeom>
                <a:avLst/>
                <a:gdLst>
                  <a:gd name="T0" fmla="*/ 6 w 13"/>
                  <a:gd name="T1" fmla="*/ 0 h 13"/>
                  <a:gd name="T2" fmla="*/ 11 w 13"/>
                  <a:gd name="T3" fmla="*/ 2 h 13"/>
                  <a:gd name="T4" fmla="*/ 11 w 13"/>
                  <a:gd name="T5" fmla="*/ 2 h 13"/>
                  <a:gd name="T6" fmla="*/ 13 w 13"/>
                  <a:gd name="T7" fmla="*/ 7 h 13"/>
                  <a:gd name="T8" fmla="*/ 11 w 13"/>
                  <a:gd name="T9" fmla="*/ 11 h 13"/>
                  <a:gd name="T10" fmla="*/ 11 w 13"/>
                  <a:gd name="T11" fmla="*/ 11 h 13"/>
                  <a:gd name="T12" fmla="*/ 6 w 13"/>
                  <a:gd name="T13" fmla="*/ 13 h 13"/>
                  <a:gd name="T14" fmla="*/ 6 w 13"/>
                  <a:gd name="T15" fmla="*/ 9 h 13"/>
                  <a:gd name="T16" fmla="*/ 8 w 13"/>
                  <a:gd name="T17" fmla="*/ 8 h 13"/>
                  <a:gd name="T18" fmla="*/ 8 w 13"/>
                  <a:gd name="T19" fmla="*/ 8 h 13"/>
                  <a:gd name="T20" fmla="*/ 8 w 13"/>
                  <a:gd name="T21" fmla="*/ 7 h 13"/>
                  <a:gd name="T22" fmla="*/ 8 w 13"/>
                  <a:gd name="T23" fmla="*/ 5 h 13"/>
                  <a:gd name="T24" fmla="*/ 8 w 13"/>
                  <a:gd name="T25" fmla="*/ 5 h 13"/>
                  <a:gd name="T26" fmla="*/ 6 w 13"/>
                  <a:gd name="T27" fmla="*/ 5 h 13"/>
                  <a:gd name="T28" fmla="*/ 6 w 13"/>
                  <a:gd name="T29" fmla="*/ 0 h 13"/>
                  <a:gd name="T30" fmla="*/ 6 w 13"/>
                  <a:gd name="T31" fmla="*/ 13 h 13"/>
                  <a:gd name="T32" fmla="*/ 1 w 13"/>
                  <a:gd name="T33" fmla="*/ 11 h 13"/>
                  <a:gd name="T34" fmla="*/ 0 w 13"/>
                  <a:gd name="T35" fmla="*/ 7 h 13"/>
                  <a:gd name="T36" fmla="*/ 1 w 13"/>
                  <a:gd name="T37" fmla="*/ 2 h 13"/>
                  <a:gd name="T38" fmla="*/ 1 w 13"/>
                  <a:gd name="T39" fmla="*/ 2 h 13"/>
                  <a:gd name="T40" fmla="*/ 6 w 13"/>
                  <a:gd name="T41" fmla="*/ 0 h 13"/>
                  <a:gd name="T42" fmla="*/ 6 w 13"/>
                  <a:gd name="T43" fmla="*/ 5 h 13"/>
                  <a:gd name="T44" fmla="*/ 5 w 13"/>
                  <a:gd name="T45" fmla="*/ 5 h 13"/>
                  <a:gd name="T46" fmla="*/ 5 w 13"/>
                  <a:gd name="T47" fmla="*/ 5 h 13"/>
                  <a:gd name="T48" fmla="*/ 5 w 13"/>
                  <a:gd name="T49" fmla="*/ 5 h 13"/>
                  <a:gd name="T50" fmla="*/ 4 w 13"/>
                  <a:gd name="T51" fmla="*/ 7 h 13"/>
                  <a:gd name="T52" fmla="*/ 5 w 13"/>
                  <a:gd name="T53" fmla="*/ 8 h 13"/>
                  <a:gd name="T54" fmla="*/ 6 w 13"/>
                  <a:gd name="T55" fmla="*/ 9 h 13"/>
                  <a:gd name="T56" fmla="*/ 6 w 13"/>
                  <a:gd name="T5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3">
                    <a:moveTo>
                      <a:pt x="6" y="0"/>
                    </a:moveTo>
                    <a:cubicBezTo>
                      <a:pt x="8" y="0"/>
                      <a:pt x="10" y="1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3"/>
                      <a:pt x="13" y="5"/>
                      <a:pt x="13" y="7"/>
                    </a:cubicBezTo>
                    <a:cubicBezTo>
                      <a:pt x="13" y="8"/>
                      <a:pt x="12" y="10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3"/>
                      <a:pt x="8" y="13"/>
                      <a:pt x="6" y="13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6" y="5"/>
                    </a:cubicBezTo>
                    <a:lnTo>
                      <a:pt x="6" y="0"/>
                    </a:lnTo>
                    <a:close/>
                    <a:moveTo>
                      <a:pt x="6" y="13"/>
                    </a:moveTo>
                    <a:cubicBezTo>
                      <a:pt x="4" y="13"/>
                      <a:pt x="3" y="13"/>
                      <a:pt x="1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4" y="6"/>
                      <a:pt x="4" y="7"/>
                    </a:cubicBezTo>
                    <a:cubicBezTo>
                      <a:pt x="4" y="7"/>
                      <a:pt x="5" y="8"/>
                      <a:pt x="5" y="8"/>
                    </a:cubicBezTo>
                    <a:cubicBezTo>
                      <a:pt x="5" y="8"/>
                      <a:pt x="6" y="9"/>
                      <a:pt x="6" y="9"/>
                    </a:cubicBezTo>
                    <a:lnTo>
                      <a:pt x="6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4" name="Freeform 104"/>
              <p:cNvSpPr>
                <a:spLocks noEditPoints="1"/>
              </p:cNvSpPr>
              <p:nvPr/>
            </p:nvSpPr>
            <p:spPr bwMode="auto">
              <a:xfrm>
                <a:off x="7672399" y="3859236"/>
                <a:ext cx="47625" cy="44450"/>
              </a:xfrm>
              <a:custGeom>
                <a:avLst/>
                <a:gdLst>
                  <a:gd name="T0" fmla="*/ 10 w 21"/>
                  <a:gd name="T1" fmla="*/ 0 h 20"/>
                  <a:gd name="T2" fmla="*/ 18 w 21"/>
                  <a:gd name="T3" fmla="*/ 3 h 20"/>
                  <a:gd name="T4" fmla="*/ 18 w 21"/>
                  <a:gd name="T5" fmla="*/ 3 h 20"/>
                  <a:gd name="T6" fmla="*/ 21 w 21"/>
                  <a:gd name="T7" fmla="*/ 10 h 20"/>
                  <a:gd name="T8" fmla="*/ 18 w 21"/>
                  <a:gd name="T9" fmla="*/ 17 h 20"/>
                  <a:gd name="T10" fmla="*/ 18 w 21"/>
                  <a:gd name="T11" fmla="*/ 17 h 20"/>
                  <a:gd name="T12" fmla="*/ 10 w 21"/>
                  <a:gd name="T13" fmla="*/ 20 h 20"/>
                  <a:gd name="T14" fmla="*/ 10 w 21"/>
                  <a:gd name="T15" fmla="*/ 16 h 20"/>
                  <a:gd name="T16" fmla="*/ 14 w 21"/>
                  <a:gd name="T17" fmla="*/ 14 h 20"/>
                  <a:gd name="T18" fmla="*/ 14 w 21"/>
                  <a:gd name="T19" fmla="*/ 14 h 20"/>
                  <a:gd name="T20" fmla="*/ 16 w 21"/>
                  <a:gd name="T21" fmla="*/ 10 h 20"/>
                  <a:gd name="T22" fmla="*/ 14 w 21"/>
                  <a:gd name="T23" fmla="*/ 6 h 20"/>
                  <a:gd name="T24" fmla="*/ 14 w 21"/>
                  <a:gd name="T25" fmla="*/ 6 h 20"/>
                  <a:gd name="T26" fmla="*/ 10 w 21"/>
                  <a:gd name="T27" fmla="*/ 4 h 20"/>
                  <a:gd name="T28" fmla="*/ 10 w 21"/>
                  <a:gd name="T29" fmla="*/ 0 h 20"/>
                  <a:gd name="T30" fmla="*/ 10 w 21"/>
                  <a:gd name="T31" fmla="*/ 0 h 20"/>
                  <a:gd name="T32" fmla="*/ 10 w 21"/>
                  <a:gd name="T33" fmla="*/ 0 h 20"/>
                  <a:gd name="T34" fmla="*/ 10 w 21"/>
                  <a:gd name="T35" fmla="*/ 4 h 20"/>
                  <a:gd name="T36" fmla="*/ 10 w 21"/>
                  <a:gd name="T37" fmla="*/ 4 h 20"/>
                  <a:gd name="T38" fmla="*/ 6 w 21"/>
                  <a:gd name="T39" fmla="*/ 6 h 20"/>
                  <a:gd name="T40" fmla="*/ 5 w 21"/>
                  <a:gd name="T41" fmla="*/ 10 h 20"/>
                  <a:gd name="T42" fmla="*/ 6 w 21"/>
                  <a:gd name="T43" fmla="*/ 14 h 20"/>
                  <a:gd name="T44" fmla="*/ 6 w 21"/>
                  <a:gd name="T45" fmla="*/ 14 h 20"/>
                  <a:gd name="T46" fmla="*/ 6 w 21"/>
                  <a:gd name="T47" fmla="*/ 14 h 20"/>
                  <a:gd name="T48" fmla="*/ 10 w 21"/>
                  <a:gd name="T49" fmla="*/ 16 h 20"/>
                  <a:gd name="T50" fmla="*/ 10 w 21"/>
                  <a:gd name="T51" fmla="*/ 16 h 20"/>
                  <a:gd name="T52" fmla="*/ 10 w 21"/>
                  <a:gd name="T53" fmla="*/ 20 h 20"/>
                  <a:gd name="T54" fmla="*/ 10 w 21"/>
                  <a:gd name="T55" fmla="*/ 20 h 20"/>
                  <a:gd name="T56" fmla="*/ 3 w 21"/>
                  <a:gd name="T57" fmla="*/ 17 h 20"/>
                  <a:gd name="T58" fmla="*/ 3 w 21"/>
                  <a:gd name="T59" fmla="*/ 17 h 20"/>
                  <a:gd name="T60" fmla="*/ 0 w 21"/>
                  <a:gd name="T61" fmla="*/ 10 h 20"/>
                  <a:gd name="T62" fmla="*/ 3 w 21"/>
                  <a:gd name="T63" fmla="*/ 3 h 20"/>
                  <a:gd name="T64" fmla="*/ 10 w 21"/>
                  <a:gd name="T6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" h="20">
                    <a:moveTo>
                      <a:pt x="10" y="0"/>
                    </a:moveTo>
                    <a:cubicBezTo>
                      <a:pt x="13" y="0"/>
                      <a:pt x="16" y="1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5"/>
                      <a:pt x="21" y="7"/>
                      <a:pt x="21" y="10"/>
                    </a:cubicBezTo>
                    <a:cubicBezTo>
                      <a:pt x="21" y="13"/>
                      <a:pt x="19" y="16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6" y="19"/>
                      <a:pt x="13" y="20"/>
                      <a:pt x="10" y="2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6" y="12"/>
                      <a:pt x="16" y="10"/>
                    </a:cubicBezTo>
                    <a:cubicBezTo>
                      <a:pt x="16" y="9"/>
                      <a:pt x="15" y="7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3" y="5"/>
                      <a:pt x="12" y="4"/>
                      <a:pt x="10" y="4"/>
                    </a:cubicBezTo>
                    <a:lnTo>
                      <a:pt x="10" y="0"/>
                    </a:ln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7" y="5"/>
                      <a:pt x="6" y="6"/>
                    </a:cubicBezTo>
                    <a:cubicBezTo>
                      <a:pt x="5" y="7"/>
                      <a:pt x="5" y="8"/>
                      <a:pt x="5" y="10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5"/>
                      <a:pt x="9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7" y="20"/>
                      <a:pt x="5" y="19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5" name="Freeform 106"/>
              <p:cNvSpPr>
                <a:spLocks noEditPoints="1"/>
              </p:cNvSpPr>
              <p:nvPr/>
            </p:nvSpPr>
            <p:spPr bwMode="auto">
              <a:xfrm>
                <a:off x="6211898" y="987432"/>
                <a:ext cx="696914" cy="447678"/>
              </a:xfrm>
              <a:custGeom>
                <a:avLst/>
                <a:gdLst>
                  <a:gd name="T0" fmla="*/ 154 w 308"/>
                  <a:gd name="T1" fmla="*/ 0 h 198"/>
                  <a:gd name="T2" fmla="*/ 305 w 308"/>
                  <a:gd name="T3" fmla="*/ 0 h 198"/>
                  <a:gd name="T4" fmla="*/ 308 w 308"/>
                  <a:gd name="T5" fmla="*/ 2 h 198"/>
                  <a:gd name="T6" fmla="*/ 308 w 308"/>
                  <a:gd name="T7" fmla="*/ 195 h 198"/>
                  <a:gd name="T8" fmla="*/ 305 w 308"/>
                  <a:gd name="T9" fmla="*/ 198 h 198"/>
                  <a:gd name="T10" fmla="*/ 154 w 308"/>
                  <a:gd name="T11" fmla="*/ 198 h 198"/>
                  <a:gd name="T12" fmla="*/ 154 w 308"/>
                  <a:gd name="T13" fmla="*/ 193 h 198"/>
                  <a:gd name="T14" fmla="*/ 303 w 308"/>
                  <a:gd name="T15" fmla="*/ 193 h 198"/>
                  <a:gd name="T16" fmla="*/ 303 w 308"/>
                  <a:gd name="T17" fmla="*/ 5 h 198"/>
                  <a:gd name="T18" fmla="*/ 154 w 308"/>
                  <a:gd name="T19" fmla="*/ 5 h 198"/>
                  <a:gd name="T20" fmla="*/ 154 w 308"/>
                  <a:gd name="T21" fmla="*/ 0 h 198"/>
                  <a:gd name="T22" fmla="*/ 3 w 308"/>
                  <a:gd name="T23" fmla="*/ 0 h 198"/>
                  <a:gd name="T24" fmla="*/ 154 w 308"/>
                  <a:gd name="T25" fmla="*/ 0 h 198"/>
                  <a:gd name="T26" fmla="*/ 154 w 308"/>
                  <a:gd name="T27" fmla="*/ 5 h 198"/>
                  <a:gd name="T28" fmla="*/ 5 w 308"/>
                  <a:gd name="T29" fmla="*/ 5 h 198"/>
                  <a:gd name="T30" fmla="*/ 5 w 308"/>
                  <a:gd name="T31" fmla="*/ 193 h 198"/>
                  <a:gd name="T32" fmla="*/ 154 w 308"/>
                  <a:gd name="T33" fmla="*/ 193 h 198"/>
                  <a:gd name="T34" fmla="*/ 154 w 308"/>
                  <a:gd name="T35" fmla="*/ 198 h 198"/>
                  <a:gd name="T36" fmla="*/ 3 w 308"/>
                  <a:gd name="T37" fmla="*/ 198 h 198"/>
                  <a:gd name="T38" fmla="*/ 0 w 308"/>
                  <a:gd name="T39" fmla="*/ 195 h 198"/>
                  <a:gd name="T40" fmla="*/ 0 w 308"/>
                  <a:gd name="T41" fmla="*/ 2 h 198"/>
                  <a:gd name="T42" fmla="*/ 3 w 308"/>
                  <a:gd name="T4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8" h="198">
                    <a:moveTo>
                      <a:pt x="154" y="0"/>
                    </a:moveTo>
                    <a:cubicBezTo>
                      <a:pt x="305" y="0"/>
                      <a:pt x="305" y="0"/>
                      <a:pt x="305" y="0"/>
                    </a:cubicBezTo>
                    <a:cubicBezTo>
                      <a:pt x="307" y="0"/>
                      <a:pt x="308" y="1"/>
                      <a:pt x="308" y="2"/>
                    </a:cubicBezTo>
                    <a:cubicBezTo>
                      <a:pt x="308" y="195"/>
                      <a:pt x="308" y="195"/>
                      <a:pt x="308" y="195"/>
                    </a:cubicBezTo>
                    <a:cubicBezTo>
                      <a:pt x="308" y="196"/>
                      <a:pt x="307" y="198"/>
                      <a:pt x="305" y="198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303" y="193"/>
                      <a:pt x="303" y="193"/>
                      <a:pt x="303" y="193"/>
                    </a:cubicBezTo>
                    <a:cubicBezTo>
                      <a:pt x="303" y="5"/>
                      <a:pt x="303" y="5"/>
                      <a:pt x="303" y="5"/>
                    </a:cubicBezTo>
                    <a:cubicBezTo>
                      <a:pt x="154" y="5"/>
                      <a:pt x="154" y="5"/>
                      <a:pt x="154" y="5"/>
                    </a:cubicBezTo>
                    <a:lnTo>
                      <a:pt x="154" y="0"/>
                    </a:lnTo>
                    <a:close/>
                    <a:moveTo>
                      <a:pt x="3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93"/>
                      <a:pt x="5" y="193"/>
                      <a:pt x="5" y="193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3" y="198"/>
                      <a:pt x="3" y="198"/>
                      <a:pt x="3" y="198"/>
                    </a:cubicBezTo>
                    <a:cubicBezTo>
                      <a:pt x="2" y="198"/>
                      <a:pt x="0" y="196"/>
                      <a:pt x="0" y="19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6" name="Freeform 107"/>
              <p:cNvSpPr>
                <a:spLocks noEditPoints="1"/>
              </p:cNvSpPr>
              <p:nvPr/>
            </p:nvSpPr>
            <p:spPr bwMode="auto">
              <a:xfrm>
                <a:off x="6269048" y="1482735"/>
                <a:ext cx="119063" cy="80963"/>
              </a:xfrm>
              <a:custGeom>
                <a:avLst/>
                <a:gdLst>
                  <a:gd name="T0" fmla="*/ 26 w 53"/>
                  <a:gd name="T1" fmla="*/ 0 h 36"/>
                  <a:gd name="T2" fmla="*/ 26 w 53"/>
                  <a:gd name="T3" fmla="*/ 0 h 36"/>
                  <a:gd name="T4" fmla="*/ 45 w 53"/>
                  <a:gd name="T5" fmla="*/ 8 h 36"/>
                  <a:gd name="T6" fmla="*/ 45 w 53"/>
                  <a:gd name="T7" fmla="*/ 8 h 36"/>
                  <a:gd name="T8" fmla="*/ 53 w 53"/>
                  <a:gd name="T9" fmla="*/ 27 h 36"/>
                  <a:gd name="T10" fmla="*/ 53 w 53"/>
                  <a:gd name="T11" fmla="*/ 29 h 36"/>
                  <a:gd name="T12" fmla="*/ 52 w 53"/>
                  <a:gd name="T13" fmla="*/ 30 h 36"/>
                  <a:gd name="T14" fmla="*/ 52 w 53"/>
                  <a:gd name="T15" fmla="*/ 32 h 36"/>
                  <a:gd name="T16" fmla="*/ 50 w 53"/>
                  <a:gd name="T17" fmla="*/ 33 h 36"/>
                  <a:gd name="T18" fmla="*/ 49 w 53"/>
                  <a:gd name="T19" fmla="*/ 35 h 36"/>
                  <a:gd name="T20" fmla="*/ 48 w 53"/>
                  <a:gd name="T21" fmla="*/ 35 h 36"/>
                  <a:gd name="T22" fmla="*/ 47 w 53"/>
                  <a:gd name="T23" fmla="*/ 36 h 36"/>
                  <a:gd name="T24" fmla="*/ 45 w 53"/>
                  <a:gd name="T25" fmla="*/ 36 h 36"/>
                  <a:gd name="T26" fmla="*/ 26 w 53"/>
                  <a:gd name="T27" fmla="*/ 36 h 36"/>
                  <a:gd name="T28" fmla="*/ 26 w 53"/>
                  <a:gd name="T29" fmla="*/ 31 h 36"/>
                  <a:gd name="T30" fmla="*/ 45 w 53"/>
                  <a:gd name="T31" fmla="*/ 31 h 36"/>
                  <a:gd name="T32" fmla="*/ 47 w 53"/>
                  <a:gd name="T33" fmla="*/ 30 h 36"/>
                  <a:gd name="T34" fmla="*/ 48 w 53"/>
                  <a:gd name="T35" fmla="*/ 29 h 36"/>
                  <a:gd name="T36" fmla="*/ 48 w 53"/>
                  <a:gd name="T37" fmla="*/ 28 h 36"/>
                  <a:gd name="T38" fmla="*/ 48 w 53"/>
                  <a:gd name="T39" fmla="*/ 27 h 36"/>
                  <a:gd name="T40" fmla="*/ 42 w 53"/>
                  <a:gd name="T41" fmla="*/ 11 h 36"/>
                  <a:gd name="T42" fmla="*/ 41 w 53"/>
                  <a:gd name="T43" fmla="*/ 11 h 36"/>
                  <a:gd name="T44" fmla="*/ 26 w 53"/>
                  <a:gd name="T45" fmla="*/ 5 h 36"/>
                  <a:gd name="T46" fmla="*/ 26 w 53"/>
                  <a:gd name="T47" fmla="*/ 5 h 36"/>
                  <a:gd name="T48" fmla="*/ 26 w 53"/>
                  <a:gd name="T49" fmla="*/ 0 h 36"/>
                  <a:gd name="T50" fmla="*/ 5 w 53"/>
                  <a:gd name="T51" fmla="*/ 36 h 36"/>
                  <a:gd name="T52" fmla="*/ 4 w 53"/>
                  <a:gd name="T53" fmla="*/ 35 h 36"/>
                  <a:gd name="T54" fmla="*/ 4 w 53"/>
                  <a:gd name="T55" fmla="*/ 35 h 36"/>
                  <a:gd name="T56" fmla="*/ 3 w 53"/>
                  <a:gd name="T57" fmla="*/ 33 h 36"/>
                  <a:gd name="T58" fmla="*/ 3 w 53"/>
                  <a:gd name="T59" fmla="*/ 33 h 36"/>
                  <a:gd name="T60" fmla="*/ 1 w 53"/>
                  <a:gd name="T61" fmla="*/ 32 h 36"/>
                  <a:gd name="T62" fmla="*/ 1 w 53"/>
                  <a:gd name="T63" fmla="*/ 32 h 36"/>
                  <a:gd name="T64" fmla="*/ 0 w 53"/>
                  <a:gd name="T65" fmla="*/ 30 h 36"/>
                  <a:gd name="T66" fmla="*/ 0 w 53"/>
                  <a:gd name="T67" fmla="*/ 29 h 36"/>
                  <a:gd name="T68" fmla="*/ 0 w 53"/>
                  <a:gd name="T69" fmla="*/ 27 h 36"/>
                  <a:gd name="T70" fmla="*/ 8 w 53"/>
                  <a:gd name="T71" fmla="*/ 8 h 36"/>
                  <a:gd name="T72" fmla="*/ 26 w 53"/>
                  <a:gd name="T73" fmla="*/ 0 h 36"/>
                  <a:gd name="T74" fmla="*/ 26 w 53"/>
                  <a:gd name="T75" fmla="*/ 5 h 36"/>
                  <a:gd name="T76" fmla="*/ 11 w 53"/>
                  <a:gd name="T77" fmla="*/ 11 h 36"/>
                  <a:gd name="T78" fmla="*/ 5 w 53"/>
                  <a:gd name="T79" fmla="*/ 27 h 36"/>
                  <a:gd name="T80" fmla="*/ 5 w 53"/>
                  <a:gd name="T81" fmla="*/ 28 h 36"/>
                  <a:gd name="T82" fmla="*/ 5 w 53"/>
                  <a:gd name="T83" fmla="*/ 29 h 36"/>
                  <a:gd name="T84" fmla="*/ 6 w 53"/>
                  <a:gd name="T85" fmla="*/ 30 h 36"/>
                  <a:gd name="T86" fmla="*/ 6 w 53"/>
                  <a:gd name="T87" fmla="*/ 30 h 36"/>
                  <a:gd name="T88" fmla="*/ 7 w 53"/>
                  <a:gd name="T89" fmla="*/ 31 h 36"/>
                  <a:gd name="T90" fmla="*/ 26 w 53"/>
                  <a:gd name="T91" fmla="*/ 31 h 36"/>
                  <a:gd name="T92" fmla="*/ 26 w 53"/>
                  <a:gd name="T93" fmla="*/ 36 h 36"/>
                  <a:gd name="T94" fmla="*/ 7 w 53"/>
                  <a:gd name="T95" fmla="*/ 36 h 36"/>
                  <a:gd name="T96" fmla="*/ 5 w 53"/>
                  <a:gd name="T9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3" h="36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33" y="0"/>
                      <a:pt x="40" y="3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50" y="13"/>
                      <a:pt x="53" y="19"/>
                      <a:pt x="53" y="27"/>
                    </a:cubicBezTo>
                    <a:cubicBezTo>
                      <a:pt x="53" y="27"/>
                      <a:pt x="53" y="28"/>
                      <a:pt x="53" y="29"/>
                    </a:cubicBezTo>
                    <a:cubicBezTo>
                      <a:pt x="53" y="29"/>
                      <a:pt x="53" y="30"/>
                      <a:pt x="52" y="30"/>
                    </a:cubicBezTo>
                    <a:cubicBezTo>
                      <a:pt x="52" y="31"/>
                      <a:pt x="52" y="31"/>
                      <a:pt x="52" y="32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49" y="34"/>
                      <a:pt x="49" y="34"/>
                      <a:pt x="49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6" y="36"/>
                      <a:pt x="45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6" y="31"/>
                      <a:pt x="46" y="30"/>
                      <a:pt x="47" y="30"/>
                    </a:cubicBezTo>
                    <a:cubicBezTo>
                      <a:pt x="47" y="29"/>
                      <a:pt x="47" y="29"/>
                      <a:pt x="48" y="29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7"/>
                      <a:pt x="48" y="27"/>
                    </a:cubicBezTo>
                    <a:cubicBezTo>
                      <a:pt x="48" y="21"/>
                      <a:pt x="46" y="15"/>
                      <a:pt x="42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8" y="7"/>
                      <a:pt x="32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lnTo>
                      <a:pt x="26" y="0"/>
                    </a:lnTo>
                    <a:close/>
                    <a:moveTo>
                      <a:pt x="5" y="36"/>
                    </a:moveTo>
                    <a:cubicBezTo>
                      <a:pt x="5" y="36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4"/>
                      <a:pt x="3" y="34"/>
                      <a:pt x="3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2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2" y="3"/>
                      <a:pt x="19" y="0"/>
                      <a:pt x="26" y="0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0" y="5"/>
                      <a:pt x="15" y="8"/>
                      <a:pt x="11" y="11"/>
                    </a:cubicBezTo>
                    <a:cubicBezTo>
                      <a:pt x="7" y="15"/>
                      <a:pt x="5" y="21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29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7" y="31"/>
                      <a:pt x="7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6" y="36"/>
                      <a:pt x="6" y="36"/>
                      <a:pt x="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7" name="Freeform 108"/>
              <p:cNvSpPr>
                <a:spLocks noEditPoints="1"/>
              </p:cNvSpPr>
              <p:nvPr/>
            </p:nvSpPr>
            <p:spPr bwMode="auto">
              <a:xfrm>
                <a:off x="6502411" y="1482735"/>
                <a:ext cx="119063" cy="80963"/>
              </a:xfrm>
              <a:custGeom>
                <a:avLst/>
                <a:gdLst>
                  <a:gd name="T0" fmla="*/ 26 w 53"/>
                  <a:gd name="T1" fmla="*/ 0 h 36"/>
                  <a:gd name="T2" fmla="*/ 26 w 53"/>
                  <a:gd name="T3" fmla="*/ 0 h 36"/>
                  <a:gd name="T4" fmla="*/ 45 w 53"/>
                  <a:gd name="T5" fmla="*/ 8 h 36"/>
                  <a:gd name="T6" fmla="*/ 45 w 53"/>
                  <a:gd name="T7" fmla="*/ 8 h 36"/>
                  <a:gd name="T8" fmla="*/ 45 w 53"/>
                  <a:gd name="T9" fmla="*/ 8 h 36"/>
                  <a:gd name="T10" fmla="*/ 53 w 53"/>
                  <a:gd name="T11" fmla="*/ 27 h 36"/>
                  <a:gd name="T12" fmla="*/ 53 w 53"/>
                  <a:gd name="T13" fmla="*/ 29 h 36"/>
                  <a:gd name="T14" fmla="*/ 52 w 53"/>
                  <a:gd name="T15" fmla="*/ 30 h 36"/>
                  <a:gd name="T16" fmla="*/ 51 w 53"/>
                  <a:gd name="T17" fmla="*/ 32 h 36"/>
                  <a:gd name="T18" fmla="*/ 50 w 53"/>
                  <a:gd name="T19" fmla="*/ 33 h 36"/>
                  <a:gd name="T20" fmla="*/ 50 w 53"/>
                  <a:gd name="T21" fmla="*/ 33 h 36"/>
                  <a:gd name="T22" fmla="*/ 50 w 53"/>
                  <a:gd name="T23" fmla="*/ 33 h 36"/>
                  <a:gd name="T24" fmla="*/ 48 w 53"/>
                  <a:gd name="T25" fmla="*/ 35 h 36"/>
                  <a:gd name="T26" fmla="*/ 48 w 53"/>
                  <a:gd name="T27" fmla="*/ 35 h 36"/>
                  <a:gd name="T28" fmla="*/ 47 w 53"/>
                  <a:gd name="T29" fmla="*/ 36 h 36"/>
                  <a:gd name="T30" fmla="*/ 45 w 53"/>
                  <a:gd name="T31" fmla="*/ 36 h 36"/>
                  <a:gd name="T32" fmla="*/ 26 w 53"/>
                  <a:gd name="T33" fmla="*/ 36 h 36"/>
                  <a:gd name="T34" fmla="*/ 26 w 53"/>
                  <a:gd name="T35" fmla="*/ 31 h 36"/>
                  <a:gd name="T36" fmla="*/ 45 w 53"/>
                  <a:gd name="T37" fmla="*/ 31 h 36"/>
                  <a:gd name="T38" fmla="*/ 46 w 53"/>
                  <a:gd name="T39" fmla="*/ 30 h 36"/>
                  <a:gd name="T40" fmla="*/ 46 w 53"/>
                  <a:gd name="T41" fmla="*/ 30 h 36"/>
                  <a:gd name="T42" fmla="*/ 48 w 53"/>
                  <a:gd name="T43" fmla="*/ 29 h 36"/>
                  <a:gd name="T44" fmla="*/ 48 w 53"/>
                  <a:gd name="T45" fmla="*/ 28 h 36"/>
                  <a:gd name="T46" fmla="*/ 48 w 53"/>
                  <a:gd name="T47" fmla="*/ 27 h 36"/>
                  <a:gd name="T48" fmla="*/ 41 w 53"/>
                  <a:gd name="T49" fmla="*/ 11 h 36"/>
                  <a:gd name="T50" fmla="*/ 41 w 53"/>
                  <a:gd name="T51" fmla="*/ 11 h 36"/>
                  <a:gd name="T52" fmla="*/ 26 w 53"/>
                  <a:gd name="T53" fmla="*/ 5 h 36"/>
                  <a:gd name="T54" fmla="*/ 26 w 53"/>
                  <a:gd name="T55" fmla="*/ 5 h 36"/>
                  <a:gd name="T56" fmla="*/ 26 w 53"/>
                  <a:gd name="T57" fmla="*/ 0 h 36"/>
                  <a:gd name="T58" fmla="*/ 5 w 53"/>
                  <a:gd name="T59" fmla="*/ 36 h 36"/>
                  <a:gd name="T60" fmla="*/ 4 w 53"/>
                  <a:gd name="T61" fmla="*/ 35 h 36"/>
                  <a:gd name="T62" fmla="*/ 4 w 53"/>
                  <a:gd name="T63" fmla="*/ 35 h 36"/>
                  <a:gd name="T64" fmla="*/ 2 w 53"/>
                  <a:gd name="T65" fmla="*/ 33 h 36"/>
                  <a:gd name="T66" fmla="*/ 1 w 53"/>
                  <a:gd name="T67" fmla="*/ 32 h 36"/>
                  <a:gd name="T68" fmla="*/ 1 w 53"/>
                  <a:gd name="T69" fmla="*/ 32 h 36"/>
                  <a:gd name="T70" fmla="*/ 0 w 53"/>
                  <a:gd name="T71" fmla="*/ 30 h 36"/>
                  <a:gd name="T72" fmla="*/ 0 w 53"/>
                  <a:gd name="T73" fmla="*/ 29 h 36"/>
                  <a:gd name="T74" fmla="*/ 0 w 53"/>
                  <a:gd name="T75" fmla="*/ 27 h 36"/>
                  <a:gd name="T76" fmla="*/ 7 w 53"/>
                  <a:gd name="T77" fmla="*/ 8 h 36"/>
                  <a:gd name="T78" fmla="*/ 7 w 53"/>
                  <a:gd name="T79" fmla="*/ 8 h 36"/>
                  <a:gd name="T80" fmla="*/ 26 w 53"/>
                  <a:gd name="T81" fmla="*/ 0 h 36"/>
                  <a:gd name="T82" fmla="*/ 26 w 53"/>
                  <a:gd name="T83" fmla="*/ 5 h 36"/>
                  <a:gd name="T84" fmla="*/ 11 w 53"/>
                  <a:gd name="T85" fmla="*/ 11 h 36"/>
                  <a:gd name="T86" fmla="*/ 11 w 53"/>
                  <a:gd name="T87" fmla="*/ 12 h 36"/>
                  <a:gd name="T88" fmla="*/ 4 w 53"/>
                  <a:gd name="T89" fmla="*/ 27 h 36"/>
                  <a:gd name="T90" fmla="*/ 4 w 53"/>
                  <a:gd name="T91" fmla="*/ 28 h 36"/>
                  <a:gd name="T92" fmla="*/ 5 w 53"/>
                  <a:gd name="T93" fmla="*/ 29 h 36"/>
                  <a:gd name="T94" fmla="*/ 6 w 53"/>
                  <a:gd name="T95" fmla="*/ 30 h 36"/>
                  <a:gd name="T96" fmla="*/ 6 w 53"/>
                  <a:gd name="T97" fmla="*/ 30 h 36"/>
                  <a:gd name="T98" fmla="*/ 7 w 53"/>
                  <a:gd name="T99" fmla="*/ 31 h 36"/>
                  <a:gd name="T100" fmla="*/ 26 w 53"/>
                  <a:gd name="T101" fmla="*/ 31 h 36"/>
                  <a:gd name="T102" fmla="*/ 26 w 53"/>
                  <a:gd name="T103" fmla="*/ 36 h 36"/>
                  <a:gd name="T104" fmla="*/ 7 w 53"/>
                  <a:gd name="T105" fmla="*/ 36 h 36"/>
                  <a:gd name="T106" fmla="*/ 5 w 53"/>
                  <a:gd name="T10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3" h="36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33" y="0"/>
                      <a:pt x="40" y="3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50" y="13"/>
                      <a:pt x="53" y="19"/>
                      <a:pt x="53" y="27"/>
                    </a:cubicBezTo>
                    <a:cubicBezTo>
                      <a:pt x="53" y="27"/>
                      <a:pt x="53" y="28"/>
                      <a:pt x="53" y="29"/>
                    </a:cubicBezTo>
                    <a:cubicBezTo>
                      <a:pt x="52" y="29"/>
                      <a:pt x="52" y="30"/>
                      <a:pt x="52" y="30"/>
                    </a:cubicBezTo>
                    <a:cubicBezTo>
                      <a:pt x="52" y="31"/>
                      <a:pt x="52" y="31"/>
                      <a:pt x="51" y="32"/>
                    </a:cubicBezTo>
                    <a:cubicBezTo>
                      <a:pt x="51" y="32"/>
                      <a:pt x="50" y="33"/>
                      <a:pt x="50" y="33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49" y="34"/>
                      <a:pt x="49" y="34"/>
                      <a:pt x="48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7" y="36"/>
                      <a:pt x="47" y="36"/>
                    </a:cubicBezTo>
                    <a:cubicBezTo>
                      <a:pt x="46" y="36"/>
                      <a:pt x="46" y="36"/>
                      <a:pt x="45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7" y="29"/>
                      <a:pt x="47" y="29"/>
                      <a:pt x="48" y="29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7"/>
                      <a:pt x="48" y="27"/>
                    </a:cubicBezTo>
                    <a:cubicBezTo>
                      <a:pt x="48" y="21"/>
                      <a:pt x="45" y="15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8" y="8"/>
                      <a:pt x="32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lnTo>
                      <a:pt x="26" y="0"/>
                    </a:lnTo>
                    <a:close/>
                    <a:moveTo>
                      <a:pt x="5" y="36"/>
                    </a:moveTo>
                    <a:cubicBezTo>
                      <a:pt x="5" y="36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4"/>
                      <a:pt x="3" y="34"/>
                      <a:pt x="2" y="33"/>
                    </a:cubicBezTo>
                    <a:cubicBezTo>
                      <a:pt x="2" y="33"/>
                      <a:pt x="1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2"/>
                      <a:pt x="0" y="31"/>
                      <a:pt x="0" y="30"/>
                    </a:cubicBezTo>
                    <a:cubicBezTo>
                      <a:pt x="0" y="30"/>
                      <a:pt x="0" y="29"/>
                      <a:pt x="0" y="29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20"/>
                      <a:pt x="3" y="13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3"/>
                      <a:pt x="19" y="0"/>
                      <a:pt x="26" y="0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0" y="5"/>
                      <a:pt x="15" y="8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7" y="15"/>
                      <a:pt x="4" y="21"/>
                      <a:pt x="4" y="27"/>
                    </a:cubicBezTo>
                    <a:cubicBezTo>
                      <a:pt x="4" y="27"/>
                      <a:pt x="4" y="28"/>
                      <a:pt x="4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29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7" y="31"/>
                      <a:pt x="7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6" y="36"/>
                      <a:pt x="6" y="36"/>
                      <a:pt x="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8" name="Freeform 109"/>
              <p:cNvSpPr>
                <a:spLocks noEditPoints="1"/>
              </p:cNvSpPr>
              <p:nvPr/>
            </p:nvSpPr>
            <p:spPr bwMode="auto">
              <a:xfrm>
                <a:off x="6737361" y="1482735"/>
                <a:ext cx="119063" cy="80963"/>
              </a:xfrm>
              <a:custGeom>
                <a:avLst/>
                <a:gdLst>
                  <a:gd name="T0" fmla="*/ 27 w 53"/>
                  <a:gd name="T1" fmla="*/ 31 h 36"/>
                  <a:gd name="T2" fmla="*/ 44 w 53"/>
                  <a:gd name="T3" fmla="*/ 31 h 36"/>
                  <a:gd name="T4" fmla="*/ 46 w 53"/>
                  <a:gd name="T5" fmla="*/ 29 h 36"/>
                  <a:gd name="T6" fmla="*/ 48 w 53"/>
                  <a:gd name="T7" fmla="*/ 27 h 36"/>
                  <a:gd name="T8" fmla="*/ 48 w 53"/>
                  <a:gd name="T9" fmla="*/ 27 h 36"/>
                  <a:gd name="T10" fmla="*/ 42 w 53"/>
                  <a:gd name="T11" fmla="*/ 11 h 36"/>
                  <a:gd name="T12" fmla="*/ 42 w 53"/>
                  <a:gd name="T13" fmla="*/ 11 h 36"/>
                  <a:gd name="T14" fmla="*/ 27 w 53"/>
                  <a:gd name="T15" fmla="*/ 5 h 36"/>
                  <a:gd name="T16" fmla="*/ 27 w 53"/>
                  <a:gd name="T17" fmla="*/ 5 h 36"/>
                  <a:gd name="T18" fmla="*/ 27 w 53"/>
                  <a:gd name="T19" fmla="*/ 0 h 36"/>
                  <a:gd name="T20" fmla="*/ 27 w 53"/>
                  <a:gd name="T21" fmla="*/ 0 h 36"/>
                  <a:gd name="T22" fmla="*/ 45 w 53"/>
                  <a:gd name="T23" fmla="*/ 8 h 36"/>
                  <a:gd name="T24" fmla="*/ 45 w 53"/>
                  <a:gd name="T25" fmla="*/ 8 h 36"/>
                  <a:gd name="T26" fmla="*/ 45 w 53"/>
                  <a:gd name="T27" fmla="*/ 8 h 36"/>
                  <a:gd name="T28" fmla="*/ 53 w 53"/>
                  <a:gd name="T29" fmla="*/ 27 h 36"/>
                  <a:gd name="T30" fmla="*/ 53 w 53"/>
                  <a:gd name="T31" fmla="*/ 28 h 36"/>
                  <a:gd name="T32" fmla="*/ 53 w 53"/>
                  <a:gd name="T33" fmla="*/ 28 h 36"/>
                  <a:gd name="T34" fmla="*/ 53 w 53"/>
                  <a:gd name="T35" fmla="*/ 29 h 36"/>
                  <a:gd name="T36" fmla="*/ 52 w 53"/>
                  <a:gd name="T37" fmla="*/ 31 h 36"/>
                  <a:gd name="T38" fmla="*/ 49 w 53"/>
                  <a:gd name="T39" fmla="*/ 33 h 36"/>
                  <a:gd name="T40" fmla="*/ 47 w 53"/>
                  <a:gd name="T41" fmla="*/ 35 h 36"/>
                  <a:gd name="T42" fmla="*/ 47 w 53"/>
                  <a:gd name="T43" fmla="*/ 35 h 36"/>
                  <a:gd name="T44" fmla="*/ 46 w 53"/>
                  <a:gd name="T45" fmla="*/ 36 h 36"/>
                  <a:gd name="T46" fmla="*/ 44 w 53"/>
                  <a:gd name="T47" fmla="*/ 36 h 36"/>
                  <a:gd name="T48" fmla="*/ 27 w 53"/>
                  <a:gd name="T49" fmla="*/ 36 h 36"/>
                  <a:gd name="T50" fmla="*/ 27 w 53"/>
                  <a:gd name="T51" fmla="*/ 31 h 36"/>
                  <a:gd name="T52" fmla="*/ 6 w 53"/>
                  <a:gd name="T53" fmla="*/ 31 h 36"/>
                  <a:gd name="T54" fmla="*/ 27 w 53"/>
                  <a:gd name="T55" fmla="*/ 31 h 36"/>
                  <a:gd name="T56" fmla="*/ 27 w 53"/>
                  <a:gd name="T57" fmla="*/ 36 h 36"/>
                  <a:gd name="T58" fmla="*/ 6 w 53"/>
                  <a:gd name="T59" fmla="*/ 36 h 36"/>
                  <a:gd name="T60" fmla="*/ 4 w 53"/>
                  <a:gd name="T61" fmla="*/ 36 h 36"/>
                  <a:gd name="T62" fmla="*/ 4 w 53"/>
                  <a:gd name="T63" fmla="*/ 36 h 36"/>
                  <a:gd name="T64" fmla="*/ 3 w 53"/>
                  <a:gd name="T65" fmla="*/ 35 h 36"/>
                  <a:gd name="T66" fmla="*/ 3 w 53"/>
                  <a:gd name="T67" fmla="*/ 35 h 36"/>
                  <a:gd name="T68" fmla="*/ 3 w 53"/>
                  <a:gd name="T69" fmla="*/ 35 h 36"/>
                  <a:gd name="T70" fmla="*/ 2 w 53"/>
                  <a:gd name="T71" fmla="*/ 34 h 36"/>
                  <a:gd name="T72" fmla="*/ 2 w 53"/>
                  <a:gd name="T73" fmla="*/ 34 h 36"/>
                  <a:gd name="T74" fmla="*/ 1 w 53"/>
                  <a:gd name="T75" fmla="*/ 33 h 36"/>
                  <a:gd name="T76" fmla="*/ 1 w 53"/>
                  <a:gd name="T77" fmla="*/ 32 h 36"/>
                  <a:gd name="T78" fmla="*/ 0 w 53"/>
                  <a:gd name="T79" fmla="*/ 29 h 36"/>
                  <a:gd name="T80" fmla="*/ 0 w 53"/>
                  <a:gd name="T81" fmla="*/ 27 h 36"/>
                  <a:gd name="T82" fmla="*/ 8 w 53"/>
                  <a:gd name="T83" fmla="*/ 8 h 36"/>
                  <a:gd name="T84" fmla="*/ 27 w 53"/>
                  <a:gd name="T85" fmla="*/ 0 h 36"/>
                  <a:gd name="T86" fmla="*/ 27 w 53"/>
                  <a:gd name="T87" fmla="*/ 5 h 36"/>
                  <a:gd name="T88" fmla="*/ 11 w 53"/>
                  <a:gd name="T89" fmla="*/ 11 h 36"/>
                  <a:gd name="T90" fmla="*/ 5 w 53"/>
                  <a:gd name="T91" fmla="*/ 27 h 36"/>
                  <a:gd name="T92" fmla="*/ 5 w 53"/>
                  <a:gd name="T93" fmla="*/ 29 h 36"/>
                  <a:gd name="T94" fmla="*/ 5 w 53"/>
                  <a:gd name="T95" fmla="*/ 30 h 36"/>
                  <a:gd name="T96" fmla="*/ 5 w 53"/>
                  <a:gd name="T97" fmla="*/ 31 h 36"/>
                  <a:gd name="T98" fmla="*/ 5 w 53"/>
                  <a:gd name="T99" fmla="*/ 31 h 36"/>
                  <a:gd name="T100" fmla="*/ 6 w 53"/>
                  <a:gd name="T101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3" h="36">
                    <a:moveTo>
                      <a:pt x="27" y="31"/>
                    </a:move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0"/>
                      <a:pt x="45" y="30"/>
                      <a:pt x="46" y="29"/>
                    </a:cubicBezTo>
                    <a:cubicBezTo>
                      <a:pt x="47" y="28"/>
                      <a:pt x="48" y="28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1"/>
                      <a:pt x="46" y="15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8" y="8"/>
                      <a:pt x="33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4" y="0"/>
                      <a:pt x="40" y="3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50" y="13"/>
                      <a:pt x="53" y="19"/>
                      <a:pt x="53" y="27"/>
                    </a:cubicBezTo>
                    <a:cubicBezTo>
                      <a:pt x="53" y="27"/>
                      <a:pt x="53" y="27"/>
                      <a:pt x="53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8"/>
                      <a:pt x="53" y="29"/>
                      <a:pt x="53" y="29"/>
                    </a:cubicBezTo>
                    <a:cubicBezTo>
                      <a:pt x="53" y="30"/>
                      <a:pt x="52" y="30"/>
                      <a:pt x="52" y="31"/>
                    </a:cubicBezTo>
                    <a:cubicBezTo>
                      <a:pt x="51" y="31"/>
                      <a:pt x="50" y="32"/>
                      <a:pt x="49" y="33"/>
                    </a:cubicBezTo>
                    <a:cubicBezTo>
                      <a:pt x="49" y="33"/>
                      <a:pt x="48" y="34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6" y="35"/>
                      <a:pt x="46" y="36"/>
                    </a:cubicBezTo>
                    <a:cubicBezTo>
                      <a:pt x="45" y="36"/>
                      <a:pt x="45" y="36"/>
                      <a:pt x="44" y="36"/>
                    </a:cubicBezTo>
                    <a:cubicBezTo>
                      <a:pt x="27" y="36"/>
                      <a:pt x="27" y="36"/>
                      <a:pt x="27" y="36"/>
                    </a:cubicBezTo>
                    <a:lnTo>
                      <a:pt x="27" y="31"/>
                    </a:lnTo>
                    <a:close/>
                    <a:moveTo>
                      <a:pt x="6" y="31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5" y="36"/>
                      <a:pt x="5" y="36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3"/>
                      <a:pt x="1" y="33"/>
                    </a:cubicBezTo>
                    <a:cubicBezTo>
                      <a:pt x="1" y="33"/>
                      <a:pt x="1" y="32"/>
                      <a:pt x="1" y="32"/>
                    </a:cubicBezTo>
                    <a:cubicBezTo>
                      <a:pt x="0" y="31"/>
                      <a:pt x="0" y="30"/>
                      <a:pt x="0" y="29"/>
                    </a:cubicBezTo>
                    <a:cubicBezTo>
                      <a:pt x="0" y="28"/>
                      <a:pt x="0" y="28"/>
                      <a:pt x="0" y="27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9" y="0"/>
                      <a:pt x="27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1" y="5"/>
                      <a:pt x="15" y="8"/>
                      <a:pt x="11" y="11"/>
                    </a:cubicBezTo>
                    <a:cubicBezTo>
                      <a:pt x="7" y="15"/>
                      <a:pt x="5" y="21"/>
                      <a:pt x="5" y="27"/>
                    </a:cubicBezTo>
                    <a:cubicBezTo>
                      <a:pt x="5" y="28"/>
                      <a:pt x="5" y="28"/>
                      <a:pt x="5" y="29"/>
                    </a:cubicBezTo>
                    <a:cubicBezTo>
                      <a:pt x="5" y="29"/>
                      <a:pt x="5" y="30"/>
                      <a:pt x="5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6" y="31"/>
                      <a:pt x="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9" name="Freeform 110"/>
              <p:cNvSpPr>
                <a:spLocks noEditPoints="1"/>
              </p:cNvSpPr>
              <p:nvPr/>
            </p:nvSpPr>
            <p:spPr bwMode="auto">
              <a:xfrm>
                <a:off x="6215073" y="1552584"/>
                <a:ext cx="225425" cy="84138"/>
              </a:xfrm>
              <a:custGeom>
                <a:avLst/>
                <a:gdLst>
                  <a:gd name="T0" fmla="*/ 93 w 100"/>
                  <a:gd name="T1" fmla="*/ 21 h 37"/>
                  <a:gd name="T2" fmla="*/ 93 w 100"/>
                  <a:gd name="T3" fmla="*/ 8 h 37"/>
                  <a:gd name="T4" fmla="*/ 95 w 100"/>
                  <a:gd name="T5" fmla="*/ 3 h 37"/>
                  <a:gd name="T6" fmla="*/ 100 w 100"/>
                  <a:gd name="T7" fmla="*/ 13 h 37"/>
                  <a:gd name="T8" fmla="*/ 97 w 100"/>
                  <a:gd name="T9" fmla="*/ 24 h 37"/>
                  <a:gd name="T10" fmla="*/ 93 w 100"/>
                  <a:gd name="T11" fmla="*/ 21 h 37"/>
                  <a:gd name="T12" fmla="*/ 93 w 100"/>
                  <a:gd name="T13" fmla="*/ 21 h 37"/>
                  <a:gd name="T14" fmla="*/ 93 w 100"/>
                  <a:gd name="T15" fmla="*/ 21 h 37"/>
                  <a:gd name="T16" fmla="*/ 93 w 100"/>
                  <a:gd name="T17" fmla="*/ 28 h 37"/>
                  <a:gd name="T18" fmla="*/ 92 w 100"/>
                  <a:gd name="T19" fmla="*/ 22 h 37"/>
                  <a:gd name="T20" fmla="*/ 92 w 100"/>
                  <a:gd name="T21" fmla="*/ 7 h 37"/>
                  <a:gd name="T22" fmla="*/ 92 w 100"/>
                  <a:gd name="T23" fmla="*/ 1 h 37"/>
                  <a:gd name="T24" fmla="*/ 93 w 100"/>
                  <a:gd name="T25" fmla="*/ 8 h 37"/>
                  <a:gd name="T26" fmla="*/ 93 w 100"/>
                  <a:gd name="T27" fmla="*/ 21 h 37"/>
                  <a:gd name="T28" fmla="*/ 92 w 100"/>
                  <a:gd name="T29" fmla="*/ 7 h 37"/>
                  <a:gd name="T30" fmla="*/ 50 w 100"/>
                  <a:gd name="T31" fmla="*/ 32 h 37"/>
                  <a:gd name="T32" fmla="*/ 82 w 100"/>
                  <a:gd name="T33" fmla="*/ 29 h 37"/>
                  <a:gd name="T34" fmla="*/ 92 w 100"/>
                  <a:gd name="T35" fmla="*/ 29 h 37"/>
                  <a:gd name="T36" fmla="*/ 69 w 100"/>
                  <a:gd name="T37" fmla="*/ 37 h 37"/>
                  <a:gd name="T38" fmla="*/ 50 w 100"/>
                  <a:gd name="T39" fmla="*/ 32 h 37"/>
                  <a:gd name="T40" fmla="*/ 92 w 100"/>
                  <a:gd name="T41" fmla="*/ 7 h 37"/>
                  <a:gd name="T42" fmla="*/ 85 w 100"/>
                  <a:gd name="T43" fmla="*/ 4 h 37"/>
                  <a:gd name="T44" fmla="*/ 78 w 100"/>
                  <a:gd name="T45" fmla="*/ 8 h 37"/>
                  <a:gd name="T46" fmla="*/ 70 w 100"/>
                  <a:gd name="T47" fmla="*/ 12 h 37"/>
                  <a:gd name="T48" fmla="*/ 70 w 100"/>
                  <a:gd name="T49" fmla="*/ 12 h 37"/>
                  <a:gd name="T50" fmla="*/ 70 w 100"/>
                  <a:gd name="T51" fmla="*/ 12 h 37"/>
                  <a:gd name="T52" fmla="*/ 50 w 100"/>
                  <a:gd name="T53" fmla="*/ 12 h 37"/>
                  <a:gd name="T54" fmla="*/ 69 w 100"/>
                  <a:gd name="T55" fmla="*/ 7 h 37"/>
                  <a:gd name="T56" fmla="*/ 70 w 100"/>
                  <a:gd name="T57" fmla="*/ 7 h 37"/>
                  <a:gd name="T58" fmla="*/ 70 w 100"/>
                  <a:gd name="T59" fmla="*/ 7 h 37"/>
                  <a:gd name="T60" fmla="*/ 74 w 100"/>
                  <a:gd name="T61" fmla="*/ 5 h 37"/>
                  <a:gd name="T62" fmla="*/ 85 w 100"/>
                  <a:gd name="T63" fmla="*/ 0 h 37"/>
                  <a:gd name="T64" fmla="*/ 92 w 100"/>
                  <a:gd name="T65" fmla="*/ 1 h 37"/>
                  <a:gd name="T66" fmla="*/ 92 w 100"/>
                  <a:gd name="T67" fmla="*/ 7 h 37"/>
                  <a:gd name="T68" fmla="*/ 15 w 100"/>
                  <a:gd name="T69" fmla="*/ 4 h 37"/>
                  <a:gd name="T70" fmla="*/ 9 w 100"/>
                  <a:gd name="T71" fmla="*/ 7 h 37"/>
                  <a:gd name="T72" fmla="*/ 7 w 100"/>
                  <a:gd name="T73" fmla="*/ 21 h 37"/>
                  <a:gd name="T74" fmla="*/ 31 w 100"/>
                  <a:gd name="T75" fmla="*/ 32 h 37"/>
                  <a:gd name="T76" fmla="*/ 50 w 100"/>
                  <a:gd name="T77" fmla="*/ 37 h 37"/>
                  <a:gd name="T78" fmla="*/ 16 w 100"/>
                  <a:gd name="T79" fmla="*/ 33 h 37"/>
                  <a:gd name="T80" fmla="*/ 0 w 100"/>
                  <a:gd name="T81" fmla="*/ 13 h 37"/>
                  <a:gd name="T82" fmla="*/ 10 w 100"/>
                  <a:gd name="T83" fmla="*/ 0 h 37"/>
                  <a:gd name="T84" fmla="*/ 21 w 100"/>
                  <a:gd name="T85" fmla="*/ 1 h 37"/>
                  <a:gd name="T86" fmla="*/ 28 w 100"/>
                  <a:gd name="T87" fmla="*/ 6 h 37"/>
                  <a:gd name="T88" fmla="*/ 31 w 100"/>
                  <a:gd name="T89" fmla="*/ 7 h 37"/>
                  <a:gd name="T90" fmla="*/ 31 w 100"/>
                  <a:gd name="T91" fmla="*/ 7 h 37"/>
                  <a:gd name="T92" fmla="*/ 50 w 100"/>
                  <a:gd name="T93" fmla="*/ 12 h 37"/>
                  <a:gd name="T94" fmla="*/ 31 w 100"/>
                  <a:gd name="T95" fmla="*/ 12 h 37"/>
                  <a:gd name="T96" fmla="*/ 31 w 100"/>
                  <a:gd name="T97" fmla="*/ 12 h 37"/>
                  <a:gd name="T98" fmla="*/ 30 w 100"/>
                  <a:gd name="T99" fmla="*/ 12 h 37"/>
                  <a:gd name="T100" fmla="*/ 23 w 100"/>
                  <a:gd name="T101" fmla="*/ 8 h 37"/>
                  <a:gd name="T102" fmla="*/ 15 w 100"/>
                  <a:gd name="T103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0" h="37">
                    <a:moveTo>
                      <a:pt x="93" y="21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5" y="19"/>
                      <a:pt x="96" y="16"/>
                      <a:pt x="95" y="14"/>
                    </a:cubicBezTo>
                    <a:cubicBezTo>
                      <a:pt x="95" y="12"/>
                      <a:pt x="94" y="10"/>
                      <a:pt x="93" y="8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4" y="2"/>
                      <a:pt x="94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8" y="6"/>
                      <a:pt x="100" y="9"/>
                      <a:pt x="100" y="13"/>
                    </a:cubicBezTo>
                    <a:cubicBezTo>
                      <a:pt x="100" y="17"/>
                      <a:pt x="99" y="21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6" y="25"/>
                      <a:pt x="94" y="27"/>
                      <a:pt x="93" y="28"/>
                    </a:cubicBezTo>
                    <a:lnTo>
                      <a:pt x="93" y="21"/>
                    </a:lnTo>
                    <a:close/>
                    <a:moveTo>
                      <a:pt x="93" y="21"/>
                    </a:moveTo>
                    <a:cubicBezTo>
                      <a:pt x="93" y="21"/>
                      <a:pt x="93" y="21"/>
                      <a:pt x="93" y="21"/>
                    </a:cubicBezTo>
                    <a:close/>
                    <a:moveTo>
                      <a:pt x="92" y="22"/>
                    </a:moveTo>
                    <a:cubicBezTo>
                      <a:pt x="92" y="22"/>
                      <a:pt x="93" y="21"/>
                      <a:pt x="93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8"/>
                      <a:pt x="93" y="28"/>
                      <a:pt x="93" y="28"/>
                    </a:cubicBezTo>
                    <a:cubicBezTo>
                      <a:pt x="93" y="28"/>
                      <a:pt x="92" y="28"/>
                      <a:pt x="92" y="29"/>
                    </a:cubicBezTo>
                    <a:cubicBezTo>
                      <a:pt x="92" y="22"/>
                      <a:pt x="92" y="22"/>
                      <a:pt x="92" y="22"/>
                    </a:cubicBezTo>
                    <a:close/>
                    <a:moveTo>
                      <a:pt x="93" y="8"/>
                    </a:moveTo>
                    <a:cubicBezTo>
                      <a:pt x="93" y="8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1"/>
                      <a:pt x="92" y="1"/>
                      <a:pt x="92" y="1"/>
                    </a:cubicBezTo>
                    <a:cubicBezTo>
                      <a:pt x="92" y="1"/>
                      <a:pt x="93" y="1"/>
                      <a:pt x="93" y="2"/>
                    </a:cubicBezTo>
                    <a:cubicBezTo>
                      <a:pt x="93" y="8"/>
                      <a:pt x="93" y="8"/>
                      <a:pt x="93" y="8"/>
                    </a:cubicBezTo>
                    <a:close/>
                    <a:moveTo>
                      <a:pt x="93" y="21"/>
                    </a:move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1"/>
                      <a:pt x="93" y="21"/>
                      <a:pt x="93" y="21"/>
                    </a:cubicBezTo>
                    <a:close/>
                    <a:moveTo>
                      <a:pt x="92" y="7"/>
                    </a:moveTo>
                    <a:cubicBezTo>
                      <a:pt x="92" y="7"/>
                      <a:pt x="92" y="7"/>
                      <a:pt x="92" y="7"/>
                    </a:cubicBezTo>
                    <a:close/>
                    <a:moveTo>
                      <a:pt x="50" y="32"/>
                    </a:moveTo>
                    <a:cubicBezTo>
                      <a:pt x="69" y="32"/>
                      <a:pt x="69" y="32"/>
                      <a:pt x="69" y="32"/>
                    </a:cubicBezTo>
                    <a:cubicBezTo>
                      <a:pt x="74" y="32"/>
                      <a:pt x="78" y="31"/>
                      <a:pt x="82" y="29"/>
                    </a:cubicBezTo>
                    <a:cubicBezTo>
                      <a:pt x="86" y="27"/>
                      <a:pt x="89" y="25"/>
                      <a:pt x="92" y="22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0" y="31"/>
                      <a:pt x="87" y="32"/>
                      <a:pt x="84" y="33"/>
                    </a:cubicBezTo>
                    <a:cubicBezTo>
                      <a:pt x="80" y="36"/>
                      <a:pt x="75" y="37"/>
                      <a:pt x="6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2"/>
                      <a:pt x="50" y="32"/>
                      <a:pt x="50" y="32"/>
                    </a:cubicBezTo>
                    <a:close/>
                    <a:moveTo>
                      <a:pt x="92" y="7"/>
                    </a:moveTo>
                    <a:cubicBezTo>
                      <a:pt x="92" y="7"/>
                      <a:pt x="92" y="7"/>
                      <a:pt x="92" y="7"/>
                    </a:cubicBezTo>
                    <a:cubicBezTo>
                      <a:pt x="91" y="6"/>
                      <a:pt x="90" y="5"/>
                      <a:pt x="89" y="5"/>
                    </a:cubicBezTo>
                    <a:cubicBezTo>
                      <a:pt x="88" y="5"/>
                      <a:pt x="86" y="4"/>
                      <a:pt x="85" y="4"/>
                    </a:cubicBezTo>
                    <a:cubicBezTo>
                      <a:pt x="84" y="4"/>
                      <a:pt x="82" y="5"/>
                      <a:pt x="81" y="5"/>
                    </a:cubicBezTo>
                    <a:cubicBezTo>
                      <a:pt x="80" y="6"/>
                      <a:pt x="79" y="7"/>
                      <a:pt x="78" y="8"/>
                    </a:cubicBezTo>
                    <a:cubicBezTo>
                      <a:pt x="77" y="9"/>
                      <a:pt x="76" y="10"/>
                      <a:pt x="74" y="11"/>
                    </a:cubicBezTo>
                    <a:cubicBezTo>
                      <a:pt x="73" y="11"/>
                      <a:pt x="72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69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1" y="7"/>
                      <a:pt x="71" y="7"/>
                      <a:pt x="72" y="6"/>
                    </a:cubicBezTo>
                    <a:cubicBezTo>
                      <a:pt x="73" y="6"/>
                      <a:pt x="73" y="5"/>
                      <a:pt x="74" y="5"/>
                    </a:cubicBezTo>
                    <a:cubicBezTo>
                      <a:pt x="75" y="3"/>
                      <a:pt x="77" y="2"/>
                      <a:pt x="79" y="1"/>
                    </a:cubicBezTo>
                    <a:cubicBezTo>
                      <a:pt x="81" y="0"/>
                      <a:pt x="83" y="0"/>
                      <a:pt x="85" y="0"/>
                    </a:cubicBezTo>
                    <a:cubicBezTo>
                      <a:pt x="87" y="0"/>
                      <a:pt x="89" y="0"/>
                      <a:pt x="90" y="0"/>
                    </a:cubicBezTo>
                    <a:cubicBezTo>
                      <a:pt x="91" y="1"/>
                      <a:pt x="91" y="1"/>
                      <a:pt x="92" y="1"/>
                    </a:cubicBezTo>
                    <a:lnTo>
                      <a:pt x="92" y="7"/>
                    </a:lnTo>
                    <a:close/>
                    <a:moveTo>
                      <a:pt x="92" y="7"/>
                    </a:moveTo>
                    <a:cubicBezTo>
                      <a:pt x="92" y="7"/>
                      <a:pt x="92" y="7"/>
                      <a:pt x="92" y="7"/>
                    </a:cubicBezTo>
                    <a:close/>
                    <a:moveTo>
                      <a:pt x="15" y="4"/>
                    </a:moveTo>
                    <a:cubicBezTo>
                      <a:pt x="14" y="4"/>
                      <a:pt x="13" y="5"/>
                      <a:pt x="12" y="5"/>
                    </a:cubicBezTo>
                    <a:cubicBezTo>
                      <a:pt x="11" y="5"/>
                      <a:pt x="10" y="6"/>
                      <a:pt x="9" y="7"/>
                    </a:cubicBezTo>
                    <a:cubicBezTo>
                      <a:pt x="7" y="8"/>
                      <a:pt x="5" y="11"/>
                      <a:pt x="5" y="14"/>
                    </a:cubicBezTo>
                    <a:cubicBezTo>
                      <a:pt x="5" y="16"/>
                      <a:pt x="6" y="19"/>
                      <a:pt x="7" y="21"/>
                    </a:cubicBezTo>
                    <a:cubicBezTo>
                      <a:pt x="10" y="24"/>
                      <a:pt x="14" y="27"/>
                      <a:pt x="18" y="29"/>
                    </a:cubicBezTo>
                    <a:cubicBezTo>
                      <a:pt x="22" y="31"/>
                      <a:pt x="27" y="32"/>
                      <a:pt x="31" y="32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6" y="37"/>
                      <a:pt x="21" y="36"/>
                      <a:pt x="16" y="33"/>
                    </a:cubicBezTo>
                    <a:cubicBezTo>
                      <a:pt x="11" y="31"/>
                      <a:pt x="7" y="28"/>
                      <a:pt x="4" y="24"/>
                    </a:cubicBezTo>
                    <a:cubicBezTo>
                      <a:pt x="1" y="21"/>
                      <a:pt x="0" y="17"/>
                      <a:pt x="0" y="13"/>
                    </a:cubicBezTo>
                    <a:cubicBezTo>
                      <a:pt x="1" y="9"/>
                      <a:pt x="2" y="6"/>
                      <a:pt x="6" y="3"/>
                    </a:cubicBezTo>
                    <a:cubicBezTo>
                      <a:pt x="7" y="2"/>
                      <a:pt x="9" y="1"/>
                      <a:pt x="10" y="0"/>
                    </a:cubicBezTo>
                    <a:cubicBezTo>
                      <a:pt x="12" y="0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1"/>
                    </a:cubicBezTo>
                    <a:cubicBezTo>
                      <a:pt x="23" y="2"/>
                      <a:pt x="25" y="3"/>
                      <a:pt x="27" y="5"/>
                    </a:cubicBezTo>
                    <a:cubicBezTo>
                      <a:pt x="27" y="5"/>
                      <a:pt x="28" y="6"/>
                      <a:pt x="28" y="6"/>
                    </a:cubicBezTo>
                    <a:cubicBezTo>
                      <a:pt x="29" y="7"/>
                      <a:pt x="30" y="7"/>
                      <a:pt x="30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9" y="12"/>
                      <a:pt x="27" y="11"/>
                      <a:pt x="26" y="11"/>
                    </a:cubicBezTo>
                    <a:cubicBezTo>
                      <a:pt x="25" y="10"/>
                      <a:pt x="24" y="9"/>
                      <a:pt x="23" y="8"/>
                    </a:cubicBezTo>
                    <a:cubicBezTo>
                      <a:pt x="22" y="7"/>
                      <a:pt x="21" y="6"/>
                      <a:pt x="19" y="5"/>
                    </a:cubicBezTo>
                    <a:cubicBezTo>
                      <a:pt x="18" y="5"/>
                      <a:pt x="17" y="4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0" name="Freeform 111"/>
              <p:cNvSpPr>
                <a:spLocks noEditPoints="1"/>
              </p:cNvSpPr>
              <p:nvPr/>
            </p:nvSpPr>
            <p:spPr bwMode="auto">
              <a:xfrm>
                <a:off x="6680211" y="1552584"/>
                <a:ext cx="225425" cy="84138"/>
              </a:xfrm>
              <a:custGeom>
                <a:avLst/>
                <a:gdLst>
                  <a:gd name="T0" fmla="*/ 69 w 100"/>
                  <a:gd name="T1" fmla="*/ 32 h 37"/>
                  <a:gd name="T2" fmla="*/ 93 w 100"/>
                  <a:gd name="T3" fmla="*/ 21 h 37"/>
                  <a:gd name="T4" fmla="*/ 49 w 100"/>
                  <a:gd name="T5" fmla="*/ 13 h 37"/>
                  <a:gd name="T6" fmla="*/ 95 w 100"/>
                  <a:gd name="T7" fmla="*/ 14 h 37"/>
                  <a:gd name="T8" fmla="*/ 91 w 100"/>
                  <a:gd name="T9" fmla="*/ 7 h 37"/>
                  <a:gd name="T10" fmla="*/ 85 w 100"/>
                  <a:gd name="T11" fmla="*/ 4 h 37"/>
                  <a:gd name="T12" fmla="*/ 77 w 100"/>
                  <a:gd name="T13" fmla="*/ 8 h 37"/>
                  <a:gd name="T14" fmla="*/ 72 w 100"/>
                  <a:gd name="T15" fmla="*/ 11 h 37"/>
                  <a:gd name="T16" fmla="*/ 71 w 100"/>
                  <a:gd name="T17" fmla="*/ 12 h 37"/>
                  <a:gd name="T18" fmla="*/ 49 w 100"/>
                  <a:gd name="T19" fmla="*/ 12 h 37"/>
                  <a:gd name="T20" fmla="*/ 69 w 100"/>
                  <a:gd name="T21" fmla="*/ 7 h 37"/>
                  <a:gd name="T22" fmla="*/ 71 w 100"/>
                  <a:gd name="T23" fmla="*/ 7 h 37"/>
                  <a:gd name="T24" fmla="*/ 72 w 100"/>
                  <a:gd name="T25" fmla="*/ 6 h 37"/>
                  <a:gd name="T26" fmla="*/ 79 w 100"/>
                  <a:gd name="T27" fmla="*/ 1 h 37"/>
                  <a:gd name="T28" fmla="*/ 90 w 100"/>
                  <a:gd name="T29" fmla="*/ 0 h 37"/>
                  <a:gd name="T30" fmla="*/ 95 w 100"/>
                  <a:gd name="T31" fmla="*/ 3 h 37"/>
                  <a:gd name="T32" fmla="*/ 96 w 100"/>
                  <a:gd name="T33" fmla="*/ 24 h 37"/>
                  <a:gd name="T34" fmla="*/ 84 w 100"/>
                  <a:gd name="T35" fmla="*/ 33 h 37"/>
                  <a:gd name="T36" fmla="*/ 49 w 100"/>
                  <a:gd name="T37" fmla="*/ 37 h 37"/>
                  <a:gd name="T38" fmla="*/ 23 w 100"/>
                  <a:gd name="T39" fmla="*/ 8 h 37"/>
                  <a:gd name="T40" fmla="*/ 15 w 100"/>
                  <a:gd name="T41" fmla="*/ 4 h 37"/>
                  <a:gd name="T42" fmla="*/ 8 w 100"/>
                  <a:gd name="T43" fmla="*/ 7 h 37"/>
                  <a:gd name="T44" fmla="*/ 5 w 100"/>
                  <a:gd name="T45" fmla="*/ 14 h 37"/>
                  <a:gd name="T46" fmla="*/ 7 w 100"/>
                  <a:gd name="T47" fmla="*/ 21 h 37"/>
                  <a:gd name="T48" fmla="*/ 31 w 100"/>
                  <a:gd name="T49" fmla="*/ 32 h 37"/>
                  <a:gd name="T50" fmla="*/ 49 w 100"/>
                  <a:gd name="T51" fmla="*/ 37 h 37"/>
                  <a:gd name="T52" fmla="*/ 16 w 100"/>
                  <a:gd name="T53" fmla="*/ 33 h 37"/>
                  <a:gd name="T54" fmla="*/ 4 w 100"/>
                  <a:gd name="T55" fmla="*/ 24 h 37"/>
                  <a:gd name="T56" fmla="*/ 5 w 100"/>
                  <a:gd name="T57" fmla="*/ 3 h 37"/>
                  <a:gd name="T58" fmla="*/ 10 w 100"/>
                  <a:gd name="T59" fmla="*/ 0 h 37"/>
                  <a:gd name="T60" fmla="*/ 21 w 100"/>
                  <a:gd name="T61" fmla="*/ 1 h 37"/>
                  <a:gd name="T62" fmla="*/ 26 w 100"/>
                  <a:gd name="T63" fmla="*/ 5 h 37"/>
                  <a:gd name="T64" fmla="*/ 31 w 100"/>
                  <a:gd name="T65" fmla="*/ 7 h 37"/>
                  <a:gd name="T66" fmla="*/ 49 w 100"/>
                  <a:gd name="T67" fmla="*/ 7 h 37"/>
                  <a:gd name="T68" fmla="*/ 32 w 100"/>
                  <a:gd name="T69" fmla="*/ 12 h 37"/>
                  <a:gd name="T70" fmla="*/ 26 w 100"/>
                  <a:gd name="T71" fmla="*/ 11 h 37"/>
                  <a:gd name="T72" fmla="*/ 23 w 100"/>
                  <a:gd name="T73" fmla="*/ 8 h 37"/>
                  <a:gd name="T74" fmla="*/ 49 w 100"/>
                  <a:gd name="T75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37">
                    <a:moveTo>
                      <a:pt x="49" y="32"/>
                    </a:moveTo>
                    <a:cubicBezTo>
                      <a:pt x="69" y="32"/>
                      <a:pt x="69" y="32"/>
                      <a:pt x="69" y="32"/>
                    </a:cubicBezTo>
                    <a:cubicBezTo>
                      <a:pt x="74" y="32"/>
                      <a:pt x="78" y="31"/>
                      <a:pt x="82" y="29"/>
                    </a:cubicBezTo>
                    <a:cubicBezTo>
                      <a:pt x="86" y="27"/>
                      <a:pt x="90" y="24"/>
                      <a:pt x="93" y="21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5" y="19"/>
                      <a:pt x="95" y="16"/>
                      <a:pt x="95" y="14"/>
                    </a:cubicBezTo>
                    <a:cubicBezTo>
                      <a:pt x="95" y="11"/>
                      <a:pt x="94" y="9"/>
                      <a:pt x="92" y="7"/>
                    </a:cubicBezTo>
                    <a:cubicBezTo>
                      <a:pt x="92" y="7"/>
                      <a:pt x="91" y="7"/>
                      <a:pt x="91" y="7"/>
                    </a:cubicBezTo>
                    <a:cubicBezTo>
                      <a:pt x="90" y="6"/>
                      <a:pt x="90" y="5"/>
                      <a:pt x="88" y="5"/>
                    </a:cubicBezTo>
                    <a:cubicBezTo>
                      <a:pt x="87" y="5"/>
                      <a:pt x="86" y="4"/>
                      <a:pt x="85" y="4"/>
                    </a:cubicBezTo>
                    <a:cubicBezTo>
                      <a:pt x="84" y="4"/>
                      <a:pt x="82" y="5"/>
                      <a:pt x="81" y="5"/>
                    </a:cubicBezTo>
                    <a:cubicBezTo>
                      <a:pt x="79" y="6"/>
                      <a:pt x="78" y="7"/>
                      <a:pt x="77" y="8"/>
                    </a:cubicBezTo>
                    <a:cubicBezTo>
                      <a:pt x="77" y="9"/>
                      <a:pt x="76" y="9"/>
                      <a:pt x="75" y="10"/>
                    </a:cubicBezTo>
                    <a:cubicBezTo>
                      <a:pt x="74" y="11"/>
                      <a:pt x="73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1" y="12"/>
                      <a:pt x="71" y="12"/>
                    </a:cubicBezTo>
                    <a:cubicBezTo>
                      <a:pt x="70" y="12"/>
                      <a:pt x="70" y="12"/>
                      <a:pt x="6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70" y="7"/>
                      <a:pt x="70" y="7"/>
                    </a:cubicBezTo>
                    <a:cubicBezTo>
                      <a:pt x="70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2" y="6"/>
                      <a:pt x="72" y="6"/>
                    </a:cubicBezTo>
                    <a:cubicBezTo>
                      <a:pt x="73" y="6"/>
                      <a:pt x="73" y="5"/>
                      <a:pt x="74" y="5"/>
                    </a:cubicBezTo>
                    <a:cubicBezTo>
                      <a:pt x="75" y="3"/>
                      <a:pt x="77" y="2"/>
                      <a:pt x="79" y="1"/>
                    </a:cubicBezTo>
                    <a:cubicBezTo>
                      <a:pt x="81" y="0"/>
                      <a:pt x="83" y="0"/>
                      <a:pt x="85" y="0"/>
                    </a:cubicBezTo>
                    <a:cubicBezTo>
                      <a:pt x="87" y="0"/>
                      <a:pt x="88" y="0"/>
                      <a:pt x="90" y="0"/>
                    </a:cubicBezTo>
                    <a:cubicBezTo>
                      <a:pt x="92" y="1"/>
                      <a:pt x="93" y="2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8" y="6"/>
                      <a:pt x="100" y="9"/>
                      <a:pt x="100" y="13"/>
                    </a:cubicBezTo>
                    <a:cubicBezTo>
                      <a:pt x="100" y="17"/>
                      <a:pt x="99" y="21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3" y="28"/>
                      <a:pt x="89" y="31"/>
                      <a:pt x="84" y="33"/>
                    </a:cubicBezTo>
                    <a:cubicBezTo>
                      <a:pt x="80" y="36"/>
                      <a:pt x="74" y="37"/>
                      <a:pt x="69" y="37"/>
                    </a:cubicBezTo>
                    <a:cubicBezTo>
                      <a:pt x="49" y="37"/>
                      <a:pt x="49" y="37"/>
                      <a:pt x="49" y="37"/>
                    </a:cubicBezTo>
                    <a:lnTo>
                      <a:pt x="49" y="32"/>
                    </a:lnTo>
                    <a:close/>
                    <a:moveTo>
                      <a:pt x="23" y="8"/>
                    </a:moveTo>
                    <a:cubicBezTo>
                      <a:pt x="22" y="7"/>
                      <a:pt x="20" y="6"/>
                      <a:pt x="19" y="5"/>
                    </a:cubicBezTo>
                    <a:cubicBezTo>
                      <a:pt x="18" y="5"/>
                      <a:pt x="16" y="4"/>
                      <a:pt x="15" y="4"/>
                    </a:cubicBezTo>
                    <a:cubicBezTo>
                      <a:pt x="14" y="4"/>
                      <a:pt x="13" y="5"/>
                      <a:pt x="11" y="5"/>
                    </a:cubicBezTo>
                    <a:cubicBezTo>
                      <a:pt x="10" y="5"/>
                      <a:pt x="9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8"/>
                      <a:pt x="5" y="11"/>
                      <a:pt x="5" y="14"/>
                    </a:cubicBezTo>
                    <a:cubicBezTo>
                      <a:pt x="5" y="16"/>
                      <a:pt x="5" y="19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0" y="24"/>
                      <a:pt x="14" y="27"/>
                      <a:pt x="18" y="29"/>
                    </a:cubicBezTo>
                    <a:cubicBezTo>
                      <a:pt x="22" y="31"/>
                      <a:pt x="26" y="32"/>
                      <a:pt x="31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6" y="37"/>
                      <a:pt x="20" y="36"/>
                      <a:pt x="16" y="33"/>
                    </a:cubicBezTo>
                    <a:cubicBezTo>
                      <a:pt x="11" y="31"/>
                      <a:pt x="7" y="28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1"/>
                      <a:pt x="0" y="17"/>
                      <a:pt x="0" y="13"/>
                    </a:cubicBezTo>
                    <a:cubicBezTo>
                      <a:pt x="0" y="9"/>
                      <a:pt x="2" y="6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2"/>
                      <a:pt x="8" y="1"/>
                      <a:pt x="10" y="0"/>
                    </a:cubicBezTo>
                    <a:cubicBezTo>
                      <a:pt x="11" y="0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1"/>
                    </a:cubicBezTo>
                    <a:cubicBezTo>
                      <a:pt x="23" y="2"/>
                      <a:pt x="25" y="3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6"/>
                      <a:pt x="28" y="6"/>
                      <a:pt x="28" y="6"/>
                    </a:cubicBezTo>
                    <a:cubicBezTo>
                      <a:pt x="29" y="7"/>
                      <a:pt x="30" y="7"/>
                      <a:pt x="31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9" y="12"/>
                      <a:pt x="28" y="11"/>
                      <a:pt x="26" y="11"/>
                    </a:cubicBezTo>
                    <a:cubicBezTo>
                      <a:pt x="25" y="10"/>
                      <a:pt x="24" y="9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lnTo>
                      <a:pt x="2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1" name="Freeform 113"/>
              <p:cNvSpPr>
                <a:spLocks noEditPoints="1"/>
              </p:cNvSpPr>
              <p:nvPr/>
            </p:nvSpPr>
            <p:spPr bwMode="auto">
              <a:xfrm>
                <a:off x="10356866" y="1119195"/>
                <a:ext cx="41275" cy="26988"/>
              </a:xfrm>
              <a:custGeom>
                <a:avLst/>
                <a:gdLst>
                  <a:gd name="T0" fmla="*/ 9 w 18"/>
                  <a:gd name="T1" fmla="*/ 0 h 12"/>
                  <a:gd name="T2" fmla="*/ 16 w 18"/>
                  <a:gd name="T3" fmla="*/ 0 h 12"/>
                  <a:gd name="T4" fmla="*/ 18 w 18"/>
                  <a:gd name="T5" fmla="*/ 3 h 12"/>
                  <a:gd name="T6" fmla="*/ 18 w 18"/>
                  <a:gd name="T7" fmla="*/ 10 h 12"/>
                  <a:gd name="T8" fmla="*/ 16 w 18"/>
                  <a:gd name="T9" fmla="*/ 12 h 12"/>
                  <a:gd name="T10" fmla="*/ 9 w 18"/>
                  <a:gd name="T11" fmla="*/ 12 h 12"/>
                  <a:gd name="T12" fmla="*/ 9 w 18"/>
                  <a:gd name="T13" fmla="*/ 8 h 12"/>
                  <a:gd name="T14" fmla="*/ 13 w 18"/>
                  <a:gd name="T15" fmla="*/ 8 h 12"/>
                  <a:gd name="T16" fmla="*/ 13 w 18"/>
                  <a:gd name="T17" fmla="*/ 5 h 12"/>
                  <a:gd name="T18" fmla="*/ 9 w 18"/>
                  <a:gd name="T19" fmla="*/ 5 h 12"/>
                  <a:gd name="T20" fmla="*/ 9 w 18"/>
                  <a:gd name="T21" fmla="*/ 0 h 12"/>
                  <a:gd name="T22" fmla="*/ 3 w 18"/>
                  <a:gd name="T23" fmla="*/ 0 h 12"/>
                  <a:gd name="T24" fmla="*/ 9 w 18"/>
                  <a:gd name="T25" fmla="*/ 0 h 12"/>
                  <a:gd name="T26" fmla="*/ 9 w 18"/>
                  <a:gd name="T27" fmla="*/ 5 h 12"/>
                  <a:gd name="T28" fmla="*/ 5 w 18"/>
                  <a:gd name="T29" fmla="*/ 5 h 12"/>
                  <a:gd name="T30" fmla="*/ 5 w 18"/>
                  <a:gd name="T31" fmla="*/ 8 h 12"/>
                  <a:gd name="T32" fmla="*/ 9 w 18"/>
                  <a:gd name="T33" fmla="*/ 8 h 12"/>
                  <a:gd name="T34" fmla="*/ 9 w 18"/>
                  <a:gd name="T35" fmla="*/ 12 h 12"/>
                  <a:gd name="T36" fmla="*/ 3 w 18"/>
                  <a:gd name="T37" fmla="*/ 12 h 12"/>
                  <a:gd name="T38" fmla="*/ 0 w 18"/>
                  <a:gd name="T39" fmla="*/ 10 h 12"/>
                  <a:gd name="T40" fmla="*/ 0 w 18"/>
                  <a:gd name="T41" fmla="*/ 3 h 12"/>
                  <a:gd name="T42" fmla="*/ 3 w 18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2">
                    <a:moveTo>
                      <a:pt x="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3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1"/>
                      <a:pt x="17" y="12"/>
                      <a:pt x="16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9" y="0"/>
                    </a:lnTo>
                    <a:close/>
                    <a:moveTo>
                      <a:pt x="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1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2" name="Freeform 114"/>
              <p:cNvSpPr>
                <a:spLocks noEditPoints="1"/>
              </p:cNvSpPr>
              <p:nvPr/>
            </p:nvSpPr>
            <p:spPr bwMode="auto">
              <a:xfrm>
                <a:off x="10390203" y="1193807"/>
                <a:ext cx="73026" cy="74614"/>
              </a:xfrm>
              <a:custGeom>
                <a:avLst/>
                <a:gdLst>
                  <a:gd name="T0" fmla="*/ 16 w 32"/>
                  <a:gd name="T1" fmla="*/ 28 h 33"/>
                  <a:gd name="T2" fmla="*/ 24 w 32"/>
                  <a:gd name="T3" fmla="*/ 25 h 33"/>
                  <a:gd name="T4" fmla="*/ 24 w 32"/>
                  <a:gd name="T5" fmla="*/ 25 h 33"/>
                  <a:gd name="T6" fmla="*/ 28 w 32"/>
                  <a:gd name="T7" fmla="*/ 17 h 33"/>
                  <a:gd name="T8" fmla="*/ 24 w 32"/>
                  <a:gd name="T9" fmla="*/ 9 h 33"/>
                  <a:gd name="T10" fmla="*/ 16 w 32"/>
                  <a:gd name="T11" fmla="*/ 5 h 33"/>
                  <a:gd name="T12" fmla="*/ 16 w 32"/>
                  <a:gd name="T13" fmla="*/ 0 h 33"/>
                  <a:gd name="T14" fmla="*/ 28 w 32"/>
                  <a:gd name="T15" fmla="*/ 5 h 33"/>
                  <a:gd name="T16" fmla="*/ 32 w 32"/>
                  <a:gd name="T17" fmla="*/ 17 h 33"/>
                  <a:gd name="T18" fmla="*/ 28 w 32"/>
                  <a:gd name="T19" fmla="*/ 28 h 33"/>
                  <a:gd name="T20" fmla="*/ 28 w 32"/>
                  <a:gd name="T21" fmla="*/ 28 h 33"/>
                  <a:gd name="T22" fmla="*/ 16 w 32"/>
                  <a:gd name="T23" fmla="*/ 33 h 33"/>
                  <a:gd name="T24" fmla="*/ 16 w 32"/>
                  <a:gd name="T25" fmla="*/ 28 h 33"/>
                  <a:gd name="T26" fmla="*/ 16 w 32"/>
                  <a:gd name="T27" fmla="*/ 5 h 33"/>
                  <a:gd name="T28" fmla="*/ 8 w 32"/>
                  <a:gd name="T29" fmla="*/ 9 h 33"/>
                  <a:gd name="T30" fmla="*/ 5 w 32"/>
                  <a:gd name="T31" fmla="*/ 17 h 33"/>
                  <a:gd name="T32" fmla="*/ 8 w 32"/>
                  <a:gd name="T33" fmla="*/ 25 h 33"/>
                  <a:gd name="T34" fmla="*/ 16 w 32"/>
                  <a:gd name="T35" fmla="*/ 28 h 33"/>
                  <a:gd name="T36" fmla="*/ 16 w 32"/>
                  <a:gd name="T37" fmla="*/ 33 h 33"/>
                  <a:gd name="T38" fmla="*/ 5 w 32"/>
                  <a:gd name="T39" fmla="*/ 28 h 33"/>
                  <a:gd name="T40" fmla="*/ 5 w 32"/>
                  <a:gd name="T41" fmla="*/ 28 h 33"/>
                  <a:gd name="T42" fmla="*/ 0 w 32"/>
                  <a:gd name="T43" fmla="*/ 17 h 33"/>
                  <a:gd name="T44" fmla="*/ 5 w 32"/>
                  <a:gd name="T45" fmla="*/ 5 h 33"/>
                  <a:gd name="T46" fmla="*/ 16 w 32"/>
                  <a:gd name="T47" fmla="*/ 0 h 33"/>
                  <a:gd name="T48" fmla="*/ 16 w 32"/>
                  <a:gd name="T4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33">
                    <a:moveTo>
                      <a:pt x="16" y="28"/>
                    </a:moveTo>
                    <a:cubicBezTo>
                      <a:pt x="19" y="28"/>
                      <a:pt x="22" y="27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6" y="23"/>
                      <a:pt x="28" y="20"/>
                      <a:pt x="28" y="17"/>
                    </a:cubicBezTo>
                    <a:cubicBezTo>
                      <a:pt x="28" y="14"/>
                      <a:pt x="26" y="11"/>
                      <a:pt x="24" y="9"/>
                    </a:cubicBezTo>
                    <a:cubicBezTo>
                      <a:pt x="22" y="6"/>
                      <a:pt x="19" y="5"/>
                      <a:pt x="16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2" y="12"/>
                      <a:pt x="32" y="17"/>
                    </a:cubicBezTo>
                    <a:cubicBezTo>
                      <a:pt x="32" y="21"/>
                      <a:pt x="31" y="25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5" y="31"/>
                      <a:pt x="21" y="33"/>
                      <a:pt x="16" y="33"/>
                    </a:cubicBezTo>
                    <a:lnTo>
                      <a:pt x="16" y="28"/>
                    </a:lnTo>
                    <a:close/>
                    <a:moveTo>
                      <a:pt x="16" y="5"/>
                    </a:moveTo>
                    <a:cubicBezTo>
                      <a:pt x="13" y="5"/>
                      <a:pt x="10" y="6"/>
                      <a:pt x="8" y="9"/>
                    </a:cubicBezTo>
                    <a:cubicBezTo>
                      <a:pt x="6" y="11"/>
                      <a:pt x="5" y="14"/>
                      <a:pt x="5" y="17"/>
                    </a:cubicBezTo>
                    <a:cubicBezTo>
                      <a:pt x="5" y="20"/>
                      <a:pt x="6" y="23"/>
                      <a:pt x="8" y="25"/>
                    </a:cubicBezTo>
                    <a:cubicBezTo>
                      <a:pt x="10" y="27"/>
                      <a:pt x="13" y="28"/>
                      <a:pt x="16" y="28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2" y="33"/>
                      <a:pt x="8" y="31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5"/>
                      <a:pt x="0" y="21"/>
                      <a:pt x="0" y="17"/>
                    </a:cubicBezTo>
                    <a:cubicBezTo>
                      <a:pt x="0" y="12"/>
                      <a:pt x="2" y="8"/>
                      <a:pt x="5" y="5"/>
                    </a:cubicBezTo>
                    <a:cubicBezTo>
                      <a:pt x="8" y="2"/>
                      <a:pt x="12" y="0"/>
                      <a:pt x="16" y="0"/>
                    </a:cubicBezTo>
                    <a:lnTo>
                      <a:pt x="1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3" name="Freeform 115"/>
              <p:cNvSpPr>
                <a:spLocks noEditPoints="1"/>
              </p:cNvSpPr>
              <p:nvPr/>
            </p:nvSpPr>
            <p:spPr bwMode="auto">
              <a:xfrm>
                <a:off x="10339404" y="1146183"/>
                <a:ext cx="176214" cy="327026"/>
              </a:xfrm>
              <a:custGeom>
                <a:avLst/>
                <a:gdLst>
                  <a:gd name="T0" fmla="*/ 73 w 78"/>
                  <a:gd name="T1" fmla="*/ 140 h 145"/>
                  <a:gd name="T2" fmla="*/ 73 w 78"/>
                  <a:gd name="T3" fmla="*/ 29 h 145"/>
                  <a:gd name="T4" fmla="*/ 61 w 78"/>
                  <a:gd name="T5" fmla="*/ 5 h 145"/>
                  <a:gd name="T6" fmla="*/ 75 w 78"/>
                  <a:gd name="T7" fmla="*/ 0 h 145"/>
                  <a:gd name="T8" fmla="*/ 78 w 78"/>
                  <a:gd name="T9" fmla="*/ 29 h 145"/>
                  <a:gd name="T10" fmla="*/ 78 w 78"/>
                  <a:gd name="T11" fmla="*/ 143 h 145"/>
                  <a:gd name="T12" fmla="*/ 61 w 78"/>
                  <a:gd name="T13" fmla="*/ 145 h 145"/>
                  <a:gd name="T14" fmla="*/ 61 w 78"/>
                  <a:gd name="T15" fmla="*/ 59 h 145"/>
                  <a:gd name="T16" fmla="*/ 61 w 78"/>
                  <a:gd name="T17" fmla="*/ 17 h 145"/>
                  <a:gd name="T18" fmla="*/ 61 w 78"/>
                  <a:gd name="T19" fmla="*/ 19 h 145"/>
                  <a:gd name="T20" fmla="*/ 65 w 78"/>
                  <a:gd name="T21" fmla="*/ 38 h 145"/>
                  <a:gd name="T22" fmla="*/ 61 w 78"/>
                  <a:gd name="T23" fmla="*/ 59 h 145"/>
                  <a:gd name="T24" fmla="*/ 61 w 78"/>
                  <a:gd name="T25" fmla="*/ 140 h 145"/>
                  <a:gd name="T26" fmla="*/ 39 w 78"/>
                  <a:gd name="T27" fmla="*/ 145 h 145"/>
                  <a:gd name="T28" fmla="*/ 61 w 78"/>
                  <a:gd name="T29" fmla="*/ 5 h 145"/>
                  <a:gd name="T30" fmla="*/ 39 w 78"/>
                  <a:gd name="T31" fmla="*/ 0 h 145"/>
                  <a:gd name="T32" fmla="*/ 61 w 78"/>
                  <a:gd name="T33" fmla="*/ 5 h 145"/>
                  <a:gd name="T34" fmla="*/ 61 w 78"/>
                  <a:gd name="T35" fmla="*/ 17 h 145"/>
                  <a:gd name="T36" fmla="*/ 60 w 78"/>
                  <a:gd name="T37" fmla="*/ 20 h 145"/>
                  <a:gd name="T38" fmla="*/ 61 w 78"/>
                  <a:gd name="T39" fmla="*/ 25 h 145"/>
                  <a:gd name="T40" fmla="*/ 57 w 78"/>
                  <a:gd name="T41" fmla="*/ 20 h 145"/>
                  <a:gd name="T42" fmla="*/ 39 w 78"/>
                  <a:gd name="T43" fmla="*/ 12 h 145"/>
                  <a:gd name="T44" fmla="*/ 39 w 78"/>
                  <a:gd name="T45" fmla="*/ 8 h 145"/>
                  <a:gd name="T46" fmla="*/ 60 w 78"/>
                  <a:gd name="T47" fmla="*/ 16 h 145"/>
                  <a:gd name="T48" fmla="*/ 60 w 78"/>
                  <a:gd name="T49" fmla="*/ 16 h 145"/>
                  <a:gd name="T50" fmla="*/ 61 w 78"/>
                  <a:gd name="T51" fmla="*/ 51 h 145"/>
                  <a:gd name="T52" fmla="*/ 60 w 78"/>
                  <a:gd name="T53" fmla="*/ 59 h 145"/>
                  <a:gd name="T54" fmla="*/ 39 w 78"/>
                  <a:gd name="T55" fmla="*/ 68 h 145"/>
                  <a:gd name="T56" fmla="*/ 39 w 78"/>
                  <a:gd name="T57" fmla="*/ 63 h 145"/>
                  <a:gd name="T58" fmla="*/ 57 w 78"/>
                  <a:gd name="T59" fmla="*/ 56 h 145"/>
                  <a:gd name="T60" fmla="*/ 57 w 78"/>
                  <a:gd name="T61" fmla="*/ 56 h 145"/>
                  <a:gd name="T62" fmla="*/ 18 w 78"/>
                  <a:gd name="T63" fmla="*/ 140 h 145"/>
                  <a:gd name="T64" fmla="*/ 39 w 78"/>
                  <a:gd name="T65" fmla="*/ 145 h 145"/>
                  <a:gd name="T66" fmla="*/ 18 w 78"/>
                  <a:gd name="T67" fmla="*/ 140 h 145"/>
                  <a:gd name="T68" fmla="*/ 18 w 78"/>
                  <a:gd name="T69" fmla="*/ 5 h 145"/>
                  <a:gd name="T70" fmla="*/ 39 w 78"/>
                  <a:gd name="T71" fmla="*/ 0 h 145"/>
                  <a:gd name="T72" fmla="*/ 39 w 78"/>
                  <a:gd name="T73" fmla="*/ 8 h 145"/>
                  <a:gd name="T74" fmla="*/ 21 w 78"/>
                  <a:gd name="T75" fmla="*/ 20 h 145"/>
                  <a:gd name="T76" fmla="*/ 18 w 78"/>
                  <a:gd name="T77" fmla="*/ 17 h 145"/>
                  <a:gd name="T78" fmla="*/ 39 w 78"/>
                  <a:gd name="T79" fmla="*/ 8 h 145"/>
                  <a:gd name="T80" fmla="*/ 39 w 78"/>
                  <a:gd name="T81" fmla="*/ 68 h 145"/>
                  <a:gd name="T82" fmla="*/ 18 w 78"/>
                  <a:gd name="T83" fmla="*/ 59 h 145"/>
                  <a:gd name="T84" fmla="*/ 18 w 78"/>
                  <a:gd name="T85" fmla="*/ 59 h 145"/>
                  <a:gd name="T86" fmla="*/ 18 w 78"/>
                  <a:gd name="T87" fmla="*/ 59 h 145"/>
                  <a:gd name="T88" fmla="*/ 18 w 78"/>
                  <a:gd name="T89" fmla="*/ 56 h 145"/>
                  <a:gd name="T90" fmla="*/ 18 w 78"/>
                  <a:gd name="T91" fmla="*/ 51 h 145"/>
                  <a:gd name="T92" fmla="*/ 21 w 78"/>
                  <a:gd name="T93" fmla="*/ 56 h 145"/>
                  <a:gd name="T94" fmla="*/ 5 w 78"/>
                  <a:gd name="T95" fmla="*/ 140 h 145"/>
                  <a:gd name="T96" fmla="*/ 18 w 78"/>
                  <a:gd name="T97" fmla="*/ 145 h 145"/>
                  <a:gd name="T98" fmla="*/ 0 w 78"/>
                  <a:gd name="T99" fmla="*/ 143 h 145"/>
                  <a:gd name="T100" fmla="*/ 2 w 78"/>
                  <a:gd name="T101" fmla="*/ 0 h 145"/>
                  <a:gd name="T102" fmla="*/ 18 w 78"/>
                  <a:gd name="T103" fmla="*/ 5 h 145"/>
                  <a:gd name="T104" fmla="*/ 5 w 78"/>
                  <a:gd name="T105" fmla="*/ 140 h 145"/>
                  <a:gd name="T106" fmla="*/ 9 w 78"/>
                  <a:gd name="T107" fmla="*/ 38 h 145"/>
                  <a:gd name="T108" fmla="*/ 18 w 78"/>
                  <a:gd name="T109" fmla="*/ 59 h 145"/>
                  <a:gd name="T110" fmla="*/ 18 w 78"/>
                  <a:gd name="T111" fmla="*/ 51 h 145"/>
                  <a:gd name="T112" fmla="*/ 18 w 78"/>
                  <a:gd name="T113" fmla="*/ 2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8" h="145">
                    <a:moveTo>
                      <a:pt x="61" y="140"/>
                    </a:moveTo>
                    <a:cubicBezTo>
                      <a:pt x="73" y="140"/>
                      <a:pt x="73" y="140"/>
                      <a:pt x="73" y="140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6" y="0"/>
                      <a:pt x="78" y="1"/>
                      <a:pt x="78" y="3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78" y="144"/>
                      <a:pt x="76" y="145"/>
                      <a:pt x="75" y="145"/>
                    </a:cubicBezTo>
                    <a:cubicBezTo>
                      <a:pt x="61" y="145"/>
                      <a:pt x="61" y="145"/>
                      <a:pt x="61" y="145"/>
                    </a:cubicBezTo>
                    <a:cubicBezTo>
                      <a:pt x="61" y="140"/>
                      <a:pt x="61" y="140"/>
                      <a:pt x="61" y="140"/>
                    </a:cubicBezTo>
                    <a:close/>
                    <a:moveTo>
                      <a:pt x="61" y="59"/>
                    </a:moveTo>
                    <a:cubicBezTo>
                      <a:pt x="66" y="53"/>
                      <a:pt x="69" y="46"/>
                      <a:pt x="69" y="38"/>
                    </a:cubicBezTo>
                    <a:cubicBezTo>
                      <a:pt x="69" y="30"/>
                      <a:pt x="66" y="22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8"/>
                      <a:pt x="61" y="19"/>
                      <a:pt x="61" y="19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3" y="28"/>
                      <a:pt x="65" y="33"/>
                      <a:pt x="65" y="38"/>
                    </a:cubicBezTo>
                    <a:cubicBezTo>
                      <a:pt x="65" y="43"/>
                      <a:pt x="63" y="47"/>
                      <a:pt x="61" y="51"/>
                    </a:cubicBezTo>
                    <a:lnTo>
                      <a:pt x="61" y="59"/>
                    </a:lnTo>
                    <a:close/>
                    <a:moveTo>
                      <a:pt x="39" y="140"/>
                    </a:moveTo>
                    <a:cubicBezTo>
                      <a:pt x="61" y="140"/>
                      <a:pt x="61" y="140"/>
                      <a:pt x="61" y="140"/>
                    </a:cubicBezTo>
                    <a:cubicBezTo>
                      <a:pt x="61" y="145"/>
                      <a:pt x="61" y="145"/>
                      <a:pt x="61" y="145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40"/>
                      <a:pt x="39" y="140"/>
                      <a:pt x="39" y="140"/>
                    </a:cubicBezTo>
                    <a:close/>
                    <a:moveTo>
                      <a:pt x="61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5"/>
                      <a:pt x="61" y="5"/>
                      <a:pt x="61" y="5"/>
                    </a:cubicBezTo>
                    <a:close/>
                    <a:moveTo>
                      <a:pt x="61" y="17"/>
                    </a:move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0" y="16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1" y="20"/>
                      <a:pt x="61" y="19"/>
                      <a:pt x="61" y="19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0" y="23"/>
                      <a:pt x="59" y="21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3" y="15"/>
                      <a:pt x="46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47" y="8"/>
                      <a:pt x="55" y="11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1" y="17"/>
                      <a:pt x="61" y="17"/>
                      <a:pt x="61" y="17"/>
                    </a:cubicBezTo>
                    <a:close/>
                    <a:moveTo>
                      <a:pt x="61" y="51"/>
                    </a:moveTo>
                    <a:cubicBezTo>
                      <a:pt x="61" y="59"/>
                      <a:pt x="61" y="59"/>
                      <a:pt x="61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55" y="64"/>
                      <a:pt x="47" y="68"/>
                      <a:pt x="39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46" y="63"/>
                      <a:pt x="52" y="60"/>
                      <a:pt x="57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9" y="54"/>
                      <a:pt x="60" y="53"/>
                      <a:pt x="61" y="51"/>
                    </a:cubicBezTo>
                    <a:close/>
                    <a:moveTo>
                      <a:pt x="18" y="140"/>
                    </a:moveTo>
                    <a:cubicBezTo>
                      <a:pt x="39" y="140"/>
                      <a:pt x="39" y="140"/>
                      <a:pt x="39" y="140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40"/>
                      <a:pt x="18" y="140"/>
                      <a:pt x="18" y="140"/>
                    </a:cubicBezTo>
                    <a:close/>
                    <a:moveTo>
                      <a:pt x="39" y="5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5"/>
                      <a:pt x="39" y="5"/>
                      <a:pt x="39" y="5"/>
                    </a:cubicBezTo>
                    <a:close/>
                    <a:moveTo>
                      <a:pt x="39" y="8"/>
                    </a:moveTo>
                    <a:cubicBezTo>
                      <a:pt x="39" y="12"/>
                      <a:pt x="39" y="12"/>
                      <a:pt x="39" y="12"/>
                    </a:cubicBezTo>
                    <a:cubicBezTo>
                      <a:pt x="32" y="12"/>
                      <a:pt x="26" y="15"/>
                      <a:pt x="21" y="20"/>
                    </a:cubicBezTo>
                    <a:cubicBezTo>
                      <a:pt x="20" y="21"/>
                      <a:pt x="19" y="23"/>
                      <a:pt x="18" y="25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31" y="8"/>
                      <a:pt x="39" y="8"/>
                    </a:cubicBezTo>
                    <a:close/>
                    <a:moveTo>
                      <a:pt x="39" y="63"/>
                    </a:moveTo>
                    <a:cubicBezTo>
                      <a:pt x="39" y="68"/>
                      <a:pt x="39" y="68"/>
                      <a:pt x="39" y="68"/>
                    </a:cubicBezTo>
                    <a:cubicBezTo>
                      <a:pt x="31" y="68"/>
                      <a:pt x="23" y="64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9" y="53"/>
                      <a:pt x="20" y="54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6" y="60"/>
                      <a:pt x="32" y="63"/>
                      <a:pt x="39" y="63"/>
                    </a:cubicBezTo>
                    <a:close/>
                    <a:moveTo>
                      <a:pt x="5" y="140"/>
                    </a:moveTo>
                    <a:cubicBezTo>
                      <a:pt x="18" y="140"/>
                      <a:pt x="18" y="140"/>
                      <a:pt x="18" y="140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2" y="145"/>
                      <a:pt x="2" y="145"/>
                      <a:pt x="2" y="145"/>
                    </a:cubicBezTo>
                    <a:cubicBezTo>
                      <a:pt x="1" y="145"/>
                      <a:pt x="0" y="144"/>
                      <a:pt x="0" y="14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40"/>
                      <a:pt x="5" y="140"/>
                      <a:pt x="5" y="140"/>
                    </a:cubicBezTo>
                    <a:close/>
                    <a:moveTo>
                      <a:pt x="18" y="17"/>
                    </a:moveTo>
                    <a:cubicBezTo>
                      <a:pt x="12" y="22"/>
                      <a:pt x="9" y="30"/>
                      <a:pt x="9" y="38"/>
                    </a:cubicBezTo>
                    <a:cubicBezTo>
                      <a:pt x="9" y="46"/>
                      <a:pt x="12" y="53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7" y="58"/>
                      <a:pt x="17" y="57"/>
                      <a:pt x="18" y="56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5" y="47"/>
                      <a:pt x="14" y="43"/>
                      <a:pt x="14" y="38"/>
                    </a:cubicBezTo>
                    <a:cubicBezTo>
                      <a:pt x="14" y="33"/>
                      <a:pt x="15" y="28"/>
                      <a:pt x="18" y="25"/>
                    </a:cubicBezTo>
                    <a:lnTo>
                      <a:pt x="1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4" name="Freeform 117"/>
              <p:cNvSpPr>
                <a:spLocks noEditPoints="1"/>
              </p:cNvSpPr>
              <p:nvPr/>
            </p:nvSpPr>
            <p:spPr bwMode="auto">
              <a:xfrm>
                <a:off x="7396174" y="623892"/>
                <a:ext cx="352426" cy="223839"/>
              </a:xfrm>
              <a:custGeom>
                <a:avLst/>
                <a:gdLst>
                  <a:gd name="T0" fmla="*/ 104 w 156"/>
                  <a:gd name="T1" fmla="*/ 94 h 99"/>
                  <a:gd name="T2" fmla="*/ 152 w 156"/>
                  <a:gd name="T3" fmla="*/ 94 h 99"/>
                  <a:gd name="T4" fmla="*/ 152 w 156"/>
                  <a:gd name="T5" fmla="*/ 5 h 99"/>
                  <a:gd name="T6" fmla="*/ 78 w 156"/>
                  <a:gd name="T7" fmla="*/ 5 h 99"/>
                  <a:gd name="T8" fmla="*/ 78 w 156"/>
                  <a:gd name="T9" fmla="*/ 0 h 99"/>
                  <a:gd name="T10" fmla="*/ 154 w 156"/>
                  <a:gd name="T11" fmla="*/ 0 h 99"/>
                  <a:gd name="T12" fmla="*/ 156 w 156"/>
                  <a:gd name="T13" fmla="*/ 2 h 99"/>
                  <a:gd name="T14" fmla="*/ 156 w 156"/>
                  <a:gd name="T15" fmla="*/ 96 h 99"/>
                  <a:gd name="T16" fmla="*/ 154 w 156"/>
                  <a:gd name="T17" fmla="*/ 99 h 99"/>
                  <a:gd name="T18" fmla="*/ 104 w 156"/>
                  <a:gd name="T19" fmla="*/ 99 h 99"/>
                  <a:gd name="T20" fmla="*/ 78 w 156"/>
                  <a:gd name="T21" fmla="*/ 99 h 99"/>
                  <a:gd name="T22" fmla="*/ 78 w 156"/>
                  <a:gd name="T23" fmla="*/ 94 h 99"/>
                  <a:gd name="T24" fmla="*/ 104 w 156"/>
                  <a:gd name="T25" fmla="*/ 94 h 99"/>
                  <a:gd name="T26" fmla="*/ 78 w 156"/>
                  <a:gd name="T27" fmla="*/ 87 h 99"/>
                  <a:gd name="T28" fmla="*/ 103 w 156"/>
                  <a:gd name="T29" fmla="*/ 87 h 99"/>
                  <a:gd name="T30" fmla="*/ 140 w 156"/>
                  <a:gd name="T31" fmla="*/ 87 h 99"/>
                  <a:gd name="T32" fmla="*/ 143 w 156"/>
                  <a:gd name="T33" fmla="*/ 85 h 99"/>
                  <a:gd name="T34" fmla="*/ 143 w 156"/>
                  <a:gd name="T35" fmla="*/ 14 h 99"/>
                  <a:gd name="T36" fmla="*/ 140 w 156"/>
                  <a:gd name="T37" fmla="*/ 11 h 99"/>
                  <a:gd name="T38" fmla="*/ 78 w 156"/>
                  <a:gd name="T39" fmla="*/ 11 h 99"/>
                  <a:gd name="T40" fmla="*/ 78 w 156"/>
                  <a:gd name="T41" fmla="*/ 16 h 99"/>
                  <a:gd name="T42" fmla="*/ 138 w 156"/>
                  <a:gd name="T43" fmla="*/ 16 h 99"/>
                  <a:gd name="T44" fmla="*/ 138 w 156"/>
                  <a:gd name="T45" fmla="*/ 82 h 99"/>
                  <a:gd name="T46" fmla="*/ 103 w 156"/>
                  <a:gd name="T47" fmla="*/ 82 h 99"/>
                  <a:gd name="T48" fmla="*/ 78 w 156"/>
                  <a:gd name="T49" fmla="*/ 82 h 99"/>
                  <a:gd name="T50" fmla="*/ 78 w 156"/>
                  <a:gd name="T51" fmla="*/ 87 h 99"/>
                  <a:gd name="T52" fmla="*/ 78 w 156"/>
                  <a:gd name="T53" fmla="*/ 5 h 99"/>
                  <a:gd name="T54" fmla="*/ 5 w 156"/>
                  <a:gd name="T55" fmla="*/ 5 h 99"/>
                  <a:gd name="T56" fmla="*/ 5 w 156"/>
                  <a:gd name="T57" fmla="*/ 94 h 99"/>
                  <a:gd name="T58" fmla="*/ 53 w 156"/>
                  <a:gd name="T59" fmla="*/ 94 h 99"/>
                  <a:gd name="T60" fmla="*/ 78 w 156"/>
                  <a:gd name="T61" fmla="*/ 94 h 99"/>
                  <a:gd name="T62" fmla="*/ 78 w 156"/>
                  <a:gd name="T63" fmla="*/ 99 h 99"/>
                  <a:gd name="T64" fmla="*/ 53 w 156"/>
                  <a:gd name="T65" fmla="*/ 99 h 99"/>
                  <a:gd name="T66" fmla="*/ 3 w 156"/>
                  <a:gd name="T67" fmla="*/ 99 h 99"/>
                  <a:gd name="T68" fmla="*/ 0 w 156"/>
                  <a:gd name="T69" fmla="*/ 96 h 99"/>
                  <a:gd name="T70" fmla="*/ 0 w 156"/>
                  <a:gd name="T71" fmla="*/ 2 h 99"/>
                  <a:gd name="T72" fmla="*/ 3 w 156"/>
                  <a:gd name="T73" fmla="*/ 0 h 99"/>
                  <a:gd name="T74" fmla="*/ 78 w 156"/>
                  <a:gd name="T75" fmla="*/ 0 h 99"/>
                  <a:gd name="T76" fmla="*/ 78 w 156"/>
                  <a:gd name="T77" fmla="*/ 5 h 99"/>
                  <a:gd name="T78" fmla="*/ 78 w 156"/>
                  <a:gd name="T79" fmla="*/ 11 h 99"/>
                  <a:gd name="T80" fmla="*/ 16 w 156"/>
                  <a:gd name="T81" fmla="*/ 11 h 99"/>
                  <a:gd name="T82" fmla="*/ 14 w 156"/>
                  <a:gd name="T83" fmla="*/ 14 h 99"/>
                  <a:gd name="T84" fmla="*/ 14 w 156"/>
                  <a:gd name="T85" fmla="*/ 85 h 99"/>
                  <a:gd name="T86" fmla="*/ 16 w 156"/>
                  <a:gd name="T87" fmla="*/ 87 h 99"/>
                  <a:gd name="T88" fmla="*/ 53 w 156"/>
                  <a:gd name="T89" fmla="*/ 87 h 99"/>
                  <a:gd name="T90" fmla="*/ 78 w 156"/>
                  <a:gd name="T91" fmla="*/ 87 h 99"/>
                  <a:gd name="T92" fmla="*/ 78 w 156"/>
                  <a:gd name="T93" fmla="*/ 82 h 99"/>
                  <a:gd name="T94" fmla="*/ 53 w 156"/>
                  <a:gd name="T95" fmla="*/ 82 h 99"/>
                  <a:gd name="T96" fmla="*/ 19 w 156"/>
                  <a:gd name="T97" fmla="*/ 82 h 99"/>
                  <a:gd name="T98" fmla="*/ 19 w 156"/>
                  <a:gd name="T99" fmla="*/ 16 h 99"/>
                  <a:gd name="T100" fmla="*/ 78 w 156"/>
                  <a:gd name="T101" fmla="*/ 16 h 99"/>
                  <a:gd name="T102" fmla="*/ 78 w 156"/>
                  <a:gd name="T103" fmla="*/ 1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6" h="99">
                    <a:moveTo>
                      <a:pt x="104" y="94"/>
                    </a:moveTo>
                    <a:cubicBezTo>
                      <a:pt x="152" y="94"/>
                      <a:pt x="152" y="94"/>
                      <a:pt x="152" y="94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5" y="0"/>
                      <a:pt x="156" y="1"/>
                      <a:pt x="156" y="2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56" y="98"/>
                      <a:pt x="155" y="99"/>
                      <a:pt x="154" y="99"/>
                    </a:cubicBezTo>
                    <a:cubicBezTo>
                      <a:pt x="104" y="99"/>
                      <a:pt x="104" y="99"/>
                      <a:pt x="104" y="9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104" y="94"/>
                      <a:pt x="104" y="94"/>
                      <a:pt x="104" y="94"/>
                    </a:cubicBezTo>
                    <a:close/>
                    <a:moveTo>
                      <a:pt x="78" y="87"/>
                    </a:moveTo>
                    <a:cubicBezTo>
                      <a:pt x="103" y="87"/>
                      <a:pt x="103" y="87"/>
                      <a:pt x="103" y="87"/>
                    </a:cubicBezTo>
                    <a:cubicBezTo>
                      <a:pt x="140" y="87"/>
                      <a:pt x="140" y="87"/>
                      <a:pt x="140" y="87"/>
                    </a:cubicBezTo>
                    <a:cubicBezTo>
                      <a:pt x="142" y="87"/>
                      <a:pt x="143" y="86"/>
                      <a:pt x="143" y="85"/>
                    </a:cubicBezTo>
                    <a:cubicBezTo>
                      <a:pt x="143" y="14"/>
                      <a:pt x="143" y="14"/>
                      <a:pt x="143" y="14"/>
                    </a:cubicBezTo>
                    <a:cubicBezTo>
                      <a:pt x="143" y="12"/>
                      <a:pt x="142" y="11"/>
                      <a:pt x="140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82"/>
                      <a:pt x="138" y="82"/>
                      <a:pt x="138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78" y="82"/>
                      <a:pt x="78" y="82"/>
                      <a:pt x="78" y="82"/>
                    </a:cubicBezTo>
                    <a:lnTo>
                      <a:pt x="78" y="87"/>
                    </a:lnTo>
                    <a:close/>
                    <a:moveTo>
                      <a:pt x="78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1" y="99"/>
                      <a:pt x="0" y="98"/>
                      <a:pt x="0" y="9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5"/>
                      <a:pt x="78" y="5"/>
                      <a:pt x="78" y="5"/>
                    </a:cubicBezTo>
                    <a:close/>
                    <a:moveTo>
                      <a:pt x="78" y="11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4" y="12"/>
                      <a:pt x="14" y="14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4" y="86"/>
                      <a:pt x="15" y="87"/>
                      <a:pt x="16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78" y="16"/>
                      <a:pt x="78" y="16"/>
                      <a:pt x="78" y="16"/>
                    </a:cubicBezTo>
                    <a:lnTo>
                      <a:pt x="78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5" name="Freeform 118"/>
              <p:cNvSpPr>
                <a:spLocks noEditPoints="1"/>
              </p:cNvSpPr>
              <p:nvPr/>
            </p:nvSpPr>
            <p:spPr bwMode="auto">
              <a:xfrm>
                <a:off x="7485075" y="896944"/>
                <a:ext cx="177800" cy="30163"/>
              </a:xfrm>
              <a:custGeom>
                <a:avLst/>
                <a:gdLst>
                  <a:gd name="T0" fmla="*/ 39 w 79"/>
                  <a:gd name="T1" fmla="*/ 8 h 13"/>
                  <a:gd name="T2" fmla="*/ 74 w 79"/>
                  <a:gd name="T3" fmla="*/ 8 h 13"/>
                  <a:gd name="T4" fmla="*/ 74 w 79"/>
                  <a:gd name="T5" fmla="*/ 5 h 13"/>
                  <a:gd name="T6" fmla="*/ 66 w 79"/>
                  <a:gd name="T7" fmla="*/ 5 h 13"/>
                  <a:gd name="T8" fmla="*/ 39 w 79"/>
                  <a:gd name="T9" fmla="*/ 5 h 13"/>
                  <a:gd name="T10" fmla="*/ 39 w 79"/>
                  <a:gd name="T11" fmla="*/ 0 h 13"/>
                  <a:gd name="T12" fmla="*/ 66 w 79"/>
                  <a:gd name="T13" fmla="*/ 0 h 13"/>
                  <a:gd name="T14" fmla="*/ 77 w 79"/>
                  <a:gd name="T15" fmla="*/ 0 h 13"/>
                  <a:gd name="T16" fmla="*/ 79 w 79"/>
                  <a:gd name="T17" fmla="*/ 3 h 13"/>
                  <a:gd name="T18" fmla="*/ 79 w 79"/>
                  <a:gd name="T19" fmla="*/ 10 h 13"/>
                  <a:gd name="T20" fmla="*/ 77 w 79"/>
                  <a:gd name="T21" fmla="*/ 13 h 13"/>
                  <a:gd name="T22" fmla="*/ 39 w 79"/>
                  <a:gd name="T23" fmla="*/ 13 h 13"/>
                  <a:gd name="T24" fmla="*/ 39 w 79"/>
                  <a:gd name="T25" fmla="*/ 8 h 13"/>
                  <a:gd name="T26" fmla="*/ 4 w 79"/>
                  <a:gd name="T27" fmla="*/ 5 h 13"/>
                  <a:gd name="T28" fmla="*/ 4 w 79"/>
                  <a:gd name="T29" fmla="*/ 8 h 13"/>
                  <a:gd name="T30" fmla="*/ 39 w 79"/>
                  <a:gd name="T31" fmla="*/ 8 h 13"/>
                  <a:gd name="T32" fmla="*/ 39 w 79"/>
                  <a:gd name="T33" fmla="*/ 13 h 13"/>
                  <a:gd name="T34" fmla="*/ 2 w 79"/>
                  <a:gd name="T35" fmla="*/ 13 h 13"/>
                  <a:gd name="T36" fmla="*/ 0 w 79"/>
                  <a:gd name="T37" fmla="*/ 10 h 13"/>
                  <a:gd name="T38" fmla="*/ 0 w 79"/>
                  <a:gd name="T39" fmla="*/ 3 h 13"/>
                  <a:gd name="T40" fmla="*/ 2 w 79"/>
                  <a:gd name="T41" fmla="*/ 0 h 13"/>
                  <a:gd name="T42" fmla="*/ 12 w 79"/>
                  <a:gd name="T43" fmla="*/ 0 h 13"/>
                  <a:gd name="T44" fmla="*/ 39 w 79"/>
                  <a:gd name="T45" fmla="*/ 0 h 13"/>
                  <a:gd name="T46" fmla="*/ 39 w 79"/>
                  <a:gd name="T47" fmla="*/ 5 h 13"/>
                  <a:gd name="T48" fmla="*/ 12 w 79"/>
                  <a:gd name="T49" fmla="*/ 5 h 13"/>
                  <a:gd name="T50" fmla="*/ 4 w 79"/>
                  <a:gd name="T51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9" h="13">
                    <a:moveTo>
                      <a:pt x="39" y="8"/>
                    </a:moveTo>
                    <a:cubicBezTo>
                      <a:pt x="74" y="8"/>
                      <a:pt x="74" y="8"/>
                      <a:pt x="74" y="8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0"/>
                      <a:pt x="79" y="1"/>
                      <a:pt x="79" y="3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2"/>
                      <a:pt x="78" y="13"/>
                      <a:pt x="77" y="13"/>
                    </a:cubicBezTo>
                    <a:cubicBezTo>
                      <a:pt x="39" y="13"/>
                      <a:pt x="39" y="13"/>
                      <a:pt x="39" y="13"/>
                    </a:cubicBezTo>
                    <a:lnTo>
                      <a:pt x="39" y="8"/>
                    </a:lnTo>
                    <a:close/>
                    <a:moveTo>
                      <a:pt x="4" y="5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12" y="5"/>
                      <a:pt x="12" y="5"/>
                      <a:pt x="12" y="5"/>
                    </a:cubicBez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6" name="Freeform 119"/>
              <p:cNvSpPr>
                <a:spLocks noEditPoints="1"/>
              </p:cNvSpPr>
              <p:nvPr/>
            </p:nvSpPr>
            <p:spPr bwMode="auto">
              <a:xfrm>
                <a:off x="6580198" y="214316"/>
                <a:ext cx="157163" cy="336552"/>
              </a:xfrm>
              <a:custGeom>
                <a:avLst/>
                <a:gdLst>
                  <a:gd name="T0" fmla="*/ 34 w 69"/>
                  <a:gd name="T1" fmla="*/ 125 h 149"/>
                  <a:gd name="T2" fmla="*/ 64 w 69"/>
                  <a:gd name="T3" fmla="*/ 135 h 149"/>
                  <a:gd name="T4" fmla="*/ 64 w 69"/>
                  <a:gd name="T5" fmla="*/ 41 h 149"/>
                  <a:gd name="T6" fmla="*/ 63 w 69"/>
                  <a:gd name="T7" fmla="*/ 26 h 149"/>
                  <a:gd name="T8" fmla="*/ 55 w 69"/>
                  <a:gd name="T9" fmla="*/ 17 h 149"/>
                  <a:gd name="T10" fmla="*/ 55 w 69"/>
                  <a:gd name="T11" fmla="*/ 64 h 149"/>
                  <a:gd name="T12" fmla="*/ 51 w 69"/>
                  <a:gd name="T13" fmla="*/ 65 h 149"/>
                  <a:gd name="T14" fmla="*/ 34 w 69"/>
                  <a:gd name="T15" fmla="*/ 49 h 149"/>
                  <a:gd name="T16" fmla="*/ 36 w 69"/>
                  <a:gd name="T17" fmla="*/ 43 h 149"/>
                  <a:gd name="T18" fmla="*/ 50 w 69"/>
                  <a:gd name="T19" fmla="*/ 14 h 149"/>
                  <a:gd name="T20" fmla="*/ 34 w 69"/>
                  <a:gd name="T21" fmla="*/ 9 h 149"/>
                  <a:gd name="T22" fmla="*/ 52 w 69"/>
                  <a:gd name="T23" fmla="*/ 0 h 149"/>
                  <a:gd name="T24" fmla="*/ 59 w 69"/>
                  <a:gd name="T25" fmla="*/ 3 h 149"/>
                  <a:gd name="T26" fmla="*/ 59 w 69"/>
                  <a:gd name="T27" fmla="*/ 14 h 149"/>
                  <a:gd name="T28" fmla="*/ 67 w 69"/>
                  <a:gd name="T29" fmla="*/ 25 h 149"/>
                  <a:gd name="T30" fmla="*/ 69 w 69"/>
                  <a:gd name="T31" fmla="*/ 41 h 149"/>
                  <a:gd name="T32" fmla="*/ 69 w 69"/>
                  <a:gd name="T33" fmla="*/ 143 h 149"/>
                  <a:gd name="T34" fmla="*/ 67 w 69"/>
                  <a:gd name="T35" fmla="*/ 149 h 149"/>
                  <a:gd name="T36" fmla="*/ 63 w 69"/>
                  <a:gd name="T37" fmla="*/ 145 h 149"/>
                  <a:gd name="T38" fmla="*/ 63 w 69"/>
                  <a:gd name="T39" fmla="*/ 144 h 149"/>
                  <a:gd name="T40" fmla="*/ 34 w 69"/>
                  <a:gd name="T41" fmla="*/ 130 h 149"/>
                  <a:gd name="T42" fmla="*/ 34 w 69"/>
                  <a:gd name="T43" fmla="*/ 125 h 149"/>
                  <a:gd name="T44" fmla="*/ 13 w 69"/>
                  <a:gd name="T45" fmla="*/ 129 h 149"/>
                  <a:gd name="T46" fmla="*/ 34 w 69"/>
                  <a:gd name="T47" fmla="*/ 130 h 149"/>
                  <a:gd name="T48" fmla="*/ 5 w 69"/>
                  <a:gd name="T49" fmla="*/ 144 h 149"/>
                  <a:gd name="T50" fmla="*/ 5 w 69"/>
                  <a:gd name="T51" fmla="*/ 145 h 149"/>
                  <a:gd name="T52" fmla="*/ 2 w 69"/>
                  <a:gd name="T53" fmla="*/ 149 h 149"/>
                  <a:gd name="T54" fmla="*/ 0 w 69"/>
                  <a:gd name="T55" fmla="*/ 143 h 149"/>
                  <a:gd name="T56" fmla="*/ 0 w 69"/>
                  <a:gd name="T57" fmla="*/ 41 h 149"/>
                  <a:gd name="T58" fmla="*/ 0 w 69"/>
                  <a:gd name="T59" fmla="*/ 40 h 149"/>
                  <a:gd name="T60" fmla="*/ 1 w 69"/>
                  <a:gd name="T61" fmla="*/ 25 h 149"/>
                  <a:gd name="T62" fmla="*/ 10 w 69"/>
                  <a:gd name="T63" fmla="*/ 14 h 149"/>
                  <a:gd name="T64" fmla="*/ 10 w 69"/>
                  <a:gd name="T65" fmla="*/ 3 h 149"/>
                  <a:gd name="T66" fmla="*/ 16 w 69"/>
                  <a:gd name="T67" fmla="*/ 0 h 149"/>
                  <a:gd name="T68" fmla="*/ 34 w 69"/>
                  <a:gd name="T69" fmla="*/ 9 h 149"/>
                  <a:gd name="T70" fmla="*/ 18 w 69"/>
                  <a:gd name="T71" fmla="*/ 14 h 149"/>
                  <a:gd name="T72" fmla="*/ 18 w 69"/>
                  <a:gd name="T73" fmla="*/ 58 h 149"/>
                  <a:gd name="T74" fmla="*/ 33 w 69"/>
                  <a:gd name="T75" fmla="*/ 43 h 149"/>
                  <a:gd name="T76" fmla="*/ 34 w 69"/>
                  <a:gd name="T77" fmla="*/ 49 h 149"/>
                  <a:gd name="T78" fmla="*/ 14 w 69"/>
                  <a:gd name="T79" fmla="*/ 65 h 149"/>
                  <a:gd name="T80" fmla="*/ 14 w 69"/>
                  <a:gd name="T81" fmla="*/ 64 h 149"/>
                  <a:gd name="T82" fmla="*/ 13 w 69"/>
                  <a:gd name="T83" fmla="*/ 18 h 149"/>
                  <a:gd name="T84" fmla="*/ 6 w 69"/>
                  <a:gd name="T85" fmla="*/ 26 h 149"/>
                  <a:gd name="T86" fmla="*/ 4 w 69"/>
                  <a:gd name="T87" fmla="*/ 40 h 149"/>
                  <a:gd name="T88" fmla="*/ 4 w 69"/>
                  <a:gd name="T89" fmla="*/ 41 h 149"/>
                  <a:gd name="T90" fmla="*/ 4 w 69"/>
                  <a:gd name="T91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49">
                    <a:moveTo>
                      <a:pt x="34" y="125"/>
                    </a:moveTo>
                    <a:cubicBezTo>
                      <a:pt x="34" y="125"/>
                      <a:pt x="34" y="125"/>
                      <a:pt x="34" y="125"/>
                    </a:cubicBezTo>
                    <a:cubicBezTo>
                      <a:pt x="42" y="125"/>
                      <a:pt x="49" y="126"/>
                      <a:pt x="55" y="129"/>
                    </a:cubicBezTo>
                    <a:cubicBezTo>
                      <a:pt x="59" y="130"/>
                      <a:pt x="62" y="133"/>
                      <a:pt x="64" y="135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71"/>
                      <a:pt x="64" y="51"/>
                      <a:pt x="64" y="41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36"/>
                      <a:pt x="64" y="30"/>
                      <a:pt x="63" y="26"/>
                    </a:cubicBezTo>
                    <a:cubicBezTo>
                      <a:pt x="62" y="24"/>
                      <a:pt x="61" y="23"/>
                      <a:pt x="60" y="21"/>
                    </a:cubicBezTo>
                    <a:cubicBezTo>
                      <a:pt x="58" y="20"/>
                      <a:pt x="57" y="18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5" y="65"/>
                      <a:pt x="54" y="66"/>
                      <a:pt x="52" y="66"/>
                    </a:cubicBezTo>
                    <a:cubicBezTo>
                      <a:pt x="52" y="66"/>
                      <a:pt x="51" y="66"/>
                      <a:pt x="51" y="65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6" y="42"/>
                      <a:pt x="36" y="43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9" y="2"/>
                      <a:pt x="59" y="3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5"/>
                      <a:pt x="62" y="16"/>
                      <a:pt x="63" y="18"/>
                    </a:cubicBezTo>
                    <a:cubicBezTo>
                      <a:pt x="65" y="20"/>
                      <a:pt x="66" y="22"/>
                      <a:pt x="67" y="25"/>
                    </a:cubicBezTo>
                    <a:cubicBezTo>
                      <a:pt x="69" y="29"/>
                      <a:pt x="69" y="35"/>
                      <a:pt x="69" y="40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51"/>
                      <a:pt x="69" y="71"/>
                      <a:pt x="69" y="92"/>
                    </a:cubicBezTo>
                    <a:cubicBezTo>
                      <a:pt x="69" y="143"/>
                      <a:pt x="69" y="143"/>
                      <a:pt x="69" y="143"/>
                    </a:cubicBezTo>
                    <a:cubicBezTo>
                      <a:pt x="69" y="145"/>
                      <a:pt x="69" y="145"/>
                      <a:pt x="69" y="145"/>
                    </a:cubicBezTo>
                    <a:cubicBezTo>
                      <a:pt x="69" y="147"/>
                      <a:pt x="69" y="148"/>
                      <a:pt x="67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4" y="149"/>
                      <a:pt x="64" y="148"/>
                      <a:pt x="63" y="145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1" y="139"/>
                      <a:pt x="58" y="135"/>
                      <a:pt x="53" y="133"/>
                    </a:cubicBezTo>
                    <a:cubicBezTo>
                      <a:pt x="48" y="131"/>
                      <a:pt x="41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lnTo>
                      <a:pt x="34" y="125"/>
                    </a:lnTo>
                    <a:close/>
                    <a:moveTo>
                      <a:pt x="4" y="135"/>
                    </a:moveTo>
                    <a:cubicBezTo>
                      <a:pt x="7" y="133"/>
                      <a:pt x="10" y="130"/>
                      <a:pt x="13" y="129"/>
                    </a:cubicBezTo>
                    <a:cubicBezTo>
                      <a:pt x="19" y="126"/>
                      <a:pt x="26" y="125"/>
                      <a:pt x="34" y="125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27" y="130"/>
                      <a:pt x="20" y="131"/>
                      <a:pt x="15" y="133"/>
                    </a:cubicBezTo>
                    <a:cubicBezTo>
                      <a:pt x="10" y="135"/>
                      <a:pt x="7" y="139"/>
                      <a:pt x="5" y="144"/>
                    </a:cubicBezTo>
                    <a:cubicBezTo>
                      <a:pt x="5" y="144"/>
                      <a:pt x="5" y="144"/>
                      <a:pt x="5" y="144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4" y="148"/>
                      <a:pt x="4" y="149"/>
                      <a:pt x="2" y="149"/>
                    </a:cubicBezTo>
                    <a:cubicBezTo>
                      <a:pt x="0" y="148"/>
                      <a:pt x="0" y="147"/>
                      <a:pt x="0" y="145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5"/>
                      <a:pt x="0" y="29"/>
                      <a:pt x="1" y="25"/>
                    </a:cubicBezTo>
                    <a:cubicBezTo>
                      <a:pt x="2" y="22"/>
                      <a:pt x="3" y="20"/>
                      <a:pt x="5" y="18"/>
                    </a:cubicBezTo>
                    <a:cubicBezTo>
                      <a:pt x="6" y="16"/>
                      <a:pt x="8" y="15"/>
                      <a:pt x="10" y="14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1" y="0"/>
                      <a:pt x="1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4" y="42"/>
                      <a:pt x="34" y="42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7" y="66"/>
                      <a:pt x="15" y="66"/>
                      <a:pt x="14" y="65"/>
                    </a:cubicBezTo>
                    <a:cubicBezTo>
                      <a:pt x="14" y="65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8"/>
                    </a:cubicBezTo>
                    <a:cubicBezTo>
                      <a:pt x="11" y="18"/>
                      <a:pt x="10" y="20"/>
                      <a:pt x="9" y="21"/>
                    </a:cubicBezTo>
                    <a:cubicBezTo>
                      <a:pt x="7" y="23"/>
                      <a:pt x="6" y="24"/>
                      <a:pt x="6" y="26"/>
                    </a:cubicBezTo>
                    <a:cubicBezTo>
                      <a:pt x="4" y="30"/>
                      <a:pt x="4" y="36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87"/>
                      <a:pt x="4" y="87"/>
                      <a:pt x="4" y="87"/>
                    </a:cubicBezTo>
                    <a:lnTo>
                      <a:pt x="4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7" name="Freeform 120"/>
              <p:cNvSpPr>
                <a:spLocks noEditPoints="1"/>
              </p:cNvSpPr>
              <p:nvPr/>
            </p:nvSpPr>
            <p:spPr bwMode="auto">
              <a:xfrm>
                <a:off x="6734186" y="234952"/>
                <a:ext cx="158750" cy="315915"/>
              </a:xfrm>
              <a:custGeom>
                <a:avLst/>
                <a:gdLst>
                  <a:gd name="T0" fmla="*/ 35 w 70"/>
                  <a:gd name="T1" fmla="*/ 116 h 140"/>
                  <a:gd name="T2" fmla="*/ 56 w 70"/>
                  <a:gd name="T3" fmla="*/ 120 h 140"/>
                  <a:gd name="T4" fmla="*/ 65 w 70"/>
                  <a:gd name="T5" fmla="*/ 126 h 140"/>
                  <a:gd name="T6" fmla="*/ 65 w 70"/>
                  <a:gd name="T7" fmla="*/ 70 h 140"/>
                  <a:gd name="T8" fmla="*/ 65 w 70"/>
                  <a:gd name="T9" fmla="*/ 32 h 140"/>
                  <a:gd name="T10" fmla="*/ 65 w 70"/>
                  <a:gd name="T11" fmla="*/ 31 h 140"/>
                  <a:gd name="T12" fmla="*/ 64 w 70"/>
                  <a:gd name="T13" fmla="*/ 17 h 140"/>
                  <a:gd name="T14" fmla="*/ 53 w 70"/>
                  <a:gd name="T15" fmla="*/ 7 h 140"/>
                  <a:gd name="T16" fmla="*/ 35 w 70"/>
                  <a:gd name="T17" fmla="*/ 5 h 140"/>
                  <a:gd name="T18" fmla="*/ 35 w 70"/>
                  <a:gd name="T19" fmla="*/ 0 h 140"/>
                  <a:gd name="T20" fmla="*/ 55 w 70"/>
                  <a:gd name="T21" fmla="*/ 3 h 140"/>
                  <a:gd name="T22" fmla="*/ 68 w 70"/>
                  <a:gd name="T23" fmla="*/ 16 h 140"/>
                  <a:gd name="T24" fmla="*/ 69 w 70"/>
                  <a:gd name="T25" fmla="*/ 31 h 140"/>
                  <a:gd name="T26" fmla="*/ 69 w 70"/>
                  <a:gd name="T27" fmla="*/ 32 h 140"/>
                  <a:gd name="T28" fmla="*/ 69 w 70"/>
                  <a:gd name="T29" fmla="*/ 70 h 140"/>
                  <a:gd name="T30" fmla="*/ 69 w 70"/>
                  <a:gd name="T31" fmla="*/ 134 h 140"/>
                  <a:gd name="T32" fmla="*/ 69 w 70"/>
                  <a:gd name="T33" fmla="*/ 136 h 140"/>
                  <a:gd name="T34" fmla="*/ 69 w 70"/>
                  <a:gd name="T35" fmla="*/ 136 h 140"/>
                  <a:gd name="T36" fmla="*/ 67 w 70"/>
                  <a:gd name="T37" fmla="*/ 140 h 140"/>
                  <a:gd name="T38" fmla="*/ 67 w 70"/>
                  <a:gd name="T39" fmla="*/ 140 h 140"/>
                  <a:gd name="T40" fmla="*/ 64 w 70"/>
                  <a:gd name="T41" fmla="*/ 136 h 140"/>
                  <a:gd name="T42" fmla="*/ 64 w 70"/>
                  <a:gd name="T43" fmla="*/ 136 h 140"/>
                  <a:gd name="T44" fmla="*/ 64 w 70"/>
                  <a:gd name="T45" fmla="*/ 135 h 140"/>
                  <a:gd name="T46" fmla="*/ 64 w 70"/>
                  <a:gd name="T47" fmla="*/ 135 h 140"/>
                  <a:gd name="T48" fmla="*/ 54 w 70"/>
                  <a:gd name="T49" fmla="*/ 124 h 140"/>
                  <a:gd name="T50" fmla="*/ 35 w 70"/>
                  <a:gd name="T51" fmla="*/ 121 h 140"/>
                  <a:gd name="T52" fmla="*/ 35 w 70"/>
                  <a:gd name="T53" fmla="*/ 116 h 140"/>
                  <a:gd name="T54" fmla="*/ 5 w 70"/>
                  <a:gd name="T55" fmla="*/ 126 h 140"/>
                  <a:gd name="T56" fmla="*/ 14 w 70"/>
                  <a:gd name="T57" fmla="*/ 120 h 140"/>
                  <a:gd name="T58" fmla="*/ 35 w 70"/>
                  <a:gd name="T59" fmla="*/ 116 h 140"/>
                  <a:gd name="T60" fmla="*/ 35 w 70"/>
                  <a:gd name="T61" fmla="*/ 116 h 140"/>
                  <a:gd name="T62" fmla="*/ 35 w 70"/>
                  <a:gd name="T63" fmla="*/ 121 h 140"/>
                  <a:gd name="T64" fmla="*/ 35 w 70"/>
                  <a:gd name="T65" fmla="*/ 121 h 140"/>
                  <a:gd name="T66" fmla="*/ 16 w 70"/>
                  <a:gd name="T67" fmla="*/ 124 h 140"/>
                  <a:gd name="T68" fmla="*/ 6 w 70"/>
                  <a:gd name="T69" fmla="*/ 135 h 140"/>
                  <a:gd name="T70" fmla="*/ 6 w 70"/>
                  <a:gd name="T71" fmla="*/ 136 h 140"/>
                  <a:gd name="T72" fmla="*/ 3 w 70"/>
                  <a:gd name="T73" fmla="*/ 140 h 140"/>
                  <a:gd name="T74" fmla="*/ 3 w 70"/>
                  <a:gd name="T75" fmla="*/ 140 h 140"/>
                  <a:gd name="T76" fmla="*/ 0 w 70"/>
                  <a:gd name="T77" fmla="*/ 136 h 140"/>
                  <a:gd name="T78" fmla="*/ 0 w 70"/>
                  <a:gd name="T79" fmla="*/ 134 h 140"/>
                  <a:gd name="T80" fmla="*/ 0 w 70"/>
                  <a:gd name="T81" fmla="*/ 74 h 140"/>
                  <a:gd name="T82" fmla="*/ 0 w 70"/>
                  <a:gd name="T83" fmla="*/ 32 h 140"/>
                  <a:gd name="T84" fmla="*/ 0 w 70"/>
                  <a:gd name="T85" fmla="*/ 32 h 140"/>
                  <a:gd name="T86" fmla="*/ 0 w 70"/>
                  <a:gd name="T87" fmla="*/ 31 h 140"/>
                  <a:gd name="T88" fmla="*/ 0 w 70"/>
                  <a:gd name="T89" fmla="*/ 31 h 140"/>
                  <a:gd name="T90" fmla="*/ 2 w 70"/>
                  <a:gd name="T91" fmla="*/ 16 h 140"/>
                  <a:gd name="T92" fmla="*/ 15 w 70"/>
                  <a:gd name="T93" fmla="*/ 3 h 140"/>
                  <a:gd name="T94" fmla="*/ 35 w 70"/>
                  <a:gd name="T95" fmla="*/ 0 h 140"/>
                  <a:gd name="T96" fmla="*/ 35 w 70"/>
                  <a:gd name="T97" fmla="*/ 0 h 140"/>
                  <a:gd name="T98" fmla="*/ 35 w 70"/>
                  <a:gd name="T99" fmla="*/ 5 h 140"/>
                  <a:gd name="T100" fmla="*/ 35 w 70"/>
                  <a:gd name="T101" fmla="*/ 5 h 140"/>
                  <a:gd name="T102" fmla="*/ 16 w 70"/>
                  <a:gd name="T103" fmla="*/ 7 h 140"/>
                  <a:gd name="T104" fmla="*/ 6 w 70"/>
                  <a:gd name="T105" fmla="*/ 17 h 140"/>
                  <a:gd name="T106" fmla="*/ 5 w 70"/>
                  <a:gd name="T107" fmla="*/ 31 h 140"/>
                  <a:gd name="T108" fmla="*/ 5 w 70"/>
                  <a:gd name="T109" fmla="*/ 31 h 140"/>
                  <a:gd name="T110" fmla="*/ 5 w 70"/>
                  <a:gd name="T111" fmla="*/ 32 h 140"/>
                  <a:gd name="T112" fmla="*/ 5 w 70"/>
                  <a:gd name="T113" fmla="*/ 32 h 140"/>
                  <a:gd name="T114" fmla="*/ 5 w 70"/>
                  <a:gd name="T115" fmla="*/ 74 h 140"/>
                  <a:gd name="T116" fmla="*/ 5 w 70"/>
                  <a:gd name="T117" fmla="*/ 12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40">
                    <a:moveTo>
                      <a:pt x="35" y="116"/>
                    </a:moveTo>
                    <a:cubicBezTo>
                      <a:pt x="43" y="116"/>
                      <a:pt x="50" y="117"/>
                      <a:pt x="56" y="120"/>
                    </a:cubicBezTo>
                    <a:cubicBezTo>
                      <a:pt x="59" y="121"/>
                      <a:pt x="62" y="124"/>
                      <a:pt x="65" y="126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65" y="27"/>
                      <a:pt x="65" y="21"/>
                      <a:pt x="64" y="17"/>
                    </a:cubicBezTo>
                    <a:cubicBezTo>
                      <a:pt x="62" y="12"/>
                      <a:pt x="58" y="9"/>
                      <a:pt x="53" y="7"/>
                    </a:cubicBezTo>
                    <a:cubicBezTo>
                      <a:pt x="48" y="5"/>
                      <a:pt x="42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2" y="0"/>
                      <a:pt x="50" y="1"/>
                      <a:pt x="55" y="3"/>
                    </a:cubicBezTo>
                    <a:cubicBezTo>
                      <a:pt x="61" y="5"/>
                      <a:pt x="66" y="9"/>
                      <a:pt x="68" y="16"/>
                    </a:cubicBezTo>
                    <a:cubicBezTo>
                      <a:pt x="69" y="20"/>
                      <a:pt x="69" y="26"/>
                      <a:pt x="69" y="31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69" y="138"/>
                      <a:pt x="70" y="139"/>
                      <a:pt x="67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5" y="140"/>
                      <a:pt x="65" y="139"/>
                      <a:pt x="64" y="136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64" y="135"/>
                      <a:pt x="64" y="135"/>
                      <a:pt x="64" y="135"/>
                    </a:cubicBezTo>
                    <a:cubicBezTo>
                      <a:pt x="64" y="135"/>
                      <a:pt x="64" y="135"/>
                      <a:pt x="64" y="135"/>
                    </a:cubicBezTo>
                    <a:cubicBezTo>
                      <a:pt x="62" y="130"/>
                      <a:pt x="59" y="126"/>
                      <a:pt x="54" y="124"/>
                    </a:cubicBezTo>
                    <a:cubicBezTo>
                      <a:pt x="49" y="122"/>
                      <a:pt x="42" y="121"/>
                      <a:pt x="35" y="121"/>
                    </a:cubicBezTo>
                    <a:lnTo>
                      <a:pt x="35" y="116"/>
                    </a:lnTo>
                    <a:close/>
                    <a:moveTo>
                      <a:pt x="5" y="126"/>
                    </a:moveTo>
                    <a:cubicBezTo>
                      <a:pt x="7" y="124"/>
                      <a:pt x="10" y="121"/>
                      <a:pt x="14" y="120"/>
                    </a:cubicBezTo>
                    <a:cubicBezTo>
                      <a:pt x="20" y="117"/>
                      <a:pt x="27" y="116"/>
                      <a:pt x="35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28" y="121"/>
                      <a:pt x="21" y="122"/>
                      <a:pt x="16" y="124"/>
                    </a:cubicBezTo>
                    <a:cubicBezTo>
                      <a:pt x="11" y="126"/>
                      <a:pt x="8" y="130"/>
                      <a:pt x="6" y="135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5" y="139"/>
                      <a:pt x="5" y="140"/>
                      <a:pt x="3" y="140"/>
                    </a:cubicBezTo>
                    <a:cubicBezTo>
                      <a:pt x="3" y="140"/>
                      <a:pt x="3" y="140"/>
                      <a:pt x="3" y="140"/>
                    </a:cubicBezTo>
                    <a:cubicBezTo>
                      <a:pt x="0" y="139"/>
                      <a:pt x="0" y="138"/>
                      <a:pt x="0" y="136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26"/>
                      <a:pt x="0" y="20"/>
                      <a:pt x="2" y="16"/>
                    </a:cubicBezTo>
                    <a:cubicBezTo>
                      <a:pt x="4" y="9"/>
                      <a:pt x="8" y="5"/>
                      <a:pt x="15" y="3"/>
                    </a:cubicBezTo>
                    <a:cubicBezTo>
                      <a:pt x="20" y="1"/>
                      <a:pt x="27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28" y="5"/>
                      <a:pt x="21" y="5"/>
                      <a:pt x="16" y="7"/>
                    </a:cubicBezTo>
                    <a:cubicBezTo>
                      <a:pt x="12" y="9"/>
                      <a:pt x="8" y="12"/>
                      <a:pt x="6" y="17"/>
                    </a:cubicBezTo>
                    <a:cubicBezTo>
                      <a:pt x="5" y="21"/>
                      <a:pt x="5" y="27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74"/>
                      <a:pt x="5" y="74"/>
                      <a:pt x="5" y="74"/>
                    </a:cubicBezTo>
                    <a:lnTo>
                      <a:pt x="5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8" name="Freeform 121"/>
              <p:cNvSpPr>
                <a:spLocks noEditPoints="1"/>
              </p:cNvSpPr>
              <p:nvPr/>
            </p:nvSpPr>
            <p:spPr bwMode="auto">
              <a:xfrm>
                <a:off x="10136203" y="1957400"/>
                <a:ext cx="301625" cy="254002"/>
              </a:xfrm>
              <a:custGeom>
                <a:avLst/>
                <a:gdLst>
                  <a:gd name="T0" fmla="*/ 108 w 134"/>
                  <a:gd name="T1" fmla="*/ 6 h 112"/>
                  <a:gd name="T2" fmla="*/ 67 w 134"/>
                  <a:gd name="T3" fmla="*/ 47 h 112"/>
                  <a:gd name="T4" fmla="*/ 67 w 134"/>
                  <a:gd name="T5" fmla="*/ 41 h 112"/>
                  <a:gd name="T6" fmla="*/ 106 w 134"/>
                  <a:gd name="T7" fmla="*/ 1 h 112"/>
                  <a:gd name="T8" fmla="*/ 110 w 134"/>
                  <a:gd name="T9" fmla="*/ 1 h 112"/>
                  <a:gd name="T10" fmla="*/ 133 w 134"/>
                  <a:gd name="T11" fmla="*/ 25 h 112"/>
                  <a:gd name="T12" fmla="*/ 133 w 134"/>
                  <a:gd name="T13" fmla="*/ 28 h 112"/>
                  <a:gd name="T14" fmla="*/ 73 w 134"/>
                  <a:gd name="T15" fmla="*/ 88 h 112"/>
                  <a:gd name="T16" fmla="*/ 67 w 134"/>
                  <a:gd name="T17" fmla="*/ 94 h 112"/>
                  <a:gd name="T18" fmla="*/ 67 w 134"/>
                  <a:gd name="T19" fmla="*/ 88 h 112"/>
                  <a:gd name="T20" fmla="*/ 70 w 134"/>
                  <a:gd name="T21" fmla="*/ 84 h 112"/>
                  <a:gd name="T22" fmla="*/ 128 w 134"/>
                  <a:gd name="T23" fmla="*/ 26 h 112"/>
                  <a:gd name="T24" fmla="*/ 108 w 134"/>
                  <a:gd name="T25" fmla="*/ 6 h 112"/>
                  <a:gd name="T26" fmla="*/ 67 w 134"/>
                  <a:gd name="T27" fmla="*/ 47 h 112"/>
                  <a:gd name="T28" fmla="*/ 50 w 134"/>
                  <a:gd name="T29" fmla="*/ 64 h 112"/>
                  <a:gd name="T30" fmla="*/ 47 w 134"/>
                  <a:gd name="T31" fmla="*/ 64 h 112"/>
                  <a:gd name="T32" fmla="*/ 26 w 134"/>
                  <a:gd name="T33" fmla="*/ 43 h 112"/>
                  <a:gd name="T34" fmla="*/ 6 w 134"/>
                  <a:gd name="T35" fmla="*/ 64 h 112"/>
                  <a:gd name="T36" fmla="*/ 26 w 134"/>
                  <a:gd name="T37" fmla="*/ 84 h 112"/>
                  <a:gd name="T38" fmla="*/ 48 w 134"/>
                  <a:gd name="T39" fmla="*/ 106 h 112"/>
                  <a:gd name="T40" fmla="*/ 67 w 134"/>
                  <a:gd name="T41" fmla="*/ 88 h 112"/>
                  <a:gd name="T42" fmla="*/ 67 w 134"/>
                  <a:gd name="T43" fmla="*/ 94 h 112"/>
                  <a:gd name="T44" fmla="*/ 50 w 134"/>
                  <a:gd name="T45" fmla="*/ 111 h 112"/>
                  <a:gd name="T46" fmla="*/ 47 w 134"/>
                  <a:gd name="T47" fmla="*/ 111 h 112"/>
                  <a:gd name="T48" fmla="*/ 23 w 134"/>
                  <a:gd name="T49" fmla="*/ 88 h 112"/>
                  <a:gd name="T50" fmla="*/ 1 w 134"/>
                  <a:gd name="T51" fmla="*/ 65 h 112"/>
                  <a:gd name="T52" fmla="*/ 1 w 134"/>
                  <a:gd name="T53" fmla="*/ 65 h 112"/>
                  <a:gd name="T54" fmla="*/ 1 w 134"/>
                  <a:gd name="T55" fmla="*/ 62 h 112"/>
                  <a:gd name="T56" fmla="*/ 24 w 134"/>
                  <a:gd name="T57" fmla="*/ 39 h 112"/>
                  <a:gd name="T58" fmla="*/ 24 w 134"/>
                  <a:gd name="T59" fmla="*/ 38 h 112"/>
                  <a:gd name="T60" fmla="*/ 27 w 134"/>
                  <a:gd name="T61" fmla="*/ 38 h 112"/>
                  <a:gd name="T62" fmla="*/ 48 w 134"/>
                  <a:gd name="T63" fmla="*/ 59 h 112"/>
                  <a:gd name="T64" fmla="*/ 67 w 134"/>
                  <a:gd name="T65" fmla="*/ 41 h 112"/>
                  <a:gd name="T66" fmla="*/ 67 w 134"/>
                  <a:gd name="T67" fmla="*/ 4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4" h="112">
                    <a:moveTo>
                      <a:pt x="108" y="6"/>
                    </a:move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7" y="0"/>
                      <a:pt x="109" y="0"/>
                      <a:pt x="110" y="1"/>
                    </a:cubicBezTo>
                    <a:cubicBezTo>
                      <a:pt x="133" y="25"/>
                      <a:pt x="133" y="25"/>
                      <a:pt x="133" y="25"/>
                    </a:cubicBezTo>
                    <a:cubicBezTo>
                      <a:pt x="134" y="26"/>
                      <a:pt x="134" y="27"/>
                      <a:pt x="133" y="28"/>
                    </a:cubicBezTo>
                    <a:cubicBezTo>
                      <a:pt x="73" y="88"/>
                      <a:pt x="73" y="88"/>
                      <a:pt x="73" y="88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7" y="88"/>
                      <a:pt x="67" y="88"/>
                      <a:pt x="67" y="88"/>
                    </a:cubicBezTo>
                    <a:cubicBezTo>
                      <a:pt x="70" y="84"/>
                      <a:pt x="70" y="84"/>
                      <a:pt x="70" y="84"/>
                    </a:cubicBezTo>
                    <a:cubicBezTo>
                      <a:pt x="128" y="26"/>
                      <a:pt x="128" y="26"/>
                      <a:pt x="128" y="26"/>
                    </a:cubicBezTo>
                    <a:lnTo>
                      <a:pt x="108" y="6"/>
                    </a:lnTo>
                    <a:close/>
                    <a:moveTo>
                      <a:pt x="67" y="47"/>
                    </a:move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65"/>
                      <a:pt x="47" y="65"/>
                      <a:pt x="47" y="64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26" y="84"/>
                      <a:pt x="26" y="84"/>
                      <a:pt x="26" y="84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67" y="88"/>
                      <a:pt x="67" y="88"/>
                      <a:pt x="67" y="88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49" y="112"/>
                      <a:pt x="47" y="112"/>
                      <a:pt x="47" y="111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0" y="64"/>
                      <a:pt x="0" y="63"/>
                      <a:pt x="1" y="62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7"/>
                      <a:pt x="26" y="37"/>
                      <a:pt x="27" y="38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67" y="41"/>
                      <a:pt x="67" y="41"/>
                      <a:pt x="67" y="41"/>
                    </a:cubicBezTo>
                    <a:lnTo>
                      <a:pt x="67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9" name="Freeform 122"/>
              <p:cNvSpPr>
                <a:spLocks noEditPoints="1"/>
              </p:cNvSpPr>
              <p:nvPr/>
            </p:nvSpPr>
            <p:spPr bwMode="auto">
              <a:xfrm>
                <a:off x="9091627" y="692155"/>
                <a:ext cx="320675" cy="320677"/>
              </a:xfrm>
              <a:custGeom>
                <a:avLst/>
                <a:gdLst>
                  <a:gd name="T0" fmla="*/ 73 w 142"/>
                  <a:gd name="T1" fmla="*/ 137 h 142"/>
                  <a:gd name="T2" fmla="*/ 90 w 142"/>
                  <a:gd name="T3" fmla="*/ 124 h 142"/>
                  <a:gd name="T4" fmla="*/ 110 w 142"/>
                  <a:gd name="T5" fmla="*/ 112 h 142"/>
                  <a:gd name="T6" fmla="*/ 129 w 142"/>
                  <a:gd name="T7" fmla="*/ 103 h 142"/>
                  <a:gd name="T8" fmla="*/ 122 w 142"/>
                  <a:gd name="T9" fmla="*/ 95 h 142"/>
                  <a:gd name="T10" fmla="*/ 129 w 142"/>
                  <a:gd name="T11" fmla="*/ 70 h 142"/>
                  <a:gd name="T12" fmla="*/ 127 w 142"/>
                  <a:gd name="T13" fmla="*/ 54 h 142"/>
                  <a:gd name="T14" fmla="*/ 119 w 142"/>
                  <a:gd name="T15" fmla="*/ 42 h 142"/>
                  <a:gd name="T16" fmla="*/ 116 w 142"/>
                  <a:gd name="T17" fmla="*/ 23 h 142"/>
                  <a:gd name="T18" fmla="*/ 95 w 142"/>
                  <a:gd name="T19" fmla="*/ 20 h 142"/>
                  <a:gd name="T20" fmla="*/ 73 w 142"/>
                  <a:gd name="T21" fmla="*/ 15 h 142"/>
                  <a:gd name="T22" fmla="*/ 73 w 142"/>
                  <a:gd name="T23" fmla="*/ 2 h 142"/>
                  <a:gd name="T24" fmla="*/ 95 w 142"/>
                  <a:gd name="T25" fmla="*/ 15 h 142"/>
                  <a:gd name="T26" fmla="*/ 121 w 142"/>
                  <a:gd name="T27" fmla="*/ 21 h 142"/>
                  <a:gd name="T28" fmla="*/ 123 w 142"/>
                  <a:gd name="T29" fmla="*/ 39 h 142"/>
                  <a:gd name="T30" fmla="*/ 139 w 142"/>
                  <a:gd name="T31" fmla="*/ 49 h 142"/>
                  <a:gd name="T32" fmla="*/ 132 w 142"/>
                  <a:gd name="T33" fmla="*/ 75 h 142"/>
                  <a:gd name="T34" fmla="*/ 133 w 142"/>
                  <a:gd name="T35" fmla="*/ 100 h 142"/>
                  <a:gd name="T36" fmla="*/ 118 w 142"/>
                  <a:gd name="T37" fmla="*/ 121 h 142"/>
                  <a:gd name="T38" fmla="*/ 93 w 142"/>
                  <a:gd name="T39" fmla="*/ 128 h 142"/>
                  <a:gd name="T40" fmla="*/ 71 w 142"/>
                  <a:gd name="T41" fmla="*/ 142 h 142"/>
                  <a:gd name="T42" fmla="*/ 71 w 142"/>
                  <a:gd name="T43" fmla="*/ 117 h 142"/>
                  <a:gd name="T44" fmla="*/ 116 w 142"/>
                  <a:gd name="T45" fmla="*/ 64 h 142"/>
                  <a:gd name="T46" fmla="*/ 71 w 142"/>
                  <a:gd name="T47" fmla="*/ 30 h 142"/>
                  <a:gd name="T48" fmla="*/ 104 w 142"/>
                  <a:gd name="T49" fmla="*/ 95 h 142"/>
                  <a:gd name="T50" fmla="*/ 71 w 142"/>
                  <a:gd name="T51" fmla="*/ 117 h 142"/>
                  <a:gd name="T52" fmla="*/ 8 w 142"/>
                  <a:gd name="T53" fmla="*/ 89 h 142"/>
                  <a:gd name="T54" fmla="*/ 18 w 142"/>
                  <a:gd name="T55" fmla="*/ 90 h 142"/>
                  <a:gd name="T56" fmla="*/ 30 w 142"/>
                  <a:gd name="T57" fmla="*/ 113 h 142"/>
                  <a:gd name="T58" fmla="*/ 44 w 142"/>
                  <a:gd name="T59" fmla="*/ 122 h 142"/>
                  <a:gd name="T60" fmla="*/ 58 w 142"/>
                  <a:gd name="T61" fmla="*/ 126 h 142"/>
                  <a:gd name="T62" fmla="*/ 71 w 142"/>
                  <a:gd name="T63" fmla="*/ 142 h 142"/>
                  <a:gd name="T64" fmla="*/ 57 w 142"/>
                  <a:gd name="T65" fmla="*/ 130 h 142"/>
                  <a:gd name="T66" fmla="*/ 38 w 142"/>
                  <a:gd name="T67" fmla="*/ 134 h 142"/>
                  <a:gd name="T68" fmla="*/ 25 w 142"/>
                  <a:gd name="T69" fmla="*/ 111 h 142"/>
                  <a:gd name="T70" fmla="*/ 6 w 142"/>
                  <a:gd name="T71" fmla="*/ 94 h 142"/>
                  <a:gd name="T72" fmla="*/ 2 w 142"/>
                  <a:gd name="T73" fmla="*/ 69 h 142"/>
                  <a:gd name="T74" fmla="*/ 15 w 142"/>
                  <a:gd name="T75" fmla="*/ 46 h 142"/>
                  <a:gd name="T76" fmla="*/ 21 w 142"/>
                  <a:gd name="T77" fmla="*/ 21 h 142"/>
                  <a:gd name="T78" fmla="*/ 39 w 142"/>
                  <a:gd name="T79" fmla="*/ 19 h 142"/>
                  <a:gd name="T80" fmla="*/ 50 w 142"/>
                  <a:gd name="T81" fmla="*/ 3 h 142"/>
                  <a:gd name="T82" fmla="*/ 71 w 142"/>
                  <a:gd name="T83" fmla="*/ 14 h 142"/>
                  <a:gd name="T84" fmla="*/ 53 w 142"/>
                  <a:gd name="T85" fmla="*/ 8 h 142"/>
                  <a:gd name="T86" fmla="*/ 52 w 142"/>
                  <a:gd name="T87" fmla="*/ 18 h 142"/>
                  <a:gd name="T88" fmla="*/ 29 w 142"/>
                  <a:gd name="T89" fmla="*/ 30 h 142"/>
                  <a:gd name="T90" fmla="*/ 20 w 142"/>
                  <a:gd name="T91" fmla="*/ 44 h 142"/>
                  <a:gd name="T92" fmla="*/ 16 w 142"/>
                  <a:gd name="T93" fmla="*/ 58 h 142"/>
                  <a:gd name="T94" fmla="*/ 71 w 142"/>
                  <a:gd name="T95" fmla="*/ 25 h 142"/>
                  <a:gd name="T96" fmla="*/ 26 w 142"/>
                  <a:gd name="T97" fmla="*/ 78 h 142"/>
                  <a:gd name="T98" fmla="*/ 71 w 142"/>
                  <a:gd name="T99" fmla="*/ 112 h 142"/>
                  <a:gd name="T100" fmla="*/ 38 w 142"/>
                  <a:gd name="T101" fmla="*/ 47 h 142"/>
                  <a:gd name="T102" fmla="*/ 71 w 142"/>
                  <a:gd name="T103" fmla="*/ 2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2" h="142">
                    <a:moveTo>
                      <a:pt x="71" y="128"/>
                    </a:moveTo>
                    <a:cubicBezTo>
                      <a:pt x="71" y="128"/>
                      <a:pt x="72" y="129"/>
                      <a:pt x="72" y="129"/>
                    </a:cubicBezTo>
                    <a:cubicBezTo>
                      <a:pt x="73" y="137"/>
                      <a:pt x="73" y="137"/>
                      <a:pt x="73" y="137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8" y="127"/>
                      <a:pt x="88" y="127"/>
                      <a:pt x="88" y="127"/>
                    </a:cubicBezTo>
                    <a:cubicBezTo>
                      <a:pt x="88" y="125"/>
                      <a:pt x="89" y="124"/>
                      <a:pt x="90" y="124"/>
                    </a:cubicBezTo>
                    <a:cubicBezTo>
                      <a:pt x="90" y="124"/>
                      <a:pt x="90" y="124"/>
                      <a:pt x="90" y="124"/>
                    </a:cubicBezTo>
                    <a:cubicBezTo>
                      <a:pt x="93" y="123"/>
                      <a:pt x="97" y="121"/>
                      <a:pt x="100" y="119"/>
                    </a:cubicBezTo>
                    <a:cubicBezTo>
                      <a:pt x="104" y="117"/>
                      <a:pt x="107" y="115"/>
                      <a:pt x="110" y="112"/>
                    </a:cubicBezTo>
                    <a:cubicBezTo>
                      <a:pt x="111" y="111"/>
                      <a:pt x="112" y="111"/>
                      <a:pt x="113" y="112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29" y="103"/>
                      <a:pt x="129" y="103"/>
                      <a:pt x="129" y="103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97"/>
                      <a:pt x="121" y="96"/>
                      <a:pt x="12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3" y="92"/>
                      <a:pt x="125" y="88"/>
                      <a:pt x="126" y="84"/>
                    </a:cubicBezTo>
                    <a:cubicBezTo>
                      <a:pt x="127" y="80"/>
                      <a:pt x="127" y="76"/>
                      <a:pt x="127" y="73"/>
                    </a:cubicBezTo>
                    <a:cubicBezTo>
                      <a:pt x="127" y="71"/>
                      <a:pt x="128" y="70"/>
                      <a:pt x="129" y="70"/>
                    </a:cubicBezTo>
                    <a:cubicBezTo>
                      <a:pt x="137" y="69"/>
                      <a:pt x="137" y="69"/>
                      <a:pt x="137" y="69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127" y="54"/>
                      <a:pt x="127" y="54"/>
                      <a:pt x="127" y="54"/>
                    </a:cubicBezTo>
                    <a:cubicBezTo>
                      <a:pt x="125" y="54"/>
                      <a:pt x="124" y="53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3" y="49"/>
                      <a:pt x="121" y="45"/>
                      <a:pt x="119" y="42"/>
                    </a:cubicBezTo>
                    <a:cubicBezTo>
                      <a:pt x="117" y="38"/>
                      <a:pt x="115" y="35"/>
                      <a:pt x="112" y="32"/>
                    </a:cubicBezTo>
                    <a:cubicBezTo>
                      <a:pt x="111" y="31"/>
                      <a:pt x="111" y="30"/>
                      <a:pt x="112" y="29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20"/>
                      <a:pt x="96" y="21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2" y="19"/>
                      <a:pt x="88" y="17"/>
                      <a:pt x="84" y="16"/>
                    </a:cubicBezTo>
                    <a:cubicBezTo>
                      <a:pt x="80" y="15"/>
                      <a:pt x="76" y="15"/>
                      <a:pt x="73" y="15"/>
                    </a:cubicBezTo>
                    <a:cubicBezTo>
                      <a:pt x="72" y="15"/>
                      <a:pt x="71" y="15"/>
                      <a:pt x="71" y="14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2" y="0"/>
                      <a:pt x="73" y="1"/>
                      <a:pt x="73" y="2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8" y="10"/>
                      <a:pt x="82" y="11"/>
                      <a:pt x="85" y="12"/>
                    </a:cubicBezTo>
                    <a:cubicBezTo>
                      <a:pt x="89" y="12"/>
                      <a:pt x="92" y="14"/>
                      <a:pt x="95" y="15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01" y="7"/>
                      <a:pt x="103" y="7"/>
                      <a:pt x="104" y="8"/>
                    </a:cubicBezTo>
                    <a:cubicBezTo>
                      <a:pt x="121" y="21"/>
                      <a:pt x="121" y="21"/>
                      <a:pt x="121" y="21"/>
                    </a:cubicBezTo>
                    <a:cubicBezTo>
                      <a:pt x="122" y="21"/>
                      <a:pt x="122" y="23"/>
                      <a:pt x="121" y="24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9" y="33"/>
                      <a:pt x="121" y="36"/>
                      <a:pt x="123" y="39"/>
                    </a:cubicBezTo>
                    <a:cubicBezTo>
                      <a:pt x="125" y="42"/>
                      <a:pt x="127" y="45"/>
                      <a:pt x="128" y="49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7" y="47"/>
                      <a:pt x="138" y="48"/>
                      <a:pt x="139" y="49"/>
                    </a:cubicBezTo>
                    <a:cubicBezTo>
                      <a:pt x="142" y="71"/>
                      <a:pt x="142" y="71"/>
                      <a:pt x="142" y="71"/>
                    </a:cubicBezTo>
                    <a:cubicBezTo>
                      <a:pt x="142" y="72"/>
                      <a:pt x="141" y="73"/>
                      <a:pt x="140" y="73"/>
                    </a:cubicBezTo>
                    <a:cubicBezTo>
                      <a:pt x="132" y="75"/>
                      <a:pt x="132" y="75"/>
                      <a:pt x="132" y="75"/>
                    </a:cubicBezTo>
                    <a:cubicBezTo>
                      <a:pt x="132" y="78"/>
                      <a:pt x="131" y="82"/>
                      <a:pt x="130" y="85"/>
                    </a:cubicBezTo>
                    <a:cubicBezTo>
                      <a:pt x="129" y="89"/>
                      <a:pt x="128" y="92"/>
                      <a:pt x="127" y="95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5" y="101"/>
                      <a:pt x="135" y="103"/>
                      <a:pt x="134" y="104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2"/>
                      <a:pt x="119" y="122"/>
                      <a:pt x="118" y="121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09" y="119"/>
                      <a:pt x="106" y="121"/>
                      <a:pt x="103" y="123"/>
                    </a:cubicBezTo>
                    <a:cubicBezTo>
                      <a:pt x="100" y="125"/>
                      <a:pt x="97" y="126"/>
                      <a:pt x="93" y="128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95" y="137"/>
                      <a:pt x="94" y="138"/>
                      <a:pt x="92" y="139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1" y="128"/>
                      <a:pt x="71" y="128"/>
                      <a:pt x="71" y="128"/>
                    </a:cubicBezTo>
                    <a:close/>
                    <a:moveTo>
                      <a:pt x="71" y="117"/>
                    </a:moveTo>
                    <a:cubicBezTo>
                      <a:pt x="73" y="117"/>
                      <a:pt x="76" y="116"/>
                      <a:pt x="78" y="116"/>
                    </a:cubicBezTo>
                    <a:cubicBezTo>
                      <a:pt x="90" y="114"/>
                      <a:pt x="100" y="108"/>
                      <a:pt x="108" y="98"/>
                    </a:cubicBezTo>
                    <a:cubicBezTo>
                      <a:pt x="115" y="88"/>
                      <a:pt x="118" y="75"/>
                      <a:pt x="116" y="64"/>
                    </a:cubicBezTo>
                    <a:cubicBezTo>
                      <a:pt x="114" y="52"/>
                      <a:pt x="108" y="41"/>
                      <a:pt x="98" y="34"/>
                    </a:cubicBezTo>
                    <a:cubicBezTo>
                      <a:pt x="90" y="28"/>
                      <a:pt x="80" y="25"/>
                      <a:pt x="71" y="25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9" y="30"/>
                      <a:pt x="88" y="33"/>
                      <a:pt x="95" y="38"/>
                    </a:cubicBezTo>
                    <a:cubicBezTo>
                      <a:pt x="104" y="45"/>
                      <a:pt x="110" y="54"/>
                      <a:pt x="111" y="65"/>
                    </a:cubicBezTo>
                    <a:cubicBezTo>
                      <a:pt x="113" y="75"/>
                      <a:pt x="111" y="86"/>
                      <a:pt x="104" y="95"/>
                    </a:cubicBezTo>
                    <a:cubicBezTo>
                      <a:pt x="97" y="104"/>
                      <a:pt x="88" y="110"/>
                      <a:pt x="77" y="111"/>
                    </a:cubicBezTo>
                    <a:cubicBezTo>
                      <a:pt x="75" y="112"/>
                      <a:pt x="73" y="112"/>
                      <a:pt x="71" y="112"/>
                    </a:cubicBezTo>
                    <a:lnTo>
                      <a:pt x="71" y="117"/>
                    </a:lnTo>
                    <a:close/>
                    <a:moveTo>
                      <a:pt x="13" y="72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17" y="88"/>
                      <a:pt x="18" y="89"/>
                      <a:pt x="18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9" y="93"/>
                      <a:pt x="21" y="97"/>
                      <a:pt x="23" y="100"/>
                    </a:cubicBezTo>
                    <a:cubicBezTo>
                      <a:pt x="25" y="104"/>
                      <a:pt x="27" y="107"/>
                      <a:pt x="30" y="110"/>
                    </a:cubicBezTo>
                    <a:cubicBezTo>
                      <a:pt x="31" y="110"/>
                      <a:pt x="31" y="112"/>
                      <a:pt x="30" y="113"/>
                    </a:cubicBezTo>
                    <a:cubicBezTo>
                      <a:pt x="26" y="119"/>
                      <a:pt x="26" y="119"/>
                      <a:pt x="26" y="11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1"/>
                      <a:pt x="46" y="121"/>
                      <a:pt x="47" y="122"/>
                    </a:cubicBezTo>
                    <a:cubicBezTo>
                      <a:pt x="47" y="122"/>
                      <a:pt x="47" y="122"/>
                      <a:pt x="47" y="122"/>
                    </a:cubicBezTo>
                    <a:cubicBezTo>
                      <a:pt x="50" y="123"/>
                      <a:pt x="54" y="125"/>
                      <a:pt x="58" y="126"/>
                    </a:cubicBezTo>
                    <a:cubicBezTo>
                      <a:pt x="62" y="127"/>
                      <a:pt x="66" y="127"/>
                      <a:pt x="69" y="127"/>
                    </a:cubicBezTo>
                    <a:cubicBezTo>
                      <a:pt x="70" y="127"/>
                      <a:pt x="71" y="127"/>
                      <a:pt x="71" y="128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0" y="142"/>
                      <a:pt x="69" y="141"/>
                      <a:pt x="69" y="140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4" y="132"/>
                      <a:pt x="60" y="131"/>
                      <a:pt x="57" y="130"/>
                    </a:cubicBezTo>
                    <a:cubicBezTo>
                      <a:pt x="53" y="129"/>
                      <a:pt x="50" y="128"/>
                      <a:pt x="47" y="127"/>
                    </a:cubicBezTo>
                    <a:cubicBezTo>
                      <a:pt x="42" y="133"/>
                      <a:pt x="42" y="133"/>
                      <a:pt x="42" y="133"/>
                    </a:cubicBezTo>
                    <a:cubicBezTo>
                      <a:pt x="41" y="135"/>
                      <a:pt x="39" y="135"/>
                      <a:pt x="38" y="13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0" y="121"/>
                      <a:pt x="20" y="119"/>
                      <a:pt x="21" y="118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3" y="109"/>
                      <a:pt x="21" y="106"/>
                      <a:pt x="19" y="103"/>
                    </a:cubicBezTo>
                    <a:cubicBezTo>
                      <a:pt x="17" y="100"/>
                      <a:pt x="15" y="96"/>
                      <a:pt x="14" y="93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5" y="95"/>
                      <a:pt x="4" y="94"/>
                      <a:pt x="3" y="92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0"/>
                      <a:pt x="1" y="69"/>
                      <a:pt x="2" y="69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" y="64"/>
                      <a:pt x="11" y="60"/>
                      <a:pt x="12" y="57"/>
                    </a:cubicBezTo>
                    <a:cubicBezTo>
                      <a:pt x="13" y="53"/>
                      <a:pt x="14" y="50"/>
                      <a:pt x="15" y="46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7" y="41"/>
                      <a:pt x="7" y="39"/>
                      <a:pt x="8" y="38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0"/>
                      <a:pt x="23" y="20"/>
                      <a:pt x="24" y="21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3" y="23"/>
                      <a:pt x="36" y="21"/>
                      <a:pt x="39" y="19"/>
                    </a:cubicBezTo>
                    <a:cubicBezTo>
                      <a:pt x="42" y="17"/>
                      <a:pt x="45" y="15"/>
                      <a:pt x="49" y="14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7" y="5"/>
                      <a:pt x="48" y="4"/>
                      <a:pt x="50" y="3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0" y="13"/>
                      <a:pt x="70" y="13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6"/>
                      <a:pt x="53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9" y="19"/>
                      <a:pt x="45" y="21"/>
                      <a:pt x="42" y="23"/>
                    </a:cubicBezTo>
                    <a:cubicBezTo>
                      <a:pt x="38" y="25"/>
                      <a:pt x="35" y="27"/>
                      <a:pt x="32" y="30"/>
                    </a:cubicBezTo>
                    <a:cubicBezTo>
                      <a:pt x="31" y="31"/>
                      <a:pt x="30" y="31"/>
                      <a:pt x="29" y="30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1" y="46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19" y="50"/>
                      <a:pt x="17" y="54"/>
                      <a:pt x="16" y="58"/>
                    </a:cubicBezTo>
                    <a:cubicBezTo>
                      <a:pt x="15" y="62"/>
                      <a:pt x="15" y="66"/>
                      <a:pt x="15" y="69"/>
                    </a:cubicBezTo>
                    <a:cubicBezTo>
                      <a:pt x="15" y="71"/>
                      <a:pt x="14" y="72"/>
                      <a:pt x="13" y="72"/>
                    </a:cubicBezTo>
                    <a:close/>
                    <a:moveTo>
                      <a:pt x="71" y="25"/>
                    </a:moveTo>
                    <a:cubicBezTo>
                      <a:pt x="69" y="25"/>
                      <a:pt x="66" y="25"/>
                      <a:pt x="64" y="26"/>
                    </a:cubicBezTo>
                    <a:cubicBezTo>
                      <a:pt x="52" y="28"/>
                      <a:pt x="42" y="34"/>
                      <a:pt x="34" y="44"/>
                    </a:cubicBezTo>
                    <a:cubicBezTo>
                      <a:pt x="27" y="54"/>
                      <a:pt x="24" y="67"/>
                      <a:pt x="26" y="78"/>
                    </a:cubicBezTo>
                    <a:cubicBezTo>
                      <a:pt x="28" y="90"/>
                      <a:pt x="34" y="100"/>
                      <a:pt x="44" y="108"/>
                    </a:cubicBezTo>
                    <a:cubicBezTo>
                      <a:pt x="52" y="114"/>
                      <a:pt x="62" y="117"/>
                      <a:pt x="71" y="117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63" y="112"/>
                      <a:pt x="54" y="109"/>
                      <a:pt x="47" y="104"/>
                    </a:cubicBezTo>
                    <a:cubicBezTo>
                      <a:pt x="38" y="97"/>
                      <a:pt x="32" y="88"/>
                      <a:pt x="31" y="77"/>
                    </a:cubicBezTo>
                    <a:cubicBezTo>
                      <a:pt x="29" y="67"/>
                      <a:pt x="31" y="56"/>
                      <a:pt x="38" y="47"/>
                    </a:cubicBezTo>
                    <a:cubicBezTo>
                      <a:pt x="45" y="38"/>
                      <a:pt x="54" y="32"/>
                      <a:pt x="65" y="31"/>
                    </a:cubicBezTo>
                    <a:cubicBezTo>
                      <a:pt x="67" y="30"/>
                      <a:pt x="69" y="30"/>
                      <a:pt x="71" y="30"/>
                    </a:cubicBezTo>
                    <a:lnTo>
                      <a:pt x="7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0" name="Freeform 123"/>
              <p:cNvSpPr>
                <a:spLocks noEditPoints="1"/>
              </p:cNvSpPr>
              <p:nvPr/>
            </p:nvSpPr>
            <p:spPr bwMode="auto">
              <a:xfrm>
                <a:off x="9342452" y="873131"/>
                <a:ext cx="220663" cy="223839"/>
              </a:xfrm>
              <a:custGeom>
                <a:avLst/>
                <a:gdLst>
                  <a:gd name="T0" fmla="*/ 86 w 98"/>
                  <a:gd name="T1" fmla="*/ 64 h 99"/>
                  <a:gd name="T2" fmla="*/ 88 w 98"/>
                  <a:gd name="T3" fmla="*/ 52 h 99"/>
                  <a:gd name="T4" fmla="*/ 84 w 98"/>
                  <a:gd name="T5" fmla="*/ 37 h 99"/>
                  <a:gd name="T6" fmla="*/ 83 w 98"/>
                  <a:gd name="T7" fmla="*/ 21 h 99"/>
                  <a:gd name="T8" fmla="*/ 71 w 98"/>
                  <a:gd name="T9" fmla="*/ 19 h 99"/>
                  <a:gd name="T10" fmla="*/ 64 w 98"/>
                  <a:gd name="T11" fmla="*/ 13 h 99"/>
                  <a:gd name="T12" fmla="*/ 53 w 98"/>
                  <a:gd name="T13" fmla="*/ 5 h 99"/>
                  <a:gd name="T14" fmla="*/ 49 w 98"/>
                  <a:gd name="T15" fmla="*/ 12 h 99"/>
                  <a:gd name="T16" fmla="*/ 68 w 98"/>
                  <a:gd name="T17" fmla="*/ 4 h 99"/>
                  <a:gd name="T18" fmla="*/ 74 w 98"/>
                  <a:gd name="T19" fmla="*/ 15 h 99"/>
                  <a:gd name="T20" fmla="*/ 85 w 98"/>
                  <a:gd name="T21" fmla="*/ 16 h 99"/>
                  <a:gd name="T22" fmla="*/ 94 w 98"/>
                  <a:gd name="T23" fmla="*/ 34 h 99"/>
                  <a:gd name="T24" fmla="*/ 91 w 98"/>
                  <a:gd name="T25" fmla="*/ 48 h 99"/>
                  <a:gd name="T26" fmla="*/ 94 w 98"/>
                  <a:gd name="T27" fmla="*/ 69 h 99"/>
                  <a:gd name="T28" fmla="*/ 83 w 98"/>
                  <a:gd name="T29" fmla="*/ 74 h 99"/>
                  <a:gd name="T30" fmla="*/ 83 w 98"/>
                  <a:gd name="T31" fmla="*/ 82 h 99"/>
                  <a:gd name="T32" fmla="*/ 64 w 98"/>
                  <a:gd name="T33" fmla="*/ 94 h 99"/>
                  <a:gd name="T34" fmla="*/ 50 w 98"/>
                  <a:gd name="T35" fmla="*/ 92 h 99"/>
                  <a:gd name="T36" fmla="*/ 49 w 98"/>
                  <a:gd name="T37" fmla="*/ 87 h 99"/>
                  <a:gd name="T38" fmla="*/ 64 w 98"/>
                  <a:gd name="T39" fmla="*/ 86 h 99"/>
                  <a:gd name="T40" fmla="*/ 77 w 98"/>
                  <a:gd name="T41" fmla="*/ 83 h 99"/>
                  <a:gd name="T42" fmla="*/ 75 w 98"/>
                  <a:gd name="T43" fmla="*/ 76 h 99"/>
                  <a:gd name="T44" fmla="*/ 86 w 98"/>
                  <a:gd name="T45" fmla="*/ 64 h 99"/>
                  <a:gd name="T46" fmla="*/ 77 w 98"/>
                  <a:gd name="T47" fmla="*/ 56 h 99"/>
                  <a:gd name="T48" fmla="*/ 61 w 98"/>
                  <a:gd name="T49" fmla="*/ 23 h 99"/>
                  <a:gd name="T50" fmla="*/ 49 w 98"/>
                  <a:gd name="T51" fmla="*/ 25 h 99"/>
                  <a:gd name="T52" fmla="*/ 63 w 98"/>
                  <a:gd name="T53" fmla="*/ 30 h 99"/>
                  <a:gd name="T54" fmla="*/ 62 w 98"/>
                  <a:gd name="T55" fmla="*/ 70 h 99"/>
                  <a:gd name="T56" fmla="*/ 49 w 98"/>
                  <a:gd name="T57" fmla="*/ 12 h 99"/>
                  <a:gd name="T58" fmla="*/ 33 w 98"/>
                  <a:gd name="T59" fmla="*/ 13 h 99"/>
                  <a:gd name="T60" fmla="*/ 21 w 98"/>
                  <a:gd name="T61" fmla="*/ 16 h 99"/>
                  <a:gd name="T62" fmla="*/ 23 w 98"/>
                  <a:gd name="T63" fmla="*/ 22 h 99"/>
                  <a:gd name="T64" fmla="*/ 12 w 98"/>
                  <a:gd name="T65" fmla="*/ 35 h 99"/>
                  <a:gd name="T66" fmla="*/ 8 w 98"/>
                  <a:gd name="T67" fmla="*/ 33 h 99"/>
                  <a:gd name="T68" fmla="*/ 11 w 98"/>
                  <a:gd name="T69" fmla="*/ 49 h 99"/>
                  <a:gd name="T70" fmla="*/ 12 w 98"/>
                  <a:gd name="T71" fmla="*/ 65 h 99"/>
                  <a:gd name="T72" fmla="*/ 19 w 98"/>
                  <a:gd name="T73" fmla="*/ 75 h 99"/>
                  <a:gd name="T74" fmla="*/ 33 w 98"/>
                  <a:gd name="T75" fmla="*/ 83 h 99"/>
                  <a:gd name="T76" fmla="*/ 34 w 98"/>
                  <a:gd name="T77" fmla="*/ 86 h 99"/>
                  <a:gd name="T78" fmla="*/ 46 w 98"/>
                  <a:gd name="T79" fmla="*/ 89 h 99"/>
                  <a:gd name="T80" fmla="*/ 49 w 98"/>
                  <a:gd name="T81" fmla="*/ 97 h 99"/>
                  <a:gd name="T82" fmla="*/ 28 w 98"/>
                  <a:gd name="T83" fmla="*/ 92 h 99"/>
                  <a:gd name="T84" fmla="*/ 20 w 98"/>
                  <a:gd name="T85" fmla="*/ 80 h 99"/>
                  <a:gd name="T86" fmla="*/ 12 w 98"/>
                  <a:gd name="T87" fmla="*/ 82 h 99"/>
                  <a:gd name="T88" fmla="*/ 8 w 98"/>
                  <a:gd name="T89" fmla="*/ 62 h 99"/>
                  <a:gd name="T90" fmla="*/ 2 w 98"/>
                  <a:gd name="T91" fmla="*/ 50 h 99"/>
                  <a:gd name="T92" fmla="*/ 7 w 98"/>
                  <a:gd name="T93" fmla="*/ 28 h 99"/>
                  <a:gd name="T94" fmla="*/ 18 w 98"/>
                  <a:gd name="T95" fmla="*/ 20 h 99"/>
                  <a:gd name="T96" fmla="*/ 16 w 98"/>
                  <a:gd name="T97" fmla="*/ 13 h 99"/>
                  <a:gd name="T98" fmla="*/ 37 w 98"/>
                  <a:gd name="T99" fmla="*/ 9 h 99"/>
                  <a:gd name="T100" fmla="*/ 49 w 98"/>
                  <a:gd name="T101" fmla="*/ 2 h 99"/>
                  <a:gd name="T102" fmla="*/ 49 w 98"/>
                  <a:gd name="T103" fmla="*/ 20 h 99"/>
                  <a:gd name="T104" fmla="*/ 33 w 98"/>
                  <a:gd name="T105" fmla="*/ 25 h 99"/>
                  <a:gd name="T106" fmla="*/ 32 w 98"/>
                  <a:gd name="T107" fmla="*/ 73 h 99"/>
                  <a:gd name="T108" fmla="*/ 49 w 98"/>
                  <a:gd name="T109" fmla="*/ 79 h 99"/>
                  <a:gd name="T110" fmla="*/ 39 w 98"/>
                  <a:gd name="T111" fmla="*/ 72 h 99"/>
                  <a:gd name="T112" fmla="*/ 25 w 98"/>
                  <a:gd name="T113" fmla="*/ 44 h 99"/>
                  <a:gd name="T114" fmla="*/ 49 w 98"/>
                  <a:gd name="T115" fmla="*/ 2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" h="99">
                    <a:moveTo>
                      <a:pt x="86" y="64"/>
                    </a:move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7" y="52"/>
                      <a:pt x="86" y="51"/>
                      <a:pt x="87" y="50"/>
                    </a:cubicBezTo>
                    <a:cubicBezTo>
                      <a:pt x="87" y="47"/>
                      <a:pt x="86" y="45"/>
                      <a:pt x="86" y="43"/>
                    </a:cubicBezTo>
                    <a:cubicBezTo>
                      <a:pt x="86" y="41"/>
                      <a:pt x="85" y="39"/>
                      <a:pt x="84" y="37"/>
                    </a:cubicBezTo>
                    <a:cubicBezTo>
                      <a:pt x="84" y="36"/>
                      <a:pt x="84" y="34"/>
                      <a:pt x="85" y="34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24"/>
                      <a:pt x="76" y="24"/>
                      <a:pt x="76" y="23"/>
                    </a:cubicBezTo>
                    <a:cubicBezTo>
                      <a:pt x="74" y="21"/>
                      <a:pt x="73" y="20"/>
                      <a:pt x="71" y="19"/>
                    </a:cubicBezTo>
                    <a:cubicBezTo>
                      <a:pt x="69" y="17"/>
                      <a:pt x="67" y="16"/>
                      <a:pt x="65" y="15"/>
                    </a:cubicBezTo>
                    <a:cubicBezTo>
                      <a:pt x="64" y="15"/>
                      <a:pt x="63" y="14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1" y="11"/>
                      <a:pt x="50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0"/>
                      <a:pt x="50" y="0"/>
                      <a:pt x="51" y="0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9" y="4"/>
                      <a:pt x="70" y="6"/>
                      <a:pt x="70" y="7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70" y="13"/>
                      <a:pt x="72" y="14"/>
                      <a:pt x="74" y="15"/>
                    </a:cubicBezTo>
                    <a:cubicBezTo>
                      <a:pt x="75" y="16"/>
                      <a:pt x="76" y="17"/>
                      <a:pt x="78" y="18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3" y="15"/>
                      <a:pt x="85" y="15"/>
                      <a:pt x="85" y="16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2"/>
                      <a:pt x="95" y="34"/>
                      <a:pt x="94" y="34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90" y="39"/>
                      <a:pt x="90" y="40"/>
                      <a:pt x="91" y="42"/>
                    </a:cubicBezTo>
                    <a:cubicBezTo>
                      <a:pt x="91" y="44"/>
                      <a:pt x="91" y="46"/>
                      <a:pt x="91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8" y="49"/>
                      <a:pt x="98" y="50"/>
                      <a:pt x="98" y="52"/>
                    </a:cubicBezTo>
                    <a:cubicBezTo>
                      <a:pt x="94" y="69"/>
                      <a:pt x="94" y="69"/>
                      <a:pt x="94" y="69"/>
                    </a:cubicBezTo>
                    <a:cubicBezTo>
                      <a:pt x="94" y="70"/>
                      <a:pt x="93" y="71"/>
                      <a:pt x="91" y="70"/>
                    </a:cubicBezTo>
                    <a:cubicBezTo>
                      <a:pt x="86" y="69"/>
                      <a:pt x="86" y="69"/>
                      <a:pt x="86" y="69"/>
                    </a:cubicBezTo>
                    <a:cubicBezTo>
                      <a:pt x="86" y="71"/>
                      <a:pt x="85" y="72"/>
                      <a:pt x="83" y="74"/>
                    </a:cubicBezTo>
                    <a:cubicBezTo>
                      <a:pt x="82" y="75"/>
                      <a:pt x="81" y="77"/>
                      <a:pt x="80" y="78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4"/>
                      <a:pt x="83" y="85"/>
                      <a:pt x="82" y="86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66" y="96"/>
                      <a:pt x="65" y="95"/>
                      <a:pt x="64" y="94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60" y="90"/>
                      <a:pt x="58" y="91"/>
                      <a:pt x="56" y="91"/>
                    </a:cubicBezTo>
                    <a:cubicBezTo>
                      <a:pt x="54" y="91"/>
                      <a:pt x="52" y="92"/>
                      <a:pt x="50" y="92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51" y="87"/>
                      <a:pt x="53" y="87"/>
                      <a:pt x="55" y="86"/>
                    </a:cubicBezTo>
                    <a:cubicBezTo>
                      <a:pt x="57" y="86"/>
                      <a:pt x="60" y="85"/>
                      <a:pt x="62" y="85"/>
                    </a:cubicBezTo>
                    <a:cubicBezTo>
                      <a:pt x="63" y="84"/>
                      <a:pt x="64" y="85"/>
                      <a:pt x="64" y="86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77" y="83"/>
                      <a:pt x="77" y="83"/>
                      <a:pt x="77" y="83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4" y="78"/>
                      <a:pt x="74" y="77"/>
                      <a:pt x="75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7" y="75"/>
                      <a:pt x="78" y="73"/>
                      <a:pt x="80" y="71"/>
                    </a:cubicBezTo>
                    <a:cubicBezTo>
                      <a:pt x="81" y="69"/>
                      <a:pt x="82" y="67"/>
                      <a:pt x="83" y="65"/>
                    </a:cubicBezTo>
                    <a:cubicBezTo>
                      <a:pt x="83" y="64"/>
                      <a:pt x="85" y="64"/>
                      <a:pt x="86" y="64"/>
                    </a:cubicBezTo>
                    <a:close/>
                    <a:moveTo>
                      <a:pt x="49" y="79"/>
                    </a:moveTo>
                    <a:cubicBezTo>
                      <a:pt x="55" y="79"/>
                      <a:pt x="60" y="77"/>
                      <a:pt x="64" y="74"/>
                    </a:cubicBezTo>
                    <a:cubicBezTo>
                      <a:pt x="71" y="70"/>
                      <a:pt x="76" y="64"/>
                      <a:pt x="77" y="56"/>
                    </a:cubicBezTo>
                    <a:cubicBezTo>
                      <a:pt x="79" y="50"/>
                      <a:pt x="78" y="44"/>
                      <a:pt x="76" y="39"/>
                    </a:cubicBezTo>
                    <a:cubicBezTo>
                      <a:pt x="74" y="34"/>
                      <a:pt x="71" y="29"/>
                      <a:pt x="66" y="26"/>
                    </a:cubicBezTo>
                    <a:cubicBezTo>
                      <a:pt x="65" y="25"/>
                      <a:pt x="63" y="24"/>
                      <a:pt x="61" y="23"/>
                    </a:cubicBezTo>
                    <a:cubicBezTo>
                      <a:pt x="59" y="22"/>
                      <a:pt x="57" y="21"/>
                      <a:pt x="55" y="21"/>
                    </a:cubicBezTo>
                    <a:cubicBezTo>
                      <a:pt x="53" y="20"/>
                      <a:pt x="51" y="20"/>
                      <a:pt x="49" y="20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51" y="25"/>
                      <a:pt x="53" y="25"/>
                      <a:pt x="54" y="26"/>
                    </a:cubicBezTo>
                    <a:cubicBezTo>
                      <a:pt x="56" y="26"/>
                      <a:pt x="58" y="26"/>
                      <a:pt x="59" y="27"/>
                    </a:cubicBezTo>
                    <a:cubicBezTo>
                      <a:pt x="61" y="28"/>
                      <a:pt x="62" y="29"/>
                      <a:pt x="63" y="30"/>
                    </a:cubicBezTo>
                    <a:cubicBezTo>
                      <a:pt x="67" y="32"/>
                      <a:pt x="70" y="36"/>
                      <a:pt x="72" y="41"/>
                    </a:cubicBezTo>
                    <a:cubicBezTo>
                      <a:pt x="73" y="45"/>
                      <a:pt x="74" y="50"/>
                      <a:pt x="73" y="55"/>
                    </a:cubicBezTo>
                    <a:cubicBezTo>
                      <a:pt x="71" y="61"/>
                      <a:pt x="67" y="67"/>
                      <a:pt x="62" y="70"/>
                    </a:cubicBezTo>
                    <a:cubicBezTo>
                      <a:pt x="58" y="72"/>
                      <a:pt x="54" y="74"/>
                      <a:pt x="49" y="74"/>
                    </a:cubicBezTo>
                    <a:lnTo>
                      <a:pt x="49" y="79"/>
                    </a:lnTo>
                    <a:close/>
                    <a:moveTo>
                      <a:pt x="49" y="12"/>
                    </a:moveTo>
                    <a:cubicBezTo>
                      <a:pt x="47" y="12"/>
                      <a:pt x="45" y="12"/>
                      <a:pt x="43" y="12"/>
                    </a:cubicBezTo>
                    <a:cubicBezTo>
                      <a:pt x="41" y="13"/>
                      <a:pt x="38" y="13"/>
                      <a:pt x="36" y="14"/>
                    </a:cubicBezTo>
                    <a:cubicBezTo>
                      <a:pt x="35" y="14"/>
                      <a:pt x="34" y="14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20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1" y="24"/>
                      <a:pt x="20" y="26"/>
                      <a:pt x="18" y="27"/>
                    </a:cubicBezTo>
                    <a:cubicBezTo>
                      <a:pt x="17" y="29"/>
                      <a:pt x="16" y="31"/>
                      <a:pt x="15" y="33"/>
                    </a:cubicBezTo>
                    <a:cubicBezTo>
                      <a:pt x="14" y="34"/>
                      <a:pt x="13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1" y="47"/>
                      <a:pt x="11" y="48"/>
                      <a:pt x="11" y="49"/>
                    </a:cubicBezTo>
                    <a:cubicBezTo>
                      <a:pt x="11" y="51"/>
                      <a:pt x="11" y="53"/>
                      <a:pt x="12" y="56"/>
                    </a:cubicBezTo>
                    <a:cubicBezTo>
                      <a:pt x="12" y="58"/>
                      <a:pt x="13" y="60"/>
                      <a:pt x="14" y="62"/>
                    </a:cubicBezTo>
                    <a:cubicBezTo>
                      <a:pt x="14" y="63"/>
                      <a:pt x="13" y="64"/>
                      <a:pt x="12" y="65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20" y="75"/>
                      <a:pt x="21" y="75"/>
                      <a:pt x="22" y="76"/>
                    </a:cubicBezTo>
                    <a:cubicBezTo>
                      <a:pt x="24" y="77"/>
                      <a:pt x="25" y="79"/>
                      <a:pt x="27" y="80"/>
                    </a:cubicBezTo>
                    <a:cubicBezTo>
                      <a:pt x="29" y="81"/>
                      <a:pt x="31" y="82"/>
                      <a:pt x="33" y="83"/>
                    </a:cubicBezTo>
                    <a:cubicBezTo>
                      <a:pt x="34" y="84"/>
                      <a:pt x="34" y="85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6" y="88"/>
                      <a:pt x="48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8" y="98"/>
                      <a:pt x="47" y="99"/>
                      <a:pt x="46" y="98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8" y="94"/>
                      <a:pt x="28" y="93"/>
                      <a:pt x="28" y="92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27" y="86"/>
                      <a:pt x="26" y="85"/>
                      <a:pt x="24" y="84"/>
                    </a:cubicBezTo>
                    <a:cubicBezTo>
                      <a:pt x="23" y="83"/>
                      <a:pt x="21" y="82"/>
                      <a:pt x="20" y="80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5" y="84"/>
                      <a:pt x="13" y="83"/>
                      <a:pt x="12" y="82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7"/>
                      <a:pt x="3" y="65"/>
                      <a:pt x="4" y="64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0"/>
                      <a:pt x="7" y="58"/>
                      <a:pt x="7" y="56"/>
                    </a:cubicBezTo>
                    <a:cubicBezTo>
                      <a:pt x="7" y="55"/>
                      <a:pt x="7" y="53"/>
                      <a:pt x="7" y="51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0" y="49"/>
                      <a:pt x="0" y="48"/>
                      <a:pt x="0" y="47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29"/>
                      <a:pt x="5" y="28"/>
                      <a:pt x="7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3" y="26"/>
                      <a:pt x="14" y="25"/>
                    </a:cubicBezTo>
                    <a:cubicBezTo>
                      <a:pt x="15" y="23"/>
                      <a:pt x="17" y="22"/>
                      <a:pt x="18" y="2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5"/>
                      <a:pt x="15" y="14"/>
                      <a:pt x="16" y="1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2" y="3"/>
                      <a:pt x="33" y="3"/>
                      <a:pt x="34" y="4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8"/>
                      <a:pt x="40" y="8"/>
                      <a:pt x="42" y="7"/>
                    </a:cubicBezTo>
                    <a:cubicBezTo>
                      <a:pt x="44" y="7"/>
                      <a:pt x="46" y="7"/>
                      <a:pt x="47" y="7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2"/>
                      <a:pt x="49" y="1"/>
                      <a:pt x="49" y="1"/>
                    </a:cubicBezTo>
                    <a:cubicBezTo>
                      <a:pt x="49" y="12"/>
                      <a:pt x="49" y="12"/>
                      <a:pt x="49" y="12"/>
                    </a:cubicBezTo>
                    <a:close/>
                    <a:moveTo>
                      <a:pt x="49" y="20"/>
                    </a:moveTo>
                    <a:cubicBezTo>
                      <a:pt x="43" y="20"/>
                      <a:pt x="38" y="22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27" y="29"/>
                      <a:pt x="22" y="35"/>
                      <a:pt x="20" y="43"/>
                    </a:cubicBezTo>
                    <a:cubicBezTo>
                      <a:pt x="19" y="48"/>
                      <a:pt x="20" y="54"/>
                      <a:pt x="22" y="60"/>
                    </a:cubicBezTo>
                    <a:cubicBezTo>
                      <a:pt x="24" y="65"/>
                      <a:pt x="27" y="69"/>
                      <a:pt x="32" y="73"/>
                    </a:cubicBezTo>
                    <a:cubicBezTo>
                      <a:pt x="33" y="74"/>
                      <a:pt x="35" y="75"/>
                      <a:pt x="37" y="76"/>
                    </a:cubicBezTo>
                    <a:cubicBezTo>
                      <a:pt x="39" y="77"/>
                      <a:pt x="40" y="77"/>
                      <a:pt x="42" y="78"/>
                    </a:cubicBezTo>
                    <a:cubicBezTo>
                      <a:pt x="45" y="78"/>
                      <a:pt x="47" y="79"/>
                      <a:pt x="49" y="79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7" y="74"/>
                      <a:pt x="45" y="74"/>
                      <a:pt x="43" y="73"/>
                    </a:cubicBezTo>
                    <a:cubicBezTo>
                      <a:pt x="42" y="73"/>
                      <a:pt x="40" y="72"/>
                      <a:pt x="39" y="72"/>
                    </a:cubicBezTo>
                    <a:cubicBezTo>
                      <a:pt x="37" y="71"/>
                      <a:pt x="36" y="70"/>
                      <a:pt x="35" y="69"/>
                    </a:cubicBezTo>
                    <a:cubicBezTo>
                      <a:pt x="31" y="66"/>
                      <a:pt x="28" y="62"/>
                      <a:pt x="26" y="58"/>
                    </a:cubicBezTo>
                    <a:cubicBezTo>
                      <a:pt x="24" y="53"/>
                      <a:pt x="24" y="49"/>
                      <a:pt x="25" y="44"/>
                    </a:cubicBezTo>
                    <a:cubicBezTo>
                      <a:pt x="27" y="37"/>
                      <a:pt x="31" y="32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40" y="26"/>
                      <a:pt x="44" y="25"/>
                      <a:pt x="49" y="25"/>
                    </a:cubicBezTo>
                    <a:lnTo>
                      <a:pt x="4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1" name="Freeform 124"/>
              <p:cNvSpPr>
                <a:spLocks noEditPoints="1"/>
              </p:cNvSpPr>
              <p:nvPr/>
            </p:nvSpPr>
            <p:spPr bwMode="auto">
              <a:xfrm>
                <a:off x="6662748" y="3049606"/>
                <a:ext cx="330201" cy="331790"/>
              </a:xfrm>
              <a:custGeom>
                <a:avLst/>
                <a:gdLst>
                  <a:gd name="T0" fmla="*/ 73 w 146"/>
                  <a:gd name="T1" fmla="*/ 142 h 147"/>
                  <a:gd name="T2" fmla="*/ 122 w 146"/>
                  <a:gd name="T3" fmla="*/ 122 h 147"/>
                  <a:gd name="T4" fmla="*/ 142 w 146"/>
                  <a:gd name="T5" fmla="*/ 74 h 147"/>
                  <a:gd name="T6" fmla="*/ 122 w 146"/>
                  <a:gd name="T7" fmla="*/ 25 h 147"/>
                  <a:gd name="T8" fmla="*/ 73 w 146"/>
                  <a:gd name="T9" fmla="*/ 5 h 147"/>
                  <a:gd name="T10" fmla="*/ 73 w 146"/>
                  <a:gd name="T11" fmla="*/ 0 h 147"/>
                  <a:gd name="T12" fmla="*/ 125 w 146"/>
                  <a:gd name="T13" fmla="*/ 22 h 147"/>
                  <a:gd name="T14" fmla="*/ 146 w 146"/>
                  <a:gd name="T15" fmla="*/ 74 h 147"/>
                  <a:gd name="T16" fmla="*/ 125 w 146"/>
                  <a:gd name="T17" fmla="*/ 125 h 147"/>
                  <a:gd name="T18" fmla="*/ 73 w 146"/>
                  <a:gd name="T19" fmla="*/ 147 h 147"/>
                  <a:gd name="T20" fmla="*/ 73 w 146"/>
                  <a:gd name="T21" fmla="*/ 142 h 147"/>
                  <a:gd name="T22" fmla="*/ 73 w 146"/>
                  <a:gd name="T23" fmla="*/ 96 h 147"/>
                  <a:gd name="T24" fmla="*/ 88 w 146"/>
                  <a:gd name="T25" fmla="*/ 90 h 147"/>
                  <a:gd name="T26" fmla="*/ 90 w 146"/>
                  <a:gd name="T27" fmla="*/ 89 h 147"/>
                  <a:gd name="T28" fmla="*/ 112 w 146"/>
                  <a:gd name="T29" fmla="*/ 38 h 147"/>
                  <a:gd name="T30" fmla="*/ 112 w 146"/>
                  <a:gd name="T31" fmla="*/ 38 h 147"/>
                  <a:gd name="T32" fmla="*/ 112 w 146"/>
                  <a:gd name="T33" fmla="*/ 38 h 147"/>
                  <a:gd name="T34" fmla="*/ 112 w 146"/>
                  <a:gd name="T35" fmla="*/ 36 h 147"/>
                  <a:gd name="T36" fmla="*/ 108 w 146"/>
                  <a:gd name="T37" fmla="*/ 35 h 147"/>
                  <a:gd name="T38" fmla="*/ 73 w 146"/>
                  <a:gd name="T39" fmla="*/ 51 h 147"/>
                  <a:gd name="T40" fmla="*/ 73 w 146"/>
                  <a:gd name="T41" fmla="*/ 56 h 147"/>
                  <a:gd name="T42" fmla="*/ 105 w 146"/>
                  <a:gd name="T43" fmla="*/ 42 h 147"/>
                  <a:gd name="T44" fmla="*/ 86 w 146"/>
                  <a:gd name="T45" fmla="*/ 86 h 147"/>
                  <a:gd name="T46" fmla="*/ 73 w 146"/>
                  <a:gd name="T47" fmla="*/ 91 h 147"/>
                  <a:gd name="T48" fmla="*/ 73 w 146"/>
                  <a:gd name="T49" fmla="*/ 96 h 147"/>
                  <a:gd name="T50" fmla="*/ 73 w 146"/>
                  <a:gd name="T51" fmla="*/ 5 h 147"/>
                  <a:gd name="T52" fmla="*/ 25 w 146"/>
                  <a:gd name="T53" fmla="*/ 25 h 147"/>
                  <a:gd name="T54" fmla="*/ 5 w 146"/>
                  <a:gd name="T55" fmla="*/ 74 h 147"/>
                  <a:gd name="T56" fmla="*/ 25 w 146"/>
                  <a:gd name="T57" fmla="*/ 122 h 147"/>
                  <a:gd name="T58" fmla="*/ 73 w 146"/>
                  <a:gd name="T59" fmla="*/ 142 h 147"/>
                  <a:gd name="T60" fmla="*/ 73 w 146"/>
                  <a:gd name="T61" fmla="*/ 147 h 147"/>
                  <a:gd name="T62" fmla="*/ 22 w 146"/>
                  <a:gd name="T63" fmla="*/ 125 h 147"/>
                  <a:gd name="T64" fmla="*/ 0 w 146"/>
                  <a:gd name="T65" fmla="*/ 74 h 147"/>
                  <a:gd name="T66" fmla="*/ 22 w 146"/>
                  <a:gd name="T67" fmla="*/ 22 h 147"/>
                  <a:gd name="T68" fmla="*/ 73 w 146"/>
                  <a:gd name="T69" fmla="*/ 0 h 147"/>
                  <a:gd name="T70" fmla="*/ 73 w 146"/>
                  <a:gd name="T71" fmla="*/ 5 h 147"/>
                  <a:gd name="T72" fmla="*/ 73 w 146"/>
                  <a:gd name="T73" fmla="*/ 51 h 147"/>
                  <a:gd name="T74" fmla="*/ 58 w 146"/>
                  <a:gd name="T75" fmla="*/ 57 h 147"/>
                  <a:gd name="T76" fmla="*/ 57 w 146"/>
                  <a:gd name="T77" fmla="*/ 59 h 147"/>
                  <a:gd name="T78" fmla="*/ 35 w 146"/>
                  <a:gd name="T79" fmla="*/ 109 h 147"/>
                  <a:gd name="T80" fmla="*/ 35 w 146"/>
                  <a:gd name="T81" fmla="*/ 109 h 147"/>
                  <a:gd name="T82" fmla="*/ 35 w 146"/>
                  <a:gd name="T83" fmla="*/ 109 h 147"/>
                  <a:gd name="T84" fmla="*/ 35 w 146"/>
                  <a:gd name="T85" fmla="*/ 111 h 147"/>
                  <a:gd name="T86" fmla="*/ 38 w 146"/>
                  <a:gd name="T87" fmla="*/ 112 h 147"/>
                  <a:gd name="T88" fmla="*/ 73 w 146"/>
                  <a:gd name="T89" fmla="*/ 96 h 147"/>
                  <a:gd name="T90" fmla="*/ 73 w 146"/>
                  <a:gd name="T91" fmla="*/ 91 h 147"/>
                  <a:gd name="T92" fmla="*/ 42 w 146"/>
                  <a:gd name="T93" fmla="*/ 105 h 147"/>
                  <a:gd name="T94" fmla="*/ 61 w 146"/>
                  <a:gd name="T95" fmla="*/ 61 h 147"/>
                  <a:gd name="T96" fmla="*/ 73 w 146"/>
                  <a:gd name="T97" fmla="*/ 56 h 147"/>
                  <a:gd name="T98" fmla="*/ 73 w 146"/>
                  <a:gd name="T99" fmla="*/ 5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6" h="147">
                    <a:moveTo>
                      <a:pt x="73" y="142"/>
                    </a:moveTo>
                    <a:cubicBezTo>
                      <a:pt x="92" y="142"/>
                      <a:pt x="109" y="134"/>
                      <a:pt x="122" y="122"/>
                    </a:cubicBezTo>
                    <a:cubicBezTo>
                      <a:pt x="134" y="110"/>
                      <a:pt x="142" y="92"/>
                      <a:pt x="142" y="74"/>
                    </a:cubicBezTo>
                    <a:cubicBezTo>
                      <a:pt x="142" y="55"/>
                      <a:pt x="134" y="38"/>
                      <a:pt x="122" y="25"/>
                    </a:cubicBezTo>
                    <a:cubicBezTo>
                      <a:pt x="109" y="13"/>
                      <a:pt x="92" y="5"/>
                      <a:pt x="73" y="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93" y="0"/>
                      <a:pt x="112" y="9"/>
                      <a:pt x="125" y="22"/>
                    </a:cubicBezTo>
                    <a:cubicBezTo>
                      <a:pt x="138" y="35"/>
                      <a:pt x="146" y="53"/>
                      <a:pt x="146" y="74"/>
                    </a:cubicBezTo>
                    <a:cubicBezTo>
                      <a:pt x="146" y="94"/>
                      <a:pt x="138" y="112"/>
                      <a:pt x="125" y="125"/>
                    </a:cubicBezTo>
                    <a:cubicBezTo>
                      <a:pt x="112" y="139"/>
                      <a:pt x="93" y="147"/>
                      <a:pt x="73" y="147"/>
                    </a:cubicBezTo>
                    <a:cubicBezTo>
                      <a:pt x="73" y="142"/>
                      <a:pt x="73" y="142"/>
                      <a:pt x="73" y="142"/>
                    </a:cubicBezTo>
                    <a:close/>
                    <a:moveTo>
                      <a:pt x="73" y="96"/>
                    </a:moveTo>
                    <a:cubicBezTo>
                      <a:pt x="88" y="90"/>
                      <a:pt x="88" y="90"/>
                      <a:pt x="88" y="90"/>
                    </a:cubicBezTo>
                    <a:cubicBezTo>
                      <a:pt x="89" y="90"/>
                      <a:pt x="89" y="89"/>
                      <a:pt x="90" y="89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8"/>
                      <a:pt x="112" y="37"/>
                      <a:pt x="112" y="36"/>
                    </a:cubicBezTo>
                    <a:cubicBezTo>
                      <a:pt x="111" y="35"/>
                      <a:pt x="110" y="35"/>
                      <a:pt x="108" y="35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73" y="91"/>
                      <a:pt x="73" y="91"/>
                      <a:pt x="73" y="91"/>
                    </a:cubicBezTo>
                    <a:lnTo>
                      <a:pt x="73" y="96"/>
                    </a:lnTo>
                    <a:close/>
                    <a:moveTo>
                      <a:pt x="73" y="5"/>
                    </a:moveTo>
                    <a:cubicBezTo>
                      <a:pt x="54" y="5"/>
                      <a:pt x="37" y="13"/>
                      <a:pt x="25" y="25"/>
                    </a:cubicBezTo>
                    <a:cubicBezTo>
                      <a:pt x="13" y="38"/>
                      <a:pt x="5" y="55"/>
                      <a:pt x="5" y="74"/>
                    </a:cubicBezTo>
                    <a:cubicBezTo>
                      <a:pt x="5" y="92"/>
                      <a:pt x="13" y="110"/>
                      <a:pt x="25" y="122"/>
                    </a:cubicBezTo>
                    <a:cubicBezTo>
                      <a:pt x="37" y="134"/>
                      <a:pt x="54" y="142"/>
                      <a:pt x="73" y="142"/>
                    </a:cubicBezTo>
                    <a:cubicBezTo>
                      <a:pt x="73" y="147"/>
                      <a:pt x="73" y="147"/>
                      <a:pt x="73" y="147"/>
                    </a:cubicBezTo>
                    <a:cubicBezTo>
                      <a:pt x="53" y="147"/>
                      <a:pt x="35" y="139"/>
                      <a:pt x="22" y="125"/>
                    </a:cubicBezTo>
                    <a:cubicBezTo>
                      <a:pt x="8" y="112"/>
                      <a:pt x="0" y="94"/>
                      <a:pt x="0" y="74"/>
                    </a:cubicBezTo>
                    <a:cubicBezTo>
                      <a:pt x="0" y="53"/>
                      <a:pt x="8" y="35"/>
                      <a:pt x="22" y="22"/>
                    </a:cubicBezTo>
                    <a:cubicBezTo>
                      <a:pt x="35" y="9"/>
                      <a:pt x="53" y="0"/>
                      <a:pt x="73" y="0"/>
                    </a:cubicBezTo>
                    <a:cubicBezTo>
                      <a:pt x="73" y="5"/>
                      <a:pt x="73" y="5"/>
                      <a:pt x="73" y="5"/>
                    </a:cubicBezTo>
                    <a:close/>
                    <a:moveTo>
                      <a:pt x="73" y="51"/>
                    </a:move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7" y="58"/>
                      <a:pt x="57" y="59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109"/>
                      <a:pt x="35" y="110"/>
                      <a:pt x="35" y="111"/>
                    </a:cubicBezTo>
                    <a:cubicBezTo>
                      <a:pt x="35" y="112"/>
                      <a:pt x="37" y="112"/>
                      <a:pt x="38" y="112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42" y="105"/>
                      <a:pt x="42" y="105"/>
                      <a:pt x="42" y="105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2" name="Freeform 125"/>
              <p:cNvSpPr>
                <a:spLocks noEditPoints="1"/>
              </p:cNvSpPr>
              <p:nvPr/>
            </p:nvSpPr>
            <p:spPr bwMode="auto">
              <a:xfrm>
                <a:off x="6804036" y="3189307"/>
                <a:ext cx="47625" cy="47625"/>
              </a:xfrm>
              <a:custGeom>
                <a:avLst/>
                <a:gdLst>
                  <a:gd name="T0" fmla="*/ 10 w 21"/>
                  <a:gd name="T1" fmla="*/ 0 h 21"/>
                  <a:gd name="T2" fmla="*/ 18 w 21"/>
                  <a:gd name="T3" fmla="*/ 3 h 21"/>
                  <a:gd name="T4" fmla="*/ 21 w 21"/>
                  <a:gd name="T5" fmla="*/ 11 h 21"/>
                  <a:gd name="T6" fmla="*/ 18 w 21"/>
                  <a:gd name="T7" fmla="*/ 18 h 21"/>
                  <a:gd name="T8" fmla="*/ 18 w 21"/>
                  <a:gd name="T9" fmla="*/ 18 h 21"/>
                  <a:gd name="T10" fmla="*/ 10 w 21"/>
                  <a:gd name="T11" fmla="*/ 21 h 21"/>
                  <a:gd name="T12" fmla="*/ 10 w 21"/>
                  <a:gd name="T13" fmla="*/ 21 h 21"/>
                  <a:gd name="T14" fmla="*/ 10 w 21"/>
                  <a:gd name="T15" fmla="*/ 16 h 21"/>
                  <a:gd name="T16" fmla="*/ 10 w 21"/>
                  <a:gd name="T17" fmla="*/ 16 h 21"/>
                  <a:gd name="T18" fmla="*/ 14 w 21"/>
                  <a:gd name="T19" fmla="*/ 15 h 21"/>
                  <a:gd name="T20" fmla="*/ 14 w 21"/>
                  <a:gd name="T21" fmla="*/ 15 h 21"/>
                  <a:gd name="T22" fmla="*/ 16 w 21"/>
                  <a:gd name="T23" fmla="*/ 11 h 21"/>
                  <a:gd name="T24" fmla="*/ 14 w 21"/>
                  <a:gd name="T25" fmla="*/ 7 h 21"/>
                  <a:gd name="T26" fmla="*/ 10 w 21"/>
                  <a:gd name="T27" fmla="*/ 5 h 21"/>
                  <a:gd name="T28" fmla="*/ 10 w 21"/>
                  <a:gd name="T29" fmla="*/ 5 h 21"/>
                  <a:gd name="T30" fmla="*/ 10 w 21"/>
                  <a:gd name="T31" fmla="*/ 0 h 21"/>
                  <a:gd name="T32" fmla="*/ 10 w 21"/>
                  <a:gd name="T33" fmla="*/ 21 h 21"/>
                  <a:gd name="T34" fmla="*/ 3 w 21"/>
                  <a:gd name="T35" fmla="*/ 18 h 21"/>
                  <a:gd name="T36" fmla="*/ 0 w 21"/>
                  <a:gd name="T37" fmla="*/ 11 h 21"/>
                  <a:gd name="T38" fmla="*/ 3 w 21"/>
                  <a:gd name="T39" fmla="*/ 3 h 21"/>
                  <a:gd name="T40" fmla="*/ 3 w 21"/>
                  <a:gd name="T41" fmla="*/ 3 h 21"/>
                  <a:gd name="T42" fmla="*/ 10 w 21"/>
                  <a:gd name="T43" fmla="*/ 0 h 21"/>
                  <a:gd name="T44" fmla="*/ 10 w 21"/>
                  <a:gd name="T45" fmla="*/ 5 h 21"/>
                  <a:gd name="T46" fmla="*/ 6 w 21"/>
                  <a:gd name="T47" fmla="*/ 7 h 21"/>
                  <a:gd name="T48" fmla="*/ 6 w 21"/>
                  <a:gd name="T49" fmla="*/ 7 h 21"/>
                  <a:gd name="T50" fmla="*/ 6 w 21"/>
                  <a:gd name="T51" fmla="*/ 7 h 21"/>
                  <a:gd name="T52" fmla="*/ 5 w 21"/>
                  <a:gd name="T53" fmla="*/ 11 h 21"/>
                  <a:gd name="T54" fmla="*/ 6 w 21"/>
                  <a:gd name="T55" fmla="*/ 15 h 21"/>
                  <a:gd name="T56" fmla="*/ 10 w 21"/>
                  <a:gd name="T57" fmla="*/ 16 h 21"/>
                  <a:gd name="T58" fmla="*/ 10 w 21"/>
                  <a:gd name="T5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cubicBezTo>
                      <a:pt x="13" y="0"/>
                      <a:pt x="16" y="1"/>
                      <a:pt x="18" y="3"/>
                    </a:cubicBezTo>
                    <a:cubicBezTo>
                      <a:pt x="20" y="5"/>
                      <a:pt x="21" y="8"/>
                      <a:pt x="21" y="11"/>
                    </a:cubicBezTo>
                    <a:cubicBezTo>
                      <a:pt x="21" y="14"/>
                      <a:pt x="20" y="16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20"/>
                      <a:pt x="13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3" y="16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5" y="14"/>
                      <a:pt x="16" y="12"/>
                      <a:pt x="16" y="11"/>
                    </a:cubicBezTo>
                    <a:cubicBezTo>
                      <a:pt x="16" y="9"/>
                      <a:pt x="15" y="8"/>
                      <a:pt x="14" y="7"/>
                    </a:cubicBezTo>
                    <a:cubicBezTo>
                      <a:pt x="13" y="6"/>
                      <a:pt x="12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  <a:moveTo>
                      <a:pt x="10" y="21"/>
                    </a:moveTo>
                    <a:cubicBezTo>
                      <a:pt x="7" y="21"/>
                      <a:pt x="5" y="20"/>
                      <a:pt x="3" y="18"/>
                    </a:cubicBezTo>
                    <a:cubicBezTo>
                      <a:pt x="1" y="16"/>
                      <a:pt x="0" y="14"/>
                      <a:pt x="0" y="11"/>
                    </a:cubicBezTo>
                    <a:cubicBezTo>
                      <a:pt x="0" y="8"/>
                      <a:pt x="1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7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9"/>
                      <a:pt x="5" y="11"/>
                    </a:cubicBezTo>
                    <a:cubicBezTo>
                      <a:pt x="5" y="12"/>
                      <a:pt x="5" y="14"/>
                      <a:pt x="6" y="15"/>
                    </a:cubicBezTo>
                    <a:cubicBezTo>
                      <a:pt x="7" y="16"/>
                      <a:pt x="9" y="16"/>
                      <a:pt x="10" y="16"/>
                    </a:cubicBez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3" name="Freeform 126"/>
              <p:cNvSpPr>
                <a:spLocks noEditPoints="1"/>
              </p:cNvSpPr>
              <p:nvPr/>
            </p:nvSpPr>
            <p:spPr bwMode="auto">
              <a:xfrm>
                <a:off x="10477516" y="384178"/>
                <a:ext cx="195264" cy="368303"/>
              </a:xfrm>
              <a:custGeom>
                <a:avLst/>
                <a:gdLst>
                  <a:gd name="T0" fmla="*/ 82 w 87"/>
                  <a:gd name="T1" fmla="*/ 5 h 163"/>
                  <a:gd name="T2" fmla="*/ 84 w 87"/>
                  <a:gd name="T3" fmla="*/ 0 h 163"/>
                  <a:gd name="T4" fmla="*/ 84 w 87"/>
                  <a:gd name="T5" fmla="*/ 163 h 163"/>
                  <a:gd name="T6" fmla="*/ 43 w 87"/>
                  <a:gd name="T7" fmla="*/ 149 h 163"/>
                  <a:gd name="T8" fmla="*/ 52 w 87"/>
                  <a:gd name="T9" fmla="*/ 146 h 163"/>
                  <a:gd name="T10" fmla="*/ 52 w 87"/>
                  <a:gd name="T11" fmla="*/ 128 h 163"/>
                  <a:gd name="T12" fmla="*/ 43 w 87"/>
                  <a:gd name="T13" fmla="*/ 124 h 163"/>
                  <a:gd name="T14" fmla="*/ 49 w 87"/>
                  <a:gd name="T15" fmla="*/ 131 h 163"/>
                  <a:gd name="T16" fmla="*/ 51 w 87"/>
                  <a:gd name="T17" fmla="*/ 137 h 163"/>
                  <a:gd name="T18" fmla="*/ 43 w 87"/>
                  <a:gd name="T19" fmla="*/ 144 h 163"/>
                  <a:gd name="T20" fmla="*/ 43 w 87"/>
                  <a:gd name="T21" fmla="*/ 114 h 163"/>
                  <a:gd name="T22" fmla="*/ 52 w 87"/>
                  <a:gd name="T23" fmla="*/ 110 h 163"/>
                  <a:gd name="T24" fmla="*/ 52 w 87"/>
                  <a:gd name="T25" fmla="*/ 93 h 163"/>
                  <a:gd name="T26" fmla="*/ 43 w 87"/>
                  <a:gd name="T27" fmla="*/ 94 h 163"/>
                  <a:gd name="T28" fmla="*/ 49 w 87"/>
                  <a:gd name="T29" fmla="*/ 96 h 163"/>
                  <a:gd name="T30" fmla="*/ 49 w 87"/>
                  <a:gd name="T31" fmla="*/ 107 h 163"/>
                  <a:gd name="T32" fmla="*/ 43 w 87"/>
                  <a:gd name="T33" fmla="*/ 114 h 163"/>
                  <a:gd name="T34" fmla="*/ 79 w 87"/>
                  <a:gd name="T35" fmla="*/ 79 h 163"/>
                  <a:gd name="T36" fmla="*/ 43 w 87"/>
                  <a:gd name="T37" fmla="*/ 46 h 163"/>
                  <a:gd name="T38" fmla="*/ 74 w 87"/>
                  <a:gd name="T39" fmla="*/ 77 h 163"/>
                  <a:gd name="T40" fmla="*/ 43 w 87"/>
                  <a:gd name="T41" fmla="*/ 44 h 163"/>
                  <a:gd name="T42" fmla="*/ 79 w 87"/>
                  <a:gd name="T43" fmla="*/ 11 h 163"/>
                  <a:gd name="T44" fmla="*/ 43 w 87"/>
                  <a:gd name="T45" fmla="*/ 14 h 163"/>
                  <a:gd name="T46" fmla="*/ 43 w 87"/>
                  <a:gd name="T47" fmla="*/ 39 h 163"/>
                  <a:gd name="T48" fmla="*/ 43 w 87"/>
                  <a:gd name="T49" fmla="*/ 159 h 163"/>
                  <a:gd name="T50" fmla="*/ 0 w 87"/>
                  <a:gd name="T51" fmla="*/ 161 h 163"/>
                  <a:gd name="T52" fmla="*/ 43 w 87"/>
                  <a:gd name="T53" fmla="*/ 0 h 163"/>
                  <a:gd name="T54" fmla="*/ 5 w 87"/>
                  <a:gd name="T55" fmla="*/ 159 h 163"/>
                  <a:gd name="T56" fmla="*/ 8 w 87"/>
                  <a:gd name="T57" fmla="*/ 11 h 163"/>
                  <a:gd name="T58" fmla="*/ 43 w 87"/>
                  <a:gd name="T59" fmla="*/ 44 h 163"/>
                  <a:gd name="T60" fmla="*/ 13 w 87"/>
                  <a:gd name="T61" fmla="*/ 14 h 163"/>
                  <a:gd name="T62" fmla="*/ 43 w 87"/>
                  <a:gd name="T63" fmla="*/ 46 h 163"/>
                  <a:gd name="T64" fmla="*/ 8 w 87"/>
                  <a:gd name="T65" fmla="*/ 79 h 163"/>
                  <a:gd name="T66" fmla="*/ 43 w 87"/>
                  <a:gd name="T67" fmla="*/ 77 h 163"/>
                  <a:gd name="T68" fmla="*/ 43 w 87"/>
                  <a:gd name="T69" fmla="*/ 51 h 163"/>
                  <a:gd name="T70" fmla="*/ 35 w 87"/>
                  <a:gd name="T71" fmla="*/ 93 h 163"/>
                  <a:gd name="T72" fmla="*/ 35 w 87"/>
                  <a:gd name="T73" fmla="*/ 110 h 163"/>
                  <a:gd name="T74" fmla="*/ 43 w 87"/>
                  <a:gd name="T75" fmla="*/ 109 h 163"/>
                  <a:gd name="T76" fmla="*/ 36 w 87"/>
                  <a:gd name="T77" fmla="*/ 101 h 163"/>
                  <a:gd name="T78" fmla="*/ 43 w 87"/>
                  <a:gd name="T79" fmla="*/ 94 h 163"/>
                  <a:gd name="T80" fmla="*/ 35 w 87"/>
                  <a:gd name="T81" fmla="*/ 128 h 163"/>
                  <a:gd name="T82" fmla="*/ 35 w 87"/>
                  <a:gd name="T83" fmla="*/ 146 h 163"/>
                  <a:gd name="T84" fmla="*/ 38 w 87"/>
                  <a:gd name="T85" fmla="*/ 142 h 163"/>
                  <a:gd name="T86" fmla="*/ 38 w 87"/>
                  <a:gd name="T87" fmla="*/ 13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7" h="163">
                    <a:moveTo>
                      <a:pt x="43" y="159"/>
                    </a:moveTo>
                    <a:cubicBezTo>
                      <a:pt x="82" y="159"/>
                      <a:pt x="82" y="159"/>
                      <a:pt x="82" y="159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87" y="161"/>
                      <a:pt x="87" y="161"/>
                      <a:pt x="87" y="161"/>
                    </a:cubicBezTo>
                    <a:cubicBezTo>
                      <a:pt x="87" y="162"/>
                      <a:pt x="86" y="163"/>
                      <a:pt x="84" y="163"/>
                    </a:cubicBezTo>
                    <a:cubicBezTo>
                      <a:pt x="43" y="163"/>
                      <a:pt x="43" y="163"/>
                      <a:pt x="43" y="163"/>
                    </a:cubicBezTo>
                    <a:cubicBezTo>
                      <a:pt x="43" y="159"/>
                      <a:pt x="43" y="159"/>
                      <a:pt x="43" y="159"/>
                    </a:cubicBezTo>
                    <a:close/>
                    <a:moveTo>
                      <a:pt x="43" y="149"/>
                    </a:moveTo>
                    <a:cubicBezTo>
                      <a:pt x="43" y="149"/>
                      <a:pt x="43" y="149"/>
                      <a:pt x="43" y="149"/>
                    </a:cubicBezTo>
                    <a:cubicBezTo>
                      <a:pt x="47" y="149"/>
                      <a:pt x="50" y="148"/>
                      <a:pt x="52" y="146"/>
                    </a:cubicBezTo>
                    <a:cubicBezTo>
                      <a:pt x="52" y="146"/>
                      <a:pt x="52" y="146"/>
                      <a:pt x="52" y="146"/>
                    </a:cubicBezTo>
                    <a:cubicBezTo>
                      <a:pt x="52" y="146"/>
                      <a:pt x="52" y="146"/>
                      <a:pt x="52" y="146"/>
                    </a:cubicBezTo>
                    <a:cubicBezTo>
                      <a:pt x="54" y="143"/>
                      <a:pt x="56" y="140"/>
                      <a:pt x="56" y="137"/>
                    </a:cubicBezTo>
                    <a:cubicBezTo>
                      <a:pt x="56" y="133"/>
                      <a:pt x="54" y="130"/>
                      <a:pt x="52" y="128"/>
                    </a:cubicBezTo>
                    <a:cubicBezTo>
                      <a:pt x="52" y="128"/>
                      <a:pt x="52" y="128"/>
                      <a:pt x="52" y="128"/>
                    </a:cubicBezTo>
                    <a:cubicBezTo>
                      <a:pt x="50" y="126"/>
                      <a:pt x="47" y="124"/>
                      <a:pt x="43" y="124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5" y="129"/>
                      <a:pt x="47" y="130"/>
                      <a:pt x="49" y="131"/>
                    </a:cubicBezTo>
                    <a:cubicBezTo>
                      <a:pt x="49" y="131"/>
                      <a:pt x="49" y="131"/>
                      <a:pt x="49" y="131"/>
                    </a:cubicBezTo>
                    <a:cubicBezTo>
                      <a:pt x="49" y="131"/>
                      <a:pt x="49" y="131"/>
                      <a:pt x="49" y="131"/>
                    </a:cubicBezTo>
                    <a:cubicBezTo>
                      <a:pt x="50" y="133"/>
                      <a:pt x="51" y="135"/>
                      <a:pt x="51" y="137"/>
                    </a:cubicBezTo>
                    <a:cubicBezTo>
                      <a:pt x="51" y="139"/>
                      <a:pt x="50" y="141"/>
                      <a:pt x="49" y="142"/>
                    </a:cubicBezTo>
                    <a:cubicBezTo>
                      <a:pt x="49" y="142"/>
                      <a:pt x="49" y="142"/>
                      <a:pt x="49" y="142"/>
                    </a:cubicBezTo>
                    <a:cubicBezTo>
                      <a:pt x="47" y="144"/>
                      <a:pt x="45" y="144"/>
                      <a:pt x="43" y="144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9"/>
                      <a:pt x="43" y="149"/>
                      <a:pt x="43" y="149"/>
                    </a:cubicBezTo>
                    <a:close/>
                    <a:moveTo>
                      <a:pt x="43" y="114"/>
                    </a:moveTo>
                    <a:cubicBezTo>
                      <a:pt x="43" y="114"/>
                      <a:pt x="43" y="114"/>
                      <a:pt x="43" y="114"/>
                    </a:cubicBezTo>
                    <a:cubicBezTo>
                      <a:pt x="47" y="114"/>
                      <a:pt x="50" y="113"/>
                      <a:pt x="52" y="110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4" y="108"/>
                      <a:pt x="56" y="105"/>
                      <a:pt x="56" y="101"/>
                    </a:cubicBezTo>
                    <a:cubicBezTo>
                      <a:pt x="56" y="98"/>
                      <a:pt x="54" y="95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0" y="90"/>
                      <a:pt x="47" y="89"/>
                      <a:pt x="43" y="89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5" y="94"/>
                      <a:pt x="47" y="95"/>
                      <a:pt x="49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50" y="97"/>
                      <a:pt x="51" y="99"/>
                      <a:pt x="51" y="101"/>
                    </a:cubicBezTo>
                    <a:cubicBezTo>
                      <a:pt x="51" y="104"/>
                      <a:pt x="50" y="105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7" y="108"/>
                      <a:pt x="45" y="109"/>
                      <a:pt x="43" y="109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3" y="114"/>
                      <a:pt x="43" y="114"/>
                      <a:pt x="43" y="114"/>
                    </a:cubicBezTo>
                    <a:close/>
                    <a:moveTo>
                      <a:pt x="43" y="81"/>
                    </a:moveTo>
                    <a:cubicBezTo>
                      <a:pt x="76" y="81"/>
                      <a:pt x="76" y="81"/>
                      <a:pt x="76" y="81"/>
                    </a:cubicBezTo>
                    <a:cubicBezTo>
                      <a:pt x="78" y="81"/>
                      <a:pt x="79" y="80"/>
                      <a:pt x="79" y="7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7"/>
                      <a:pt x="78" y="46"/>
                      <a:pt x="76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81"/>
                      <a:pt x="43" y="81"/>
                      <a:pt x="43" y="81"/>
                    </a:cubicBezTo>
                    <a:close/>
                    <a:moveTo>
                      <a:pt x="43" y="44"/>
                    </a:moveTo>
                    <a:cubicBezTo>
                      <a:pt x="76" y="44"/>
                      <a:pt x="76" y="44"/>
                      <a:pt x="76" y="44"/>
                    </a:cubicBezTo>
                    <a:cubicBezTo>
                      <a:pt x="78" y="44"/>
                      <a:pt x="79" y="43"/>
                      <a:pt x="79" y="4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0"/>
                      <a:pt x="78" y="9"/>
                      <a:pt x="76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43" y="39"/>
                      <a:pt x="43" y="39"/>
                      <a:pt x="43" y="39"/>
                    </a:cubicBezTo>
                    <a:lnTo>
                      <a:pt x="43" y="44"/>
                    </a:lnTo>
                    <a:close/>
                    <a:moveTo>
                      <a:pt x="5" y="159"/>
                    </a:moveTo>
                    <a:cubicBezTo>
                      <a:pt x="43" y="159"/>
                      <a:pt x="43" y="159"/>
                      <a:pt x="43" y="159"/>
                    </a:cubicBezTo>
                    <a:cubicBezTo>
                      <a:pt x="43" y="163"/>
                      <a:pt x="43" y="163"/>
                      <a:pt x="43" y="163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1" y="163"/>
                      <a:pt x="0" y="162"/>
                      <a:pt x="0" y="1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59"/>
                      <a:pt x="5" y="159"/>
                      <a:pt x="5" y="159"/>
                    </a:cubicBezTo>
                    <a:close/>
                    <a:moveTo>
                      <a:pt x="43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3"/>
                      <a:pt x="9" y="44"/>
                      <a:pt x="11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9"/>
                      <a:pt x="43" y="9"/>
                      <a:pt x="43" y="9"/>
                    </a:cubicBezTo>
                    <a:close/>
                    <a:moveTo>
                      <a:pt x="43" y="46"/>
                    </a:moveTo>
                    <a:cubicBezTo>
                      <a:pt x="11" y="46"/>
                      <a:pt x="11" y="46"/>
                      <a:pt x="11" y="46"/>
                    </a:cubicBezTo>
                    <a:cubicBezTo>
                      <a:pt x="9" y="46"/>
                      <a:pt x="8" y="47"/>
                      <a:pt x="8" y="4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80"/>
                      <a:pt x="9" y="81"/>
                      <a:pt x="11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46"/>
                      <a:pt x="43" y="46"/>
                      <a:pt x="43" y="46"/>
                    </a:cubicBezTo>
                    <a:close/>
                    <a:moveTo>
                      <a:pt x="43" y="89"/>
                    </a:moveTo>
                    <a:cubicBezTo>
                      <a:pt x="40" y="89"/>
                      <a:pt x="37" y="90"/>
                      <a:pt x="35" y="93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2" y="95"/>
                      <a:pt x="31" y="98"/>
                      <a:pt x="31" y="101"/>
                    </a:cubicBezTo>
                    <a:cubicBezTo>
                      <a:pt x="31" y="105"/>
                      <a:pt x="32" y="108"/>
                      <a:pt x="35" y="110"/>
                    </a:cubicBezTo>
                    <a:cubicBezTo>
                      <a:pt x="35" y="110"/>
                      <a:pt x="35" y="110"/>
                      <a:pt x="35" y="110"/>
                    </a:cubicBezTo>
                    <a:cubicBezTo>
                      <a:pt x="37" y="112"/>
                      <a:pt x="40" y="114"/>
                      <a:pt x="43" y="114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1" y="109"/>
                      <a:pt x="39" y="108"/>
                      <a:pt x="38" y="107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37" y="105"/>
                      <a:pt x="36" y="104"/>
                      <a:pt x="36" y="101"/>
                    </a:cubicBezTo>
                    <a:cubicBezTo>
                      <a:pt x="36" y="99"/>
                      <a:pt x="37" y="97"/>
                      <a:pt x="38" y="96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5"/>
                      <a:pt x="41" y="94"/>
                      <a:pt x="43" y="94"/>
                    </a:cubicBezTo>
                    <a:cubicBezTo>
                      <a:pt x="43" y="89"/>
                      <a:pt x="43" y="89"/>
                      <a:pt x="43" y="89"/>
                    </a:cubicBezTo>
                    <a:close/>
                    <a:moveTo>
                      <a:pt x="43" y="124"/>
                    </a:moveTo>
                    <a:cubicBezTo>
                      <a:pt x="40" y="124"/>
                      <a:pt x="37" y="126"/>
                      <a:pt x="35" y="128"/>
                    </a:cubicBezTo>
                    <a:cubicBezTo>
                      <a:pt x="32" y="130"/>
                      <a:pt x="31" y="133"/>
                      <a:pt x="31" y="137"/>
                    </a:cubicBezTo>
                    <a:cubicBezTo>
                      <a:pt x="31" y="140"/>
                      <a:pt x="32" y="143"/>
                      <a:pt x="35" y="146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7" y="148"/>
                      <a:pt x="40" y="149"/>
                      <a:pt x="43" y="149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1" y="144"/>
                      <a:pt x="39" y="144"/>
                      <a:pt x="38" y="142"/>
                    </a:cubicBezTo>
                    <a:cubicBezTo>
                      <a:pt x="38" y="142"/>
                      <a:pt x="38" y="142"/>
                      <a:pt x="38" y="142"/>
                    </a:cubicBezTo>
                    <a:cubicBezTo>
                      <a:pt x="37" y="141"/>
                      <a:pt x="36" y="139"/>
                      <a:pt x="36" y="137"/>
                    </a:cubicBezTo>
                    <a:cubicBezTo>
                      <a:pt x="36" y="135"/>
                      <a:pt x="37" y="133"/>
                      <a:pt x="38" y="131"/>
                    </a:cubicBezTo>
                    <a:cubicBezTo>
                      <a:pt x="39" y="130"/>
                      <a:pt x="41" y="129"/>
                      <a:pt x="43" y="129"/>
                    </a:cubicBezTo>
                    <a:lnTo>
                      <a:pt x="43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4" name="Freeform 127"/>
              <p:cNvSpPr>
                <a:spLocks noEditPoints="1"/>
              </p:cNvSpPr>
              <p:nvPr/>
            </p:nvSpPr>
            <p:spPr bwMode="auto">
              <a:xfrm>
                <a:off x="10675955" y="384178"/>
                <a:ext cx="87313" cy="368303"/>
              </a:xfrm>
              <a:custGeom>
                <a:avLst/>
                <a:gdLst>
                  <a:gd name="T0" fmla="*/ 34 w 39"/>
                  <a:gd name="T1" fmla="*/ 150 h 163"/>
                  <a:gd name="T2" fmla="*/ 34 w 39"/>
                  <a:gd name="T3" fmla="*/ 30 h 163"/>
                  <a:gd name="T4" fmla="*/ 20 w 39"/>
                  <a:gd name="T5" fmla="*/ 19 h 163"/>
                  <a:gd name="T6" fmla="*/ 20 w 39"/>
                  <a:gd name="T7" fmla="*/ 13 h 163"/>
                  <a:gd name="T8" fmla="*/ 38 w 39"/>
                  <a:gd name="T9" fmla="*/ 27 h 163"/>
                  <a:gd name="T10" fmla="*/ 39 w 39"/>
                  <a:gd name="T11" fmla="*/ 29 h 163"/>
                  <a:gd name="T12" fmla="*/ 39 w 39"/>
                  <a:gd name="T13" fmla="*/ 152 h 163"/>
                  <a:gd name="T14" fmla="*/ 39 w 39"/>
                  <a:gd name="T15" fmla="*/ 152 h 163"/>
                  <a:gd name="T16" fmla="*/ 37 w 39"/>
                  <a:gd name="T17" fmla="*/ 154 h 163"/>
                  <a:gd name="T18" fmla="*/ 20 w 39"/>
                  <a:gd name="T19" fmla="*/ 159 h 163"/>
                  <a:gd name="T20" fmla="*/ 20 w 39"/>
                  <a:gd name="T21" fmla="*/ 154 h 163"/>
                  <a:gd name="T22" fmla="*/ 34 w 39"/>
                  <a:gd name="T23" fmla="*/ 150 h 163"/>
                  <a:gd name="T24" fmla="*/ 20 w 39"/>
                  <a:gd name="T25" fmla="*/ 19 h 163"/>
                  <a:gd name="T26" fmla="*/ 5 w 39"/>
                  <a:gd name="T27" fmla="*/ 7 h 163"/>
                  <a:gd name="T28" fmla="*/ 5 w 39"/>
                  <a:gd name="T29" fmla="*/ 158 h 163"/>
                  <a:gd name="T30" fmla="*/ 20 w 39"/>
                  <a:gd name="T31" fmla="*/ 154 h 163"/>
                  <a:gd name="T32" fmla="*/ 20 w 39"/>
                  <a:gd name="T33" fmla="*/ 159 h 163"/>
                  <a:gd name="T34" fmla="*/ 3 w 39"/>
                  <a:gd name="T35" fmla="*/ 163 h 163"/>
                  <a:gd name="T36" fmla="*/ 3 w 39"/>
                  <a:gd name="T37" fmla="*/ 163 h 163"/>
                  <a:gd name="T38" fmla="*/ 0 w 39"/>
                  <a:gd name="T39" fmla="*/ 161 h 163"/>
                  <a:gd name="T40" fmla="*/ 0 w 39"/>
                  <a:gd name="T41" fmla="*/ 2 h 163"/>
                  <a:gd name="T42" fmla="*/ 0 w 39"/>
                  <a:gd name="T43" fmla="*/ 2 h 163"/>
                  <a:gd name="T44" fmla="*/ 1 w 39"/>
                  <a:gd name="T45" fmla="*/ 1 h 163"/>
                  <a:gd name="T46" fmla="*/ 4 w 39"/>
                  <a:gd name="T47" fmla="*/ 1 h 163"/>
                  <a:gd name="T48" fmla="*/ 20 w 39"/>
                  <a:gd name="T49" fmla="*/ 13 h 163"/>
                  <a:gd name="T50" fmla="*/ 20 w 39"/>
                  <a:gd name="T51" fmla="*/ 1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63">
                    <a:moveTo>
                      <a:pt x="34" y="150"/>
                    </a:moveTo>
                    <a:cubicBezTo>
                      <a:pt x="34" y="30"/>
                      <a:pt x="34" y="30"/>
                      <a:pt x="34" y="3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8"/>
                      <a:pt x="39" y="29"/>
                    </a:cubicBezTo>
                    <a:cubicBezTo>
                      <a:pt x="39" y="152"/>
                      <a:pt x="39" y="152"/>
                      <a:pt x="39" y="152"/>
                    </a:cubicBezTo>
                    <a:cubicBezTo>
                      <a:pt x="39" y="152"/>
                      <a:pt x="39" y="152"/>
                      <a:pt x="39" y="152"/>
                    </a:cubicBezTo>
                    <a:cubicBezTo>
                      <a:pt x="39" y="153"/>
                      <a:pt x="38" y="154"/>
                      <a:pt x="37" y="154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20" y="154"/>
                      <a:pt x="20" y="154"/>
                      <a:pt x="20" y="154"/>
                    </a:cubicBezTo>
                    <a:lnTo>
                      <a:pt x="34" y="150"/>
                    </a:lnTo>
                    <a:close/>
                    <a:moveTo>
                      <a:pt x="20" y="19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158"/>
                      <a:pt x="5" y="158"/>
                      <a:pt x="5" y="158"/>
                    </a:cubicBezTo>
                    <a:cubicBezTo>
                      <a:pt x="20" y="154"/>
                      <a:pt x="20" y="154"/>
                      <a:pt x="20" y="154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3" y="163"/>
                      <a:pt x="3" y="163"/>
                      <a:pt x="3" y="163"/>
                    </a:cubicBezTo>
                    <a:cubicBezTo>
                      <a:pt x="3" y="163"/>
                      <a:pt x="3" y="163"/>
                      <a:pt x="3" y="163"/>
                    </a:cubicBezTo>
                    <a:cubicBezTo>
                      <a:pt x="1" y="163"/>
                      <a:pt x="0" y="162"/>
                      <a:pt x="0" y="1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20" y="13"/>
                      <a:pt x="20" y="13"/>
                      <a:pt x="20" y="13"/>
                    </a:cubicBezTo>
                    <a:lnTo>
                      <a:pt x="2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5" name="Freeform 128"/>
              <p:cNvSpPr>
                <a:spLocks noEditPoints="1"/>
              </p:cNvSpPr>
              <p:nvPr/>
            </p:nvSpPr>
            <p:spPr bwMode="auto">
              <a:xfrm>
                <a:off x="10506092" y="414342"/>
                <a:ext cx="138113" cy="58738"/>
              </a:xfrm>
              <a:custGeom>
                <a:avLst/>
                <a:gdLst>
                  <a:gd name="T0" fmla="*/ 30 w 61"/>
                  <a:gd name="T1" fmla="*/ 0 h 26"/>
                  <a:gd name="T2" fmla="*/ 59 w 61"/>
                  <a:gd name="T3" fmla="*/ 0 h 26"/>
                  <a:gd name="T4" fmla="*/ 61 w 61"/>
                  <a:gd name="T5" fmla="*/ 3 h 26"/>
                  <a:gd name="T6" fmla="*/ 61 w 61"/>
                  <a:gd name="T7" fmla="*/ 24 h 26"/>
                  <a:gd name="T8" fmla="*/ 59 w 61"/>
                  <a:gd name="T9" fmla="*/ 26 h 26"/>
                  <a:gd name="T10" fmla="*/ 30 w 61"/>
                  <a:gd name="T11" fmla="*/ 26 h 26"/>
                  <a:gd name="T12" fmla="*/ 30 w 61"/>
                  <a:gd name="T13" fmla="*/ 22 h 26"/>
                  <a:gd name="T14" fmla="*/ 56 w 61"/>
                  <a:gd name="T15" fmla="*/ 22 h 26"/>
                  <a:gd name="T16" fmla="*/ 56 w 61"/>
                  <a:gd name="T17" fmla="*/ 5 h 26"/>
                  <a:gd name="T18" fmla="*/ 30 w 61"/>
                  <a:gd name="T19" fmla="*/ 5 h 26"/>
                  <a:gd name="T20" fmla="*/ 30 w 61"/>
                  <a:gd name="T21" fmla="*/ 0 h 26"/>
                  <a:gd name="T22" fmla="*/ 2 w 61"/>
                  <a:gd name="T23" fmla="*/ 0 h 26"/>
                  <a:gd name="T24" fmla="*/ 30 w 61"/>
                  <a:gd name="T25" fmla="*/ 0 h 26"/>
                  <a:gd name="T26" fmla="*/ 30 w 61"/>
                  <a:gd name="T27" fmla="*/ 5 h 26"/>
                  <a:gd name="T28" fmla="*/ 4 w 61"/>
                  <a:gd name="T29" fmla="*/ 5 h 26"/>
                  <a:gd name="T30" fmla="*/ 4 w 61"/>
                  <a:gd name="T31" fmla="*/ 22 h 26"/>
                  <a:gd name="T32" fmla="*/ 30 w 61"/>
                  <a:gd name="T33" fmla="*/ 22 h 26"/>
                  <a:gd name="T34" fmla="*/ 30 w 61"/>
                  <a:gd name="T35" fmla="*/ 26 h 26"/>
                  <a:gd name="T36" fmla="*/ 2 w 61"/>
                  <a:gd name="T37" fmla="*/ 26 h 26"/>
                  <a:gd name="T38" fmla="*/ 0 w 61"/>
                  <a:gd name="T39" fmla="*/ 24 h 26"/>
                  <a:gd name="T40" fmla="*/ 0 w 61"/>
                  <a:gd name="T41" fmla="*/ 3 h 26"/>
                  <a:gd name="T42" fmla="*/ 2 w 61"/>
                  <a:gd name="T4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" h="26">
                    <a:moveTo>
                      <a:pt x="3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0" y="0"/>
                      <a:pt x="61" y="1"/>
                      <a:pt x="61" y="3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5"/>
                      <a:pt x="60" y="26"/>
                      <a:pt x="59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30" y="5"/>
                      <a:pt x="30" y="5"/>
                      <a:pt x="30" y="5"/>
                    </a:cubicBezTo>
                    <a:lnTo>
                      <a:pt x="30" y="0"/>
                    </a:lnTo>
                    <a:close/>
                    <a:moveTo>
                      <a:pt x="2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5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6" name="Freeform 129"/>
              <p:cNvSpPr>
                <a:spLocks noEditPoints="1"/>
              </p:cNvSpPr>
              <p:nvPr/>
            </p:nvSpPr>
            <p:spPr bwMode="auto">
              <a:xfrm>
                <a:off x="10506092" y="500067"/>
                <a:ext cx="138113" cy="58738"/>
              </a:xfrm>
              <a:custGeom>
                <a:avLst/>
                <a:gdLst>
                  <a:gd name="T0" fmla="*/ 30 w 61"/>
                  <a:gd name="T1" fmla="*/ 0 h 26"/>
                  <a:gd name="T2" fmla="*/ 59 w 61"/>
                  <a:gd name="T3" fmla="*/ 0 h 26"/>
                  <a:gd name="T4" fmla="*/ 61 w 61"/>
                  <a:gd name="T5" fmla="*/ 2 h 26"/>
                  <a:gd name="T6" fmla="*/ 61 w 61"/>
                  <a:gd name="T7" fmla="*/ 23 h 26"/>
                  <a:gd name="T8" fmla="*/ 59 w 61"/>
                  <a:gd name="T9" fmla="*/ 26 h 26"/>
                  <a:gd name="T10" fmla="*/ 30 w 61"/>
                  <a:gd name="T11" fmla="*/ 26 h 26"/>
                  <a:gd name="T12" fmla="*/ 30 w 61"/>
                  <a:gd name="T13" fmla="*/ 21 h 26"/>
                  <a:gd name="T14" fmla="*/ 56 w 61"/>
                  <a:gd name="T15" fmla="*/ 21 h 26"/>
                  <a:gd name="T16" fmla="*/ 56 w 61"/>
                  <a:gd name="T17" fmla="*/ 4 h 26"/>
                  <a:gd name="T18" fmla="*/ 30 w 61"/>
                  <a:gd name="T19" fmla="*/ 4 h 26"/>
                  <a:gd name="T20" fmla="*/ 30 w 61"/>
                  <a:gd name="T21" fmla="*/ 0 h 26"/>
                  <a:gd name="T22" fmla="*/ 2 w 61"/>
                  <a:gd name="T23" fmla="*/ 0 h 26"/>
                  <a:gd name="T24" fmla="*/ 30 w 61"/>
                  <a:gd name="T25" fmla="*/ 0 h 26"/>
                  <a:gd name="T26" fmla="*/ 30 w 61"/>
                  <a:gd name="T27" fmla="*/ 4 h 26"/>
                  <a:gd name="T28" fmla="*/ 4 w 61"/>
                  <a:gd name="T29" fmla="*/ 4 h 26"/>
                  <a:gd name="T30" fmla="*/ 4 w 61"/>
                  <a:gd name="T31" fmla="*/ 21 h 26"/>
                  <a:gd name="T32" fmla="*/ 30 w 61"/>
                  <a:gd name="T33" fmla="*/ 21 h 26"/>
                  <a:gd name="T34" fmla="*/ 30 w 61"/>
                  <a:gd name="T35" fmla="*/ 26 h 26"/>
                  <a:gd name="T36" fmla="*/ 2 w 61"/>
                  <a:gd name="T37" fmla="*/ 26 h 26"/>
                  <a:gd name="T38" fmla="*/ 0 w 61"/>
                  <a:gd name="T39" fmla="*/ 23 h 26"/>
                  <a:gd name="T40" fmla="*/ 0 w 61"/>
                  <a:gd name="T41" fmla="*/ 2 h 26"/>
                  <a:gd name="T42" fmla="*/ 2 w 61"/>
                  <a:gd name="T4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" h="26">
                    <a:moveTo>
                      <a:pt x="3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0" y="0"/>
                      <a:pt x="61" y="1"/>
                      <a:pt x="61" y="2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5"/>
                      <a:pt x="60" y="26"/>
                      <a:pt x="59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30" y="4"/>
                      <a:pt x="30" y="4"/>
                      <a:pt x="30" y="4"/>
                    </a:cubicBezTo>
                    <a:lnTo>
                      <a:pt x="30" y="0"/>
                    </a:lnTo>
                    <a:close/>
                    <a:moveTo>
                      <a:pt x="2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5"/>
                      <a:pt x="0" y="2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7" name="Freeform 132"/>
              <p:cNvSpPr>
                <a:spLocks noEditPoints="1"/>
              </p:cNvSpPr>
              <p:nvPr/>
            </p:nvSpPr>
            <p:spPr bwMode="auto">
              <a:xfrm>
                <a:off x="7527937" y="217490"/>
                <a:ext cx="63500" cy="303214"/>
              </a:xfrm>
              <a:custGeom>
                <a:avLst/>
                <a:gdLst>
                  <a:gd name="T0" fmla="*/ 23 w 28"/>
                  <a:gd name="T1" fmla="*/ 5 h 134"/>
                  <a:gd name="T2" fmla="*/ 14 w 28"/>
                  <a:gd name="T3" fmla="*/ 5 h 134"/>
                  <a:gd name="T4" fmla="*/ 14 w 28"/>
                  <a:gd name="T5" fmla="*/ 0 h 134"/>
                  <a:gd name="T6" fmla="*/ 26 w 28"/>
                  <a:gd name="T7" fmla="*/ 0 h 134"/>
                  <a:gd name="T8" fmla="*/ 28 w 28"/>
                  <a:gd name="T9" fmla="*/ 2 h 134"/>
                  <a:gd name="T10" fmla="*/ 28 w 28"/>
                  <a:gd name="T11" fmla="*/ 131 h 134"/>
                  <a:gd name="T12" fmla="*/ 26 w 28"/>
                  <a:gd name="T13" fmla="*/ 134 h 134"/>
                  <a:gd name="T14" fmla="*/ 14 w 28"/>
                  <a:gd name="T15" fmla="*/ 134 h 134"/>
                  <a:gd name="T16" fmla="*/ 14 w 28"/>
                  <a:gd name="T17" fmla="*/ 129 h 134"/>
                  <a:gd name="T18" fmla="*/ 23 w 28"/>
                  <a:gd name="T19" fmla="*/ 129 h 134"/>
                  <a:gd name="T20" fmla="*/ 23 w 28"/>
                  <a:gd name="T21" fmla="*/ 5 h 134"/>
                  <a:gd name="T22" fmla="*/ 14 w 28"/>
                  <a:gd name="T23" fmla="*/ 5 h 134"/>
                  <a:gd name="T24" fmla="*/ 5 w 28"/>
                  <a:gd name="T25" fmla="*/ 5 h 134"/>
                  <a:gd name="T26" fmla="*/ 5 w 28"/>
                  <a:gd name="T27" fmla="*/ 129 h 134"/>
                  <a:gd name="T28" fmla="*/ 14 w 28"/>
                  <a:gd name="T29" fmla="*/ 129 h 134"/>
                  <a:gd name="T30" fmla="*/ 14 w 28"/>
                  <a:gd name="T31" fmla="*/ 134 h 134"/>
                  <a:gd name="T32" fmla="*/ 3 w 28"/>
                  <a:gd name="T33" fmla="*/ 134 h 134"/>
                  <a:gd name="T34" fmla="*/ 0 w 28"/>
                  <a:gd name="T35" fmla="*/ 131 h 134"/>
                  <a:gd name="T36" fmla="*/ 0 w 28"/>
                  <a:gd name="T37" fmla="*/ 2 h 134"/>
                  <a:gd name="T38" fmla="*/ 3 w 28"/>
                  <a:gd name="T39" fmla="*/ 0 h 134"/>
                  <a:gd name="T40" fmla="*/ 14 w 28"/>
                  <a:gd name="T41" fmla="*/ 0 h 134"/>
                  <a:gd name="T42" fmla="*/ 14 w 28"/>
                  <a:gd name="T43" fmla="*/ 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134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8" y="1"/>
                      <a:pt x="28" y="2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3"/>
                      <a:pt x="27" y="134"/>
                      <a:pt x="26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23" y="129"/>
                      <a:pt x="23" y="129"/>
                      <a:pt x="23" y="129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2" y="134"/>
                      <a:pt x="0" y="133"/>
                      <a:pt x="0" y="1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8" name="Freeform 133"/>
              <p:cNvSpPr>
                <a:spLocks noEditPoints="1"/>
              </p:cNvSpPr>
              <p:nvPr/>
            </p:nvSpPr>
            <p:spPr bwMode="auto">
              <a:xfrm>
                <a:off x="7453324" y="307978"/>
                <a:ext cx="63500" cy="212727"/>
              </a:xfrm>
              <a:custGeom>
                <a:avLst/>
                <a:gdLst>
                  <a:gd name="T0" fmla="*/ 23 w 28"/>
                  <a:gd name="T1" fmla="*/ 5 h 94"/>
                  <a:gd name="T2" fmla="*/ 14 w 28"/>
                  <a:gd name="T3" fmla="*/ 5 h 94"/>
                  <a:gd name="T4" fmla="*/ 14 w 28"/>
                  <a:gd name="T5" fmla="*/ 0 h 94"/>
                  <a:gd name="T6" fmla="*/ 25 w 28"/>
                  <a:gd name="T7" fmla="*/ 0 h 94"/>
                  <a:gd name="T8" fmla="*/ 28 w 28"/>
                  <a:gd name="T9" fmla="*/ 3 h 94"/>
                  <a:gd name="T10" fmla="*/ 28 w 28"/>
                  <a:gd name="T11" fmla="*/ 91 h 94"/>
                  <a:gd name="T12" fmla="*/ 25 w 28"/>
                  <a:gd name="T13" fmla="*/ 94 h 94"/>
                  <a:gd name="T14" fmla="*/ 14 w 28"/>
                  <a:gd name="T15" fmla="*/ 94 h 94"/>
                  <a:gd name="T16" fmla="*/ 14 w 28"/>
                  <a:gd name="T17" fmla="*/ 89 h 94"/>
                  <a:gd name="T18" fmla="*/ 23 w 28"/>
                  <a:gd name="T19" fmla="*/ 89 h 94"/>
                  <a:gd name="T20" fmla="*/ 23 w 28"/>
                  <a:gd name="T21" fmla="*/ 5 h 94"/>
                  <a:gd name="T22" fmla="*/ 14 w 28"/>
                  <a:gd name="T23" fmla="*/ 5 h 94"/>
                  <a:gd name="T24" fmla="*/ 5 w 28"/>
                  <a:gd name="T25" fmla="*/ 5 h 94"/>
                  <a:gd name="T26" fmla="*/ 5 w 28"/>
                  <a:gd name="T27" fmla="*/ 89 h 94"/>
                  <a:gd name="T28" fmla="*/ 14 w 28"/>
                  <a:gd name="T29" fmla="*/ 89 h 94"/>
                  <a:gd name="T30" fmla="*/ 14 w 28"/>
                  <a:gd name="T31" fmla="*/ 94 h 94"/>
                  <a:gd name="T32" fmla="*/ 3 w 28"/>
                  <a:gd name="T33" fmla="*/ 94 h 94"/>
                  <a:gd name="T34" fmla="*/ 0 w 28"/>
                  <a:gd name="T35" fmla="*/ 91 h 94"/>
                  <a:gd name="T36" fmla="*/ 0 w 28"/>
                  <a:gd name="T37" fmla="*/ 3 h 94"/>
                  <a:gd name="T38" fmla="*/ 3 w 28"/>
                  <a:gd name="T39" fmla="*/ 0 h 94"/>
                  <a:gd name="T40" fmla="*/ 14 w 28"/>
                  <a:gd name="T41" fmla="*/ 0 h 94"/>
                  <a:gd name="T42" fmla="*/ 14 w 28"/>
                  <a:gd name="T43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94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7" y="0"/>
                      <a:pt x="28" y="1"/>
                      <a:pt x="28" y="3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3"/>
                      <a:pt x="27" y="94"/>
                      <a:pt x="2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23" y="89"/>
                      <a:pt x="23" y="89"/>
                      <a:pt x="23" y="89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1" y="94"/>
                      <a:pt x="0" y="93"/>
                      <a:pt x="0" y="9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9" name="Freeform 134"/>
              <p:cNvSpPr>
                <a:spLocks noEditPoints="1"/>
              </p:cNvSpPr>
              <p:nvPr/>
            </p:nvSpPr>
            <p:spPr bwMode="auto">
              <a:xfrm>
                <a:off x="7378712" y="276228"/>
                <a:ext cx="60325" cy="244476"/>
              </a:xfrm>
              <a:custGeom>
                <a:avLst/>
                <a:gdLst>
                  <a:gd name="T0" fmla="*/ 23 w 27"/>
                  <a:gd name="T1" fmla="*/ 5 h 108"/>
                  <a:gd name="T2" fmla="*/ 14 w 27"/>
                  <a:gd name="T3" fmla="*/ 5 h 108"/>
                  <a:gd name="T4" fmla="*/ 14 w 27"/>
                  <a:gd name="T5" fmla="*/ 0 h 108"/>
                  <a:gd name="T6" fmla="*/ 25 w 27"/>
                  <a:gd name="T7" fmla="*/ 0 h 108"/>
                  <a:gd name="T8" fmla="*/ 27 w 27"/>
                  <a:gd name="T9" fmla="*/ 2 h 108"/>
                  <a:gd name="T10" fmla="*/ 27 w 27"/>
                  <a:gd name="T11" fmla="*/ 105 h 108"/>
                  <a:gd name="T12" fmla="*/ 25 w 27"/>
                  <a:gd name="T13" fmla="*/ 108 h 108"/>
                  <a:gd name="T14" fmla="*/ 14 w 27"/>
                  <a:gd name="T15" fmla="*/ 108 h 108"/>
                  <a:gd name="T16" fmla="*/ 14 w 27"/>
                  <a:gd name="T17" fmla="*/ 103 h 108"/>
                  <a:gd name="T18" fmla="*/ 23 w 27"/>
                  <a:gd name="T19" fmla="*/ 103 h 108"/>
                  <a:gd name="T20" fmla="*/ 23 w 27"/>
                  <a:gd name="T21" fmla="*/ 5 h 108"/>
                  <a:gd name="T22" fmla="*/ 14 w 27"/>
                  <a:gd name="T23" fmla="*/ 5 h 108"/>
                  <a:gd name="T24" fmla="*/ 5 w 27"/>
                  <a:gd name="T25" fmla="*/ 5 h 108"/>
                  <a:gd name="T26" fmla="*/ 5 w 27"/>
                  <a:gd name="T27" fmla="*/ 103 h 108"/>
                  <a:gd name="T28" fmla="*/ 14 w 27"/>
                  <a:gd name="T29" fmla="*/ 103 h 108"/>
                  <a:gd name="T30" fmla="*/ 14 w 27"/>
                  <a:gd name="T31" fmla="*/ 108 h 108"/>
                  <a:gd name="T32" fmla="*/ 2 w 27"/>
                  <a:gd name="T33" fmla="*/ 108 h 108"/>
                  <a:gd name="T34" fmla="*/ 0 w 27"/>
                  <a:gd name="T35" fmla="*/ 105 h 108"/>
                  <a:gd name="T36" fmla="*/ 0 w 27"/>
                  <a:gd name="T37" fmla="*/ 2 h 108"/>
                  <a:gd name="T38" fmla="*/ 2 w 27"/>
                  <a:gd name="T39" fmla="*/ 0 h 108"/>
                  <a:gd name="T40" fmla="*/ 14 w 27"/>
                  <a:gd name="T41" fmla="*/ 0 h 108"/>
                  <a:gd name="T42" fmla="*/ 14 w 27"/>
                  <a:gd name="T43" fmla="*/ 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108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2"/>
                    </a:cubicBezTo>
                    <a:cubicBezTo>
                      <a:pt x="27" y="105"/>
                      <a:pt x="27" y="105"/>
                      <a:pt x="27" y="105"/>
                    </a:cubicBezTo>
                    <a:cubicBezTo>
                      <a:pt x="27" y="107"/>
                      <a:pt x="26" y="108"/>
                      <a:pt x="25" y="108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23" y="103"/>
                      <a:pt x="23" y="103"/>
                      <a:pt x="23" y="103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1" y="108"/>
                      <a:pt x="0" y="107"/>
                      <a:pt x="0" y="10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0" name="Freeform 135"/>
              <p:cNvSpPr>
                <a:spLocks noEditPoints="1"/>
              </p:cNvSpPr>
              <p:nvPr/>
            </p:nvSpPr>
            <p:spPr bwMode="auto">
              <a:xfrm>
                <a:off x="7678750" y="123826"/>
                <a:ext cx="63500" cy="36514"/>
              </a:xfrm>
              <a:custGeom>
                <a:avLst/>
                <a:gdLst>
                  <a:gd name="T0" fmla="*/ 23 w 28"/>
                  <a:gd name="T1" fmla="*/ 5 h 16"/>
                  <a:gd name="T2" fmla="*/ 14 w 28"/>
                  <a:gd name="T3" fmla="*/ 5 h 16"/>
                  <a:gd name="T4" fmla="*/ 14 w 28"/>
                  <a:gd name="T5" fmla="*/ 0 h 16"/>
                  <a:gd name="T6" fmla="*/ 25 w 28"/>
                  <a:gd name="T7" fmla="*/ 0 h 16"/>
                  <a:gd name="T8" fmla="*/ 28 w 28"/>
                  <a:gd name="T9" fmla="*/ 3 h 16"/>
                  <a:gd name="T10" fmla="*/ 28 w 28"/>
                  <a:gd name="T11" fmla="*/ 14 h 16"/>
                  <a:gd name="T12" fmla="*/ 25 w 28"/>
                  <a:gd name="T13" fmla="*/ 16 h 16"/>
                  <a:gd name="T14" fmla="*/ 14 w 28"/>
                  <a:gd name="T15" fmla="*/ 16 h 16"/>
                  <a:gd name="T16" fmla="*/ 14 w 28"/>
                  <a:gd name="T17" fmla="*/ 11 h 16"/>
                  <a:gd name="T18" fmla="*/ 23 w 28"/>
                  <a:gd name="T19" fmla="*/ 11 h 16"/>
                  <a:gd name="T20" fmla="*/ 23 w 28"/>
                  <a:gd name="T21" fmla="*/ 5 h 16"/>
                  <a:gd name="T22" fmla="*/ 14 w 28"/>
                  <a:gd name="T23" fmla="*/ 5 h 16"/>
                  <a:gd name="T24" fmla="*/ 5 w 28"/>
                  <a:gd name="T25" fmla="*/ 5 h 16"/>
                  <a:gd name="T26" fmla="*/ 5 w 28"/>
                  <a:gd name="T27" fmla="*/ 11 h 16"/>
                  <a:gd name="T28" fmla="*/ 14 w 28"/>
                  <a:gd name="T29" fmla="*/ 11 h 16"/>
                  <a:gd name="T30" fmla="*/ 14 w 28"/>
                  <a:gd name="T31" fmla="*/ 16 h 16"/>
                  <a:gd name="T32" fmla="*/ 3 w 28"/>
                  <a:gd name="T33" fmla="*/ 16 h 16"/>
                  <a:gd name="T34" fmla="*/ 0 w 28"/>
                  <a:gd name="T35" fmla="*/ 14 h 16"/>
                  <a:gd name="T36" fmla="*/ 0 w 28"/>
                  <a:gd name="T37" fmla="*/ 3 h 16"/>
                  <a:gd name="T38" fmla="*/ 3 w 28"/>
                  <a:gd name="T39" fmla="*/ 0 h 16"/>
                  <a:gd name="T40" fmla="*/ 14 w 28"/>
                  <a:gd name="T41" fmla="*/ 0 h 16"/>
                  <a:gd name="T42" fmla="*/ 14 w 28"/>
                  <a:gd name="T43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16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7" y="0"/>
                      <a:pt x="28" y="2"/>
                      <a:pt x="28" y="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5"/>
                      <a:pt x="27" y="16"/>
                      <a:pt x="2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3" y="11"/>
                      <a:pt x="23" y="11"/>
                      <a:pt x="23" y="11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1" name="Freeform 136"/>
              <p:cNvSpPr>
                <a:spLocks noEditPoints="1"/>
              </p:cNvSpPr>
              <p:nvPr/>
            </p:nvSpPr>
            <p:spPr bwMode="auto">
              <a:xfrm>
                <a:off x="7527937" y="179390"/>
                <a:ext cx="63500" cy="34925"/>
              </a:xfrm>
              <a:custGeom>
                <a:avLst/>
                <a:gdLst>
                  <a:gd name="T0" fmla="*/ 23 w 28"/>
                  <a:gd name="T1" fmla="*/ 5 h 16"/>
                  <a:gd name="T2" fmla="*/ 14 w 28"/>
                  <a:gd name="T3" fmla="*/ 5 h 16"/>
                  <a:gd name="T4" fmla="*/ 14 w 28"/>
                  <a:gd name="T5" fmla="*/ 0 h 16"/>
                  <a:gd name="T6" fmla="*/ 26 w 28"/>
                  <a:gd name="T7" fmla="*/ 0 h 16"/>
                  <a:gd name="T8" fmla="*/ 28 w 28"/>
                  <a:gd name="T9" fmla="*/ 3 h 16"/>
                  <a:gd name="T10" fmla="*/ 28 w 28"/>
                  <a:gd name="T11" fmla="*/ 14 h 16"/>
                  <a:gd name="T12" fmla="*/ 26 w 28"/>
                  <a:gd name="T13" fmla="*/ 16 h 16"/>
                  <a:gd name="T14" fmla="*/ 14 w 28"/>
                  <a:gd name="T15" fmla="*/ 16 h 16"/>
                  <a:gd name="T16" fmla="*/ 14 w 28"/>
                  <a:gd name="T17" fmla="*/ 11 h 16"/>
                  <a:gd name="T18" fmla="*/ 23 w 28"/>
                  <a:gd name="T19" fmla="*/ 11 h 16"/>
                  <a:gd name="T20" fmla="*/ 23 w 28"/>
                  <a:gd name="T21" fmla="*/ 5 h 16"/>
                  <a:gd name="T22" fmla="*/ 14 w 28"/>
                  <a:gd name="T23" fmla="*/ 5 h 16"/>
                  <a:gd name="T24" fmla="*/ 5 w 28"/>
                  <a:gd name="T25" fmla="*/ 5 h 16"/>
                  <a:gd name="T26" fmla="*/ 5 w 28"/>
                  <a:gd name="T27" fmla="*/ 11 h 16"/>
                  <a:gd name="T28" fmla="*/ 14 w 28"/>
                  <a:gd name="T29" fmla="*/ 11 h 16"/>
                  <a:gd name="T30" fmla="*/ 14 w 28"/>
                  <a:gd name="T31" fmla="*/ 16 h 16"/>
                  <a:gd name="T32" fmla="*/ 3 w 28"/>
                  <a:gd name="T33" fmla="*/ 16 h 16"/>
                  <a:gd name="T34" fmla="*/ 0 w 28"/>
                  <a:gd name="T35" fmla="*/ 14 h 16"/>
                  <a:gd name="T36" fmla="*/ 0 w 28"/>
                  <a:gd name="T37" fmla="*/ 3 h 16"/>
                  <a:gd name="T38" fmla="*/ 3 w 28"/>
                  <a:gd name="T39" fmla="*/ 0 h 16"/>
                  <a:gd name="T40" fmla="*/ 14 w 28"/>
                  <a:gd name="T41" fmla="*/ 0 h 16"/>
                  <a:gd name="T42" fmla="*/ 14 w 28"/>
                  <a:gd name="T43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16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8" y="1"/>
                      <a:pt x="28" y="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5"/>
                      <a:pt x="27" y="16"/>
                      <a:pt x="26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3" y="11"/>
                      <a:pt x="23" y="11"/>
                      <a:pt x="23" y="11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2" name="Freeform 137"/>
              <p:cNvSpPr>
                <a:spLocks noEditPoints="1"/>
              </p:cNvSpPr>
              <p:nvPr/>
            </p:nvSpPr>
            <p:spPr bwMode="auto">
              <a:xfrm>
                <a:off x="7453324" y="271466"/>
                <a:ext cx="63500" cy="36514"/>
              </a:xfrm>
              <a:custGeom>
                <a:avLst/>
                <a:gdLst>
                  <a:gd name="T0" fmla="*/ 23 w 28"/>
                  <a:gd name="T1" fmla="*/ 5 h 16"/>
                  <a:gd name="T2" fmla="*/ 14 w 28"/>
                  <a:gd name="T3" fmla="*/ 5 h 16"/>
                  <a:gd name="T4" fmla="*/ 14 w 28"/>
                  <a:gd name="T5" fmla="*/ 0 h 16"/>
                  <a:gd name="T6" fmla="*/ 25 w 28"/>
                  <a:gd name="T7" fmla="*/ 0 h 16"/>
                  <a:gd name="T8" fmla="*/ 28 w 28"/>
                  <a:gd name="T9" fmla="*/ 2 h 16"/>
                  <a:gd name="T10" fmla="*/ 28 w 28"/>
                  <a:gd name="T11" fmla="*/ 13 h 16"/>
                  <a:gd name="T12" fmla="*/ 25 w 28"/>
                  <a:gd name="T13" fmla="*/ 16 h 16"/>
                  <a:gd name="T14" fmla="*/ 14 w 28"/>
                  <a:gd name="T15" fmla="*/ 16 h 16"/>
                  <a:gd name="T16" fmla="*/ 14 w 28"/>
                  <a:gd name="T17" fmla="*/ 11 h 16"/>
                  <a:gd name="T18" fmla="*/ 23 w 28"/>
                  <a:gd name="T19" fmla="*/ 11 h 16"/>
                  <a:gd name="T20" fmla="*/ 23 w 28"/>
                  <a:gd name="T21" fmla="*/ 5 h 16"/>
                  <a:gd name="T22" fmla="*/ 14 w 28"/>
                  <a:gd name="T23" fmla="*/ 5 h 16"/>
                  <a:gd name="T24" fmla="*/ 5 w 28"/>
                  <a:gd name="T25" fmla="*/ 5 h 16"/>
                  <a:gd name="T26" fmla="*/ 5 w 28"/>
                  <a:gd name="T27" fmla="*/ 11 h 16"/>
                  <a:gd name="T28" fmla="*/ 14 w 28"/>
                  <a:gd name="T29" fmla="*/ 11 h 16"/>
                  <a:gd name="T30" fmla="*/ 14 w 28"/>
                  <a:gd name="T31" fmla="*/ 16 h 16"/>
                  <a:gd name="T32" fmla="*/ 3 w 28"/>
                  <a:gd name="T33" fmla="*/ 16 h 16"/>
                  <a:gd name="T34" fmla="*/ 0 w 28"/>
                  <a:gd name="T35" fmla="*/ 13 h 16"/>
                  <a:gd name="T36" fmla="*/ 0 w 28"/>
                  <a:gd name="T37" fmla="*/ 2 h 16"/>
                  <a:gd name="T38" fmla="*/ 3 w 28"/>
                  <a:gd name="T39" fmla="*/ 0 h 16"/>
                  <a:gd name="T40" fmla="*/ 14 w 28"/>
                  <a:gd name="T41" fmla="*/ 0 h 16"/>
                  <a:gd name="T42" fmla="*/ 14 w 28"/>
                  <a:gd name="T43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16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7" y="0"/>
                      <a:pt x="28" y="1"/>
                      <a:pt x="28" y="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5"/>
                      <a:pt x="27" y="16"/>
                      <a:pt x="2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3" y="11"/>
                      <a:pt x="23" y="11"/>
                      <a:pt x="23" y="11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3" name="Freeform 138"/>
              <p:cNvSpPr>
                <a:spLocks noEditPoints="1"/>
              </p:cNvSpPr>
              <p:nvPr/>
            </p:nvSpPr>
            <p:spPr bwMode="auto">
              <a:xfrm>
                <a:off x="7378712" y="238127"/>
                <a:ext cx="60325" cy="34925"/>
              </a:xfrm>
              <a:custGeom>
                <a:avLst/>
                <a:gdLst>
                  <a:gd name="T0" fmla="*/ 23 w 27"/>
                  <a:gd name="T1" fmla="*/ 5 h 16"/>
                  <a:gd name="T2" fmla="*/ 14 w 27"/>
                  <a:gd name="T3" fmla="*/ 5 h 16"/>
                  <a:gd name="T4" fmla="*/ 14 w 27"/>
                  <a:gd name="T5" fmla="*/ 0 h 16"/>
                  <a:gd name="T6" fmla="*/ 25 w 27"/>
                  <a:gd name="T7" fmla="*/ 0 h 16"/>
                  <a:gd name="T8" fmla="*/ 27 w 27"/>
                  <a:gd name="T9" fmla="*/ 3 h 16"/>
                  <a:gd name="T10" fmla="*/ 27 w 27"/>
                  <a:gd name="T11" fmla="*/ 14 h 16"/>
                  <a:gd name="T12" fmla="*/ 25 w 27"/>
                  <a:gd name="T13" fmla="*/ 16 h 16"/>
                  <a:gd name="T14" fmla="*/ 14 w 27"/>
                  <a:gd name="T15" fmla="*/ 16 h 16"/>
                  <a:gd name="T16" fmla="*/ 14 w 27"/>
                  <a:gd name="T17" fmla="*/ 11 h 16"/>
                  <a:gd name="T18" fmla="*/ 23 w 27"/>
                  <a:gd name="T19" fmla="*/ 11 h 16"/>
                  <a:gd name="T20" fmla="*/ 23 w 27"/>
                  <a:gd name="T21" fmla="*/ 5 h 16"/>
                  <a:gd name="T22" fmla="*/ 14 w 27"/>
                  <a:gd name="T23" fmla="*/ 5 h 16"/>
                  <a:gd name="T24" fmla="*/ 5 w 27"/>
                  <a:gd name="T25" fmla="*/ 5 h 16"/>
                  <a:gd name="T26" fmla="*/ 5 w 27"/>
                  <a:gd name="T27" fmla="*/ 11 h 16"/>
                  <a:gd name="T28" fmla="*/ 14 w 27"/>
                  <a:gd name="T29" fmla="*/ 11 h 16"/>
                  <a:gd name="T30" fmla="*/ 14 w 27"/>
                  <a:gd name="T31" fmla="*/ 16 h 16"/>
                  <a:gd name="T32" fmla="*/ 2 w 27"/>
                  <a:gd name="T33" fmla="*/ 16 h 16"/>
                  <a:gd name="T34" fmla="*/ 0 w 27"/>
                  <a:gd name="T35" fmla="*/ 14 h 16"/>
                  <a:gd name="T36" fmla="*/ 0 w 27"/>
                  <a:gd name="T37" fmla="*/ 3 h 16"/>
                  <a:gd name="T38" fmla="*/ 2 w 27"/>
                  <a:gd name="T39" fmla="*/ 0 h 16"/>
                  <a:gd name="T40" fmla="*/ 14 w 27"/>
                  <a:gd name="T41" fmla="*/ 0 h 16"/>
                  <a:gd name="T42" fmla="*/ 14 w 27"/>
                  <a:gd name="T43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16">
                    <a:moveTo>
                      <a:pt x="23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6" y="16"/>
                      <a:pt x="2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3" y="11"/>
                      <a:pt x="23" y="11"/>
                      <a:pt x="23" y="11"/>
                    </a:cubicBezTo>
                    <a:lnTo>
                      <a:pt x="23" y="5"/>
                    </a:lnTo>
                    <a:close/>
                    <a:moveTo>
                      <a:pt x="14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4" name="Freeform 139"/>
              <p:cNvSpPr>
                <a:spLocks noEditPoints="1"/>
              </p:cNvSpPr>
              <p:nvPr/>
            </p:nvSpPr>
            <p:spPr bwMode="auto">
              <a:xfrm>
                <a:off x="7604138" y="315916"/>
                <a:ext cx="61913" cy="34925"/>
              </a:xfrm>
              <a:custGeom>
                <a:avLst/>
                <a:gdLst>
                  <a:gd name="T0" fmla="*/ 23 w 27"/>
                  <a:gd name="T1" fmla="*/ 4 h 15"/>
                  <a:gd name="T2" fmla="*/ 14 w 27"/>
                  <a:gd name="T3" fmla="*/ 4 h 15"/>
                  <a:gd name="T4" fmla="*/ 14 w 27"/>
                  <a:gd name="T5" fmla="*/ 0 h 15"/>
                  <a:gd name="T6" fmla="*/ 25 w 27"/>
                  <a:gd name="T7" fmla="*/ 0 h 15"/>
                  <a:gd name="T8" fmla="*/ 27 w 27"/>
                  <a:gd name="T9" fmla="*/ 2 h 15"/>
                  <a:gd name="T10" fmla="*/ 27 w 27"/>
                  <a:gd name="T11" fmla="*/ 13 h 15"/>
                  <a:gd name="T12" fmla="*/ 25 w 27"/>
                  <a:gd name="T13" fmla="*/ 15 h 15"/>
                  <a:gd name="T14" fmla="*/ 14 w 27"/>
                  <a:gd name="T15" fmla="*/ 15 h 15"/>
                  <a:gd name="T16" fmla="*/ 14 w 27"/>
                  <a:gd name="T17" fmla="*/ 11 h 15"/>
                  <a:gd name="T18" fmla="*/ 23 w 27"/>
                  <a:gd name="T19" fmla="*/ 11 h 15"/>
                  <a:gd name="T20" fmla="*/ 23 w 27"/>
                  <a:gd name="T21" fmla="*/ 4 h 15"/>
                  <a:gd name="T22" fmla="*/ 14 w 27"/>
                  <a:gd name="T23" fmla="*/ 4 h 15"/>
                  <a:gd name="T24" fmla="*/ 5 w 27"/>
                  <a:gd name="T25" fmla="*/ 4 h 15"/>
                  <a:gd name="T26" fmla="*/ 5 w 27"/>
                  <a:gd name="T27" fmla="*/ 11 h 15"/>
                  <a:gd name="T28" fmla="*/ 14 w 27"/>
                  <a:gd name="T29" fmla="*/ 11 h 15"/>
                  <a:gd name="T30" fmla="*/ 14 w 27"/>
                  <a:gd name="T31" fmla="*/ 15 h 15"/>
                  <a:gd name="T32" fmla="*/ 2 w 27"/>
                  <a:gd name="T33" fmla="*/ 15 h 15"/>
                  <a:gd name="T34" fmla="*/ 0 w 27"/>
                  <a:gd name="T35" fmla="*/ 13 h 15"/>
                  <a:gd name="T36" fmla="*/ 0 w 27"/>
                  <a:gd name="T37" fmla="*/ 2 h 15"/>
                  <a:gd name="T38" fmla="*/ 2 w 27"/>
                  <a:gd name="T39" fmla="*/ 0 h 15"/>
                  <a:gd name="T40" fmla="*/ 14 w 27"/>
                  <a:gd name="T41" fmla="*/ 0 h 15"/>
                  <a:gd name="T42" fmla="*/ 14 w 27"/>
                  <a:gd name="T43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15">
                    <a:moveTo>
                      <a:pt x="23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4"/>
                      <a:pt x="26" y="15"/>
                      <a:pt x="2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23" y="11"/>
                      <a:pt x="23" y="11"/>
                      <a:pt x="23" y="11"/>
                    </a:cubicBezTo>
                    <a:lnTo>
                      <a:pt x="23" y="4"/>
                    </a:lnTo>
                    <a:close/>
                    <a:moveTo>
                      <a:pt x="14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5" name="Freeform 140"/>
              <p:cNvSpPr>
                <a:spLocks noEditPoints="1"/>
              </p:cNvSpPr>
              <p:nvPr/>
            </p:nvSpPr>
            <p:spPr bwMode="auto">
              <a:xfrm>
                <a:off x="8863026" y="1331921"/>
                <a:ext cx="249238" cy="247651"/>
              </a:xfrm>
              <a:custGeom>
                <a:avLst/>
                <a:gdLst>
                  <a:gd name="T0" fmla="*/ 55 w 110"/>
                  <a:gd name="T1" fmla="*/ 5 h 110"/>
                  <a:gd name="T2" fmla="*/ 107 w 110"/>
                  <a:gd name="T3" fmla="*/ 0 h 110"/>
                  <a:gd name="T4" fmla="*/ 110 w 110"/>
                  <a:gd name="T5" fmla="*/ 107 h 110"/>
                  <a:gd name="T6" fmla="*/ 55 w 110"/>
                  <a:gd name="T7" fmla="*/ 110 h 110"/>
                  <a:gd name="T8" fmla="*/ 105 w 110"/>
                  <a:gd name="T9" fmla="*/ 105 h 110"/>
                  <a:gd name="T10" fmla="*/ 55 w 110"/>
                  <a:gd name="T11" fmla="*/ 101 h 110"/>
                  <a:gd name="T12" fmla="*/ 72 w 110"/>
                  <a:gd name="T13" fmla="*/ 99 h 110"/>
                  <a:gd name="T14" fmla="*/ 69 w 110"/>
                  <a:gd name="T15" fmla="*/ 88 h 110"/>
                  <a:gd name="T16" fmla="*/ 62 w 110"/>
                  <a:gd name="T17" fmla="*/ 45 h 110"/>
                  <a:gd name="T18" fmla="*/ 72 w 110"/>
                  <a:gd name="T19" fmla="*/ 42 h 110"/>
                  <a:gd name="T20" fmla="*/ 69 w 110"/>
                  <a:gd name="T21" fmla="*/ 32 h 110"/>
                  <a:gd name="T22" fmla="*/ 55 w 110"/>
                  <a:gd name="T23" fmla="*/ 37 h 110"/>
                  <a:gd name="T24" fmla="*/ 67 w 110"/>
                  <a:gd name="T25" fmla="*/ 40 h 110"/>
                  <a:gd name="T26" fmla="*/ 57 w 110"/>
                  <a:gd name="T27" fmla="*/ 42 h 110"/>
                  <a:gd name="T28" fmla="*/ 60 w 110"/>
                  <a:gd name="T29" fmla="*/ 93 h 110"/>
                  <a:gd name="T30" fmla="*/ 67 w 110"/>
                  <a:gd name="T31" fmla="*/ 96 h 110"/>
                  <a:gd name="T32" fmla="*/ 55 w 110"/>
                  <a:gd name="T33" fmla="*/ 101 h 110"/>
                  <a:gd name="T34" fmla="*/ 55 w 110"/>
                  <a:gd name="T35" fmla="*/ 30 h 110"/>
                  <a:gd name="T36" fmla="*/ 66 w 110"/>
                  <a:gd name="T37" fmla="*/ 19 h 110"/>
                  <a:gd name="T38" fmla="*/ 55 w 110"/>
                  <a:gd name="T39" fmla="*/ 9 h 110"/>
                  <a:gd name="T40" fmla="*/ 55 w 110"/>
                  <a:gd name="T41" fmla="*/ 13 h 110"/>
                  <a:gd name="T42" fmla="*/ 59 w 110"/>
                  <a:gd name="T43" fmla="*/ 15 h 110"/>
                  <a:gd name="T44" fmla="*/ 59 w 110"/>
                  <a:gd name="T45" fmla="*/ 23 h 110"/>
                  <a:gd name="T46" fmla="*/ 55 w 110"/>
                  <a:gd name="T47" fmla="*/ 25 h 110"/>
                  <a:gd name="T48" fmla="*/ 55 w 110"/>
                  <a:gd name="T49" fmla="*/ 5 h 110"/>
                  <a:gd name="T50" fmla="*/ 5 w 110"/>
                  <a:gd name="T51" fmla="*/ 105 h 110"/>
                  <a:gd name="T52" fmla="*/ 55 w 110"/>
                  <a:gd name="T53" fmla="*/ 110 h 110"/>
                  <a:gd name="T54" fmla="*/ 0 w 110"/>
                  <a:gd name="T55" fmla="*/ 107 h 110"/>
                  <a:gd name="T56" fmla="*/ 2 w 110"/>
                  <a:gd name="T57" fmla="*/ 0 h 110"/>
                  <a:gd name="T58" fmla="*/ 55 w 110"/>
                  <a:gd name="T59" fmla="*/ 5 h 110"/>
                  <a:gd name="T60" fmla="*/ 48 w 110"/>
                  <a:gd name="T61" fmla="*/ 11 h 110"/>
                  <a:gd name="T62" fmla="*/ 45 w 110"/>
                  <a:gd name="T63" fmla="*/ 19 h 110"/>
                  <a:gd name="T64" fmla="*/ 48 w 110"/>
                  <a:gd name="T65" fmla="*/ 27 h 110"/>
                  <a:gd name="T66" fmla="*/ 55 w 110"/>
                  <a:gd name="T67" fmla="*/ 30 h 110"/>
                  <a:gd name="T68" fmla="*/ 51 w 110"/>
                  <a:gd name="T69" fmla="*/ 23 h 110"/>
                  <a:gd name="T70" fmla="*/ 50 w 110"/>
                  <a:gd name="T71" fmla="*/ 19 h 110"/>
                  <a:gd name="T72" fmla="*/ 51 w 110"/>
                  <a:gd name="T73" fmla="*/ 15 h 110"/>
                  <a:gd name="T74" fmla="*/ 55 w 110"/>
                  <a:gd name="T75" fmla="*/ 9 h 110"/>
                  <a:gd name="T76" fmla="*/ 41 w 110"/>
                  <a:gd name="T77" fmla="*/ 32 h 110"/>
                  <a:gd name="T78" fmla="*/ 39 w 110"/>
                  <a:gd name="T79" fmla="*/ 42 h 110"/>
                  <a:gd name="T80" fmla="*/ 49 w 110"/>
                  <a:gd name="T81" fmla="*/ 45 h 110"/>
                  <a:gd name="T82" fmla="*/ 41 w 110"/>
                  <a:gd name="T83" fmla="*/ 88 h 110"/>
                  <a:gd name="T84" fmla="*/ 39 w 110"/>
                  <a:gd name="T85" fmla="*/ 99 h 110"/>
                  <a:gd name="T86" fmla="*/ 55 w 110"/>
                  <a:gd name="T87" fmla="*/ 101 h 110"/>
                  <a:gd name="T88" fmla="*/ 44 w 110"/>
                  <a:gd name="T89" fmla="*/ 96 h 110"/>
                  <a:gd name="T90" fmla="*/ 51 w 110"/>
                  <a:gd name="T91" fmla="*/ 93 h 110"/>
                  <a:gd name="T92" fmla="*/ 53 w 110"/>
                  <a:gd name="T93" fmla="*/ 42 h 110"/>
                  <a:gd name="T94" fmla="*/ 44 w 110"/>
                  <a:gd name="T95" fmla="*/ 40 h 110"/>
                  <a:gd name="T96" fmla="*/ 55 w 110"/>
                  <a:gd name="T97" fmla="*/ 3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0" h="110">
                    <a:moveTo>
                      <a:pt x="105" y="5"/>
                    </a:moveTo>
                    <a:cubicBezTo>
                      <a:pt x="55" y="5"/>
                      <a:pt x="55" y="5"/>
                      <a:pt x="55" y="5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9" y="0"/>
                      <a:pt x="110" y="1"/>
                      <a:pt x="110" y="2"/>
                    </a:cubicBezTo>
                    <a:cubicBezTo>
                      <a:pt x="110" y="107"/>
                      <a:pt x="110" y="107"/>
                      <a:pt x="110" y="107"/>
                    </a:cubicBezTo>
                    <a:cubicBezTo>
                      <a:pt x="110" y="109"/>
                      <a:pt x="109" y="110"/>
                      <a:pt x="107" y="110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5"/>
                      <a:pt x="105" y="5"/>
                      <a:pt x="105" y="5"/>
                    </a:cubicBezTo>
                    <a:close/>
                    <a:moveTo>
                      <a:pt x="55" y="101"/>
                    </a:moveTo>
                    <a:cubicBezTo>
                      <a:pt x="69" y="101"/>
                      <a:pt x="69" y="101"/>
                      <a:pt x="69" y="101"/>
                    </a:cubicBezTo>
                    <a:cubicBezTo>
                      <a:pt x="71" y="101"/>
                      <a:pt x="72" y="100"/>
                      <a:pt x="72" y="99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2" y="90"/>
                      <a:pt x="71" y="88"/>
                      <a:pt x="69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9" y="45"/>
                      <a:pt x="69" y="45"/>
                      <a:pt x="69" y="45"/>
                    </a:cubicBezTo>
                    <a:cubicBezTo>
                      <a:pt x="71" y="45"/>
                      <a:pt x="72" y="44"/>
                      <a:pt x="72" y="42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72" y="33"/>
                      <a:pt x="71" y="32"/>
                      <a:pt x="69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8" y="40"/>
                      <a:pt x="57" y="41"/>
                      <a:pt x="57" y="42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2"/>
                      <a:pt x="58" y="93"/>
                      <a:pt x="60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101"/>
                      <a:pt x="55" y="101"/>
                      <a:pt x="55" y="101"/>
                    </a:cubicBezTo>
                    <a:close/>
                    <a:moveTo>
                      <a:pt x="55" y="30"/>
                    </a:moveTo>
                    <a:cubicBezTo>
                      <a:pt x="55" y="30"/>
                      <a:pt x="55" y="30"/>
                      <a:pt x="55" y="30"/>
                    </a:cubicBezTo>
                    <a:cubicBezTo>
                      <a:pt x="58" y="30"/>
                      <a:pt x="61" y="29"/>
                      <a:pt x="63" y="27"/>
                    </a:cubicBezTo>
                    <a:cubicBezTo>
                      <a:pt x="65" y="25"/>
                      <a:pt x="66" y="22"/>
                      <a:pt x="66" y="19"/>
                    </a:cubicBezTo>
                    <a:cubicBezTo>
                      <a:pt x="66" y="16"/>
                      <a:pt x="65" y="14"/>
                      <a:pt x="63" y="12"/>
                    </a:cubicBezTo>
                    <a:cubicBezTo>
                      <a:pt x="61" y="10"/>
                      <a:pt x="58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7" y="13"/>
                      <a:pt x="58" y="14"/>
                      <a:pt x="59" y="15"/>
                    </a:cubicBezTo>
                    <a:cubicBezTo>
                      <a:pt x="60" y="16"/>
                      <a:pt x="61" y="18"/>
                      <a:pt x="61" y="19"/>
                    </a:cubicBezTo>
                    <a:cubicBezTo>
                      <a:pt x="61" y="21"/>
                      <a:pt x="60" y="22"/>
                      <a:pt x="59" y="23"/>
                    </a:cubicBezTo>
                    <a:cubicBezTo>
                      <a:pt x="58" y="24"/>
                      <a:pt x="57" y="25"/>
                      <a:pt x="55" y="25"/>
                    </a:cubicBezTo>
                    <a:cubicBezTo>
                      <a:pt x="55" y="25"/>
                      <a:pt x="55" y="25"/>
                      <a:pt x="55" y="25"/>
                    </a:cubicBezTo>
                    <a:lnTo>
                      <a:pt x="55" y="30"/>
                    </a:lnTo>
                    <a:close/>
                    <a:moveTo>
                      <a:pt x="5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05"/>
                      <a:pt x="5" y="105"/>
                      <a:pt x="5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1" y="110"/>
                      <a:pt x="0" y="109"/>
                      <a:pt x="0" y="10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5"/>
                      <a:pt x="55" y="5"/>
                      <a:pt x="55" y="5"/>
                    </a:cubicBezTo>
                    <a:close/>
                    <a:moveTo>
                      <a:pt x="55" y="9"/>
                    </a:moveTo>
                    <a:cubicBezTo>
                      <a:pt x="52" y="9"/>
                      <a:pt x="50" y="10"/>
                      <a:pt x="48" y="11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6" y="14"/>
                      <a:pt x="45" y="16"/>
                      <a:pt x="45" y="19"/>
                    </a:cubicBezTo>
                    <a:cubicBezTo>
                      <a:pt x="45" y="22"/>
                      <a:pt x="46" y="25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50" y="28"/>
                      <a:pt x="52" y="30"/>
                      <a:pt x="55" y="30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0" y="22"/>
                      <a:pt x="50" y="21"/>
                      <a:pt x="50" y="19"/>
                    </a:cubicBezTo>
                    <a:cubicBezTo>
                      <a:pt x="50" y="18"/>
                      <a:pt x="50" y="16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2" y="14"/>
                      <a:pt x="53" y="13"/>
                      <a:pt x="55" y="13"/>
                    </a:cubicBezTo>
                    <a:cubicBezTo>
                      <a:pt x="55" y="9"/>
                      <a:pt x="55" y="9"/>
                      <a:pt x="55" y="9"/>
                    </a:cubicBezTo>
                    <a:close/>
                    <a:moveTo>
                      <a:pt x="55" y="32"/>
                    </a:moveTo>
                    <a:cubicBezTo>
                      <a:pt x="41" y="32"/>
                      <a:pt x="41" y="32"/>
                      <a:pt x="41" y="32"/>
                    </a:cubicBezTo>
                    <a:cubicBezTo>
                      <a:pt x="40" y="32"/>
                      <a:pt x="39" y="33"/>
                      <a:pt x="39" y="34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4"/>
                      <a:pt x="40" y="45"/>
                      <a:pt x="41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0" y="88"/>
                      <a:pt x="39" y="90"/>
                      <a:pt x="39" y="91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39" y="100"/>
                      <a:pt x="40" y="101"/>
                      <a:pt x="41" y="101"/>
                    </a:cubicBezTo>
                    <a:cubicBezTo>
                      <a:pt x="55" y="101"/>
                      <a:pt x="55" y="101"/>
                      <a:pt x="55" y="101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2" y="93"/>
                      <a:pt x="53" y="92"/>
                      <a:pt x="53" y="91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1"/>
                      <a:pt x="52" y="40"/>
                      <a:pt x="51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55" y="37"/>
                      <a:pt x="55" y="37"/>
                      <a:pt x="55" y="37"/>
                    </a:cubicBezTo>
                    <a:lnTo>
                      <a:pt x="5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6" name="Freeform 141"/>
              <p:cNvSpPr>
                <a:spLocks noEditPoints="1"/>
              </p:cNvSpPr>
              <p:nvPr/>
            </p:nvSpPr>
            <p:spPr bwMode="auto">
              <a:xfrm>
                <a:off x="9371027" y="1901837"/>
                <a:ext cx="115888" cy="112714"/>
              </a:xfrm>
              <a:custGeom>
                <a:avLst/>
                <a:gdLst>
                  <a:gd name="T0" fmla="*/ 25 w 51"/>
                  <a:gd name="T1" fmla="*/ 5 h 50"/>
                  <a:gd name="T2" fmla="*/ 25 w 51"/>
                  <a:gd name="T3" fmla="*/ 5 h 50"/>
                  <a:gd name="T4" fmla="*/ 25 w 51"/>
                  <a:gd name="T5" fmla="*/ 0 h 50"/>
                  <a:gd name="T6" fmla="*/ 25 w 51"/>
                  <a:gd name="T7" fmla="*/ 0 h 50"/>
                  <a:gd name="T8" fmla="*/ 43 w 51"/>
                  <a:gd name="T9" fmla="*/ 7 h 50"/>
                  <a:gd name="T10" fmla="*/ 43 w 51"/>
                  <a:gd name="T11" fmla="*/ 7 h 50"/>
                  <a:gd name="T12" fmla="*/ 51 w 51"/>
                  <a:gd name="T13" fmla="*/ 25 h 50"/>
                  <a:gd name="T14" fmla="*/ 43 w 51"/>
                  <a:gd name="T15" fmla="*/ 43 h 50"/>
                  <a:gd name="T16" fmla="*/ 43 w 51"/>
                  <a:gd name="T17" fmla="*/ 43 h 50"/>
                  <a:gd name="T18" fmla="*/ 25 w 51"/>
                  <a:gd name="T19" fmla="*/ 50 h 50"/>
                  <a:gd name="T20" fmla="*/ 25 w 51"/>
                  <a:gd name="T21" fmla="*/ 50 h 50"/>
                  <a:gd name="T22" fmla="*/ 25 w 51"/>
                  <a:gd name="T23" fmla="*/ 45 h 50"/>
                  <a:gd name="T24" fmla="*/ 25 w 51"/>
                  <a:gd name="T25" fmla="*/ 45 h 50"/>
                  <a:gd name="T26" fmla="*/ 40 w 51"/>
                  <a:gd name="T27" fmla="*/ 39 h 50"/>
                  <a:gd name="T28" fmla="*/ 40 w 51"/>
                  <a:gd name="T29" fmla="*/ 39 h 50"/>
                  <a:gd name="T30" fmla="*/ 40 w 51"/>
                  <a:gd name="T31" fmla="*/ 39 h 50"/>
                  <a:gd name="T32" fmla="*/ 46 w 51"/>
                  <a:gd name="T33" fmla="*/ 25 h 50"/>
                  <a:gd name="T34" fmla="*/ 40 w 51"/>
                  <a:gd name="T35" fmla="*/ 11 h 50"/>
                  <a:gd name="T36" fmla="*/ 40 w 51"/>
                  <a:gd name="T37" fmla="*/ 10 h 50"/>
                  <a:gd name="T38" fmla="*/ 25 w 51"/>
                  <a:gd name="T39" fmla="*/ 5 h 50"/>
                  <a:gd name="T40" fmla="*/ 25 w 51"/>
                  <a:gd name="T41" fmla="*/ 5 h 50"/>
                  <a:gd name="T42" fmla="*/ 11 w 51"/>
                  <a:gd name="T43" fmla="*/ 11 h 50"/>
                  <a:gd name="T44" fmla="*/ 5 w 51"/>
                  <a:gd name="T45" fmla="*/ 25 h 50"/>
                  <a:gd name="T46" fmla="*/ 11 w 51"/>
                  <a:gd name="T47" fmla="*/ 39 h 50"/>
                  <a:gd name="T48" fmla="*/ 11 w 51"/>
                  <a:gd name="T49" fmla="*/ 39 h 50"/>
                  <a:gd name="T50" fmla="*/ 11 w 51"/>
                  <a:gd name="T51" fmla="*/ 39 h 50"/>
                  <a:gd name="T52" fmla="*/ 25 w 51"/>
                  <a:gd name="T53" fmla="*/ 45 h 50"/>
                  <a:gd name="T54" fmla="*/ 25 w 51"/>
                  <a:gd name="T55" fmla="*/ 50 h 50"/>
                  <a:gd name="T56" fmla="*/ 8 w 51"/>
                  <a:gd name="T57" fmla="*/ 43 h 50"/>
                  <a:gd name="T58" fmla="*/ 8 w 51"/>
                  <a:gd name="T59" fmla="*/ 43 h 50"/>
                  <a:gd name="T60" fmla="*/ 0 w 51"/>
                  <a:gd name="T61" fmla="*/ 25 h 50"/>
                  <a:gd name="T62" fmla="*/ 8 w 51"/>
                  <a:gd name="T63" fmla="*/ 7 h 50"/>
                  <a:gd name="T64" fmla="*/ 25 w 51"/>
                  <a:gd name="T65" fmla="*/ 0 h 50"/>
                  <a:gd name="T66" fmla="*/ 25 w 51"/>
                  <a:gd name="T67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50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2" y="0"/>
                      <a:pt x="39" y="2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8" y="12"/>
                      <a:pt x="51" y="18"/>
                      <a:pt x="51" y="25"/>
                    </a:cubicBezTo>
                    <a:cubicBezTo>
                      <a:pt x="51" y="32"/>
                      <a:pt x="48" y="38"/>
                      <a:pt x="4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39" y="47"/>
                      <a:pt x="32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1" y="45"/>
                      <a:pt x="36" y="43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4" y="36"/>
                      <a:pt x="46" y="31"/>
                      <a:pt x="46" y="25"/>
                    </a:cubicBezTo>
                    <a:cubicBezTo>
                      <a:pt x="46" y="19"/>
                      <a:pt x="44" y="14"/>
                      <a:pt x="40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6" y="7"/>
                      <a:pt x="31" y="5"/>
                      <a:pt x="25" y="5"/>
                    </a:cubicBezTo>
                    <a:close/>
                    <a:moveTo>
                      <a:pt x="25" y="5"/>
                    </a:moveTo>
                    <a:cubicBezTo>
                      <a:pt x="20" y="5"/>
                      <a:pt x="15" y="7"/>
                      <a:pt x="11" y="11"/>
                    </a:cubicBezTo>
                    <a:cubicBezTo>
                      <a:pt x="7" y="14"/>
                      <a:pt x="5" y="19"/>
                      <a:pt x="5" y="25"/>
                    </a:cubicBezTo>
                    <a:cubicBezTo>
                      <a:pt x="5" y="31"/>
                      <a:pt x="7" y="36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5" y="43"/>
                      <a:pt x="20" y="45"/>
                      <a:pt x="25" y="45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18" y="50"/>
                      <a:pt x="12" y="47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3" y="38"/>
                      <a:pt x="0" y="32"/>
                      <a:pt x="0" y="25"/>
                    </a:cubicBezTo>
                    <a:cubicBezTo>
                      <a:pt x="0" y="18"/>
                      <a:pt x="3" y="12"/>
                      <a:pt x="8" y="7"/>
                    </a:cubicBezTo>
                    <a:cubicBezTo>
                      <a:pt x="12" y="3"/>
                      <a:pt x="18" y="0"/>
                      <a:pt x="25" y="0"/>
                    </a:cubicBezTo>
                    <a:lnTo>
                      <a:pt x="2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7" name="Freeform 142"/>
              <p:cNvSpPr>
                <a:spLocks noEditPoints="1"/>
              </p:cNvSpPr>
              <p:nvPr/>
            </p:nvSpPr>
            <p:spPr bwMode="auto">
              <a:xfrm>
                <a:off x="9326578" y="1854212"/>
                <a:ext cx="206375" cy="295277"/>
              </a:xfrm>
              <a:custGeom>
                <a:avLst/>
                <a:gdLst>
                  <a:gd name="T0" fmla="*/ 45 w 91"/>
                  <a:gd name="T1" fmla="*/ 4 h 131"/>
                  <a:gd name="T2" fmla="*/ 89 w 91"/>
                  <a:gd name="T3" fmla="*/ 0 h 131"/>
                  <a:gd name="T4" fmla="*/ 91 w 91"/>
                  <a:gd name="T5" fmla="*/ 129 h 131"/>
                  <a:gd name="T6" fmla="*/ 45 w 91"/>
                  <a:gd name="T7" fmla="*/ 131 h 131"/>
                  <a:gd name="T8" fmla="*/ 86 w 91"/>
                  <a:gd name="T9" fmla="*/ 127 h 131"/>
                  <a:gd name="T10" fmla="*/ 45 w 91"/>
                  <a:gd name="T11" fmla="*/ 120 h 131"/>
                  <a:gd name="T12" fmla="*/ 55 w 91"/>
                  <a:gd name="T13" fmla="*/ 116 h 131"/>
                  <a:gd name="T14" fmla="*/ 59 w 91"/>
                  <a:gd name="T15" fmla="*/ 106 h 131"/>
                  <a:gd name="T16" fmla="*/ 45 w 91"/>
                  <a:gd name="T17" fmla="*/ 92 h 131"/>
                  <a:gd name="T18" fmla="*/ 45 w 91"/>
                  <a:gd name="T19" fmla="*/ 97 h 131"/>
                  <a:gd name="T20" fmla="*/ 52 w 91"/>
                  <a:gd name="T21" fmla="*/ 99 h 131"/>
                  <a:gd name="T22" fmla="*/ 52 w 91"/>
                  <a:gd name="T23" fmla="*/ 112 h 131"/>
                  <a:gd name="T24" fmla="*/ 45 w 91"/>
                  <a:gd name="T25" fmla="*/ 115 h 131"/>
                  <a:gd name="T26" fmla="*/ 45 w 91"/>
                  <a:gd name="T27" fmla="*/ 120 h 131"/>
                  <a:gd name="T28" fmla="*/ 45 w 91"/>
                  <a:gd name="T29" fmla="*/ 82 h 131"/>
                  <a:gd name="T30" fmla="*/ 82 w 91"/>
                  <a:gd name="T31" fmla="*/ 46 h 131"/>
                  <a:gd name="T32" fmla="*/ 45 w 91"/>
                  <a:gd name="T33" fmla="*/ 10 h 131"/>
                  <a:gd name="T34" fmla="*/ 45 w 91"/>
                  <a:gd name="T35" fmla="*/ 15 h 131"/>
                  <a:gd name="T36" fmla="*/ 68 w 91"/>
                  <a:gd name="T37" fmla="*/ 24 h 131"/>
                  <a:gd name="T38" fmla="*/ 68 w 91"/>
                  <a:gd name="T39" fmla="*/ 68 h 131"/>
                  <a:gd name="T40" fmla="*/ 45 w 91"/>
                  <a:gd name="T41" fmla="*/ 77 h 131"/>
                  <a:gd name="T42" fmla="*/ 45 w 91"/>
                  <a:gd name="T43" fmla="*/ 4 h 131"/>
                  <a:gd name="T44" fmla="*/ 4 w 91"/>
                  <a:gd name="T45" fmla="*/ 127 h 131"/>
                  <a:gd name="T46" fmla="*/ 45 w 91"/>
                  <a:gd name="T47" fmla="*/ 131 h 131"/>
                  <a:gd name="T48" fmla="*/ 0 w 91"/>
                  <a:gd name="T49" fmla="*/ 129 h 131"/>
                  <a:gd name="T50" fmla="*/ 2 w 91"/>
                  <a:gd name="T51" fmla="*/ 0 h 131"/>
                  <a:gd name="T52" fmla="*/ 45 w 91"/>
                  <a:gd name="T53" fmla="*/ 4 h 131"/>
                  <a:gd name="T54" fmla="*/ 20 w 91"/>
                  <a:gd name="T55" fmla="*/ 20 h 131"/>
                  <a:gd name="T56" fmla="*/ 20 w 91"/>
                  <a:gd name="T57" fmla="*/ 72 h 131"/>
                  <a:gd name="T58" fmla="*/ 45 w 91"/>
                  <a:gd name="T59" fmla="*/ 77 h 131"/>
                  <a:gd name="T60" fmla="*/ 14 w 91"/>
                  <a:gd name="T61" fmla="*/ 46 h 131"/>
                  <a:gd name="T62" fmla="*/ 45 w 91"/>
                  <a:gd name="T63" fmla="*/ 15 h 131"/>
                  <a:gd name="T64" fmla="*/ 45 w 91"/>
                  <a:gd name="T65" fmla="*/ 92 h 131"/>
                  <a:gd name="T66" fmla="*/ 36 w 91"/>
                  <a:gd name="T67" fmla="*/ 96 h 131"/>
                  <a:gd name="T68" fmla="*/ 36 w 91"/>
                  <a:gd name="T69" fmla="*/ 115 h 131"/>
                  <a:gd name="T70" fmla="*/ 45 w 91"/>
                  <a:gd name="T71" fmla="*/ 115 h 131"/>
                  <a:gd name="T72" fmla="*/ 36 w 91"/>
                  <a:gd name="T73" fmla="*/ 106 h 131"/>
                  <a:gd name="T74" fmla="*/ 39 w 91"/>
                  <a:gd name="T75" fmla="*/ 99 h 131"/>
                  <a:gd name="T76" fmla="*/ 45 w 91"/>
                  <a:gd name="T77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1" h="131">
                    <a:moveTo>
                      <a:pt x="86" y="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0" y="0"/>
                      <a:pt x="91" y="1"/>
                      <a:pt x="91" y="2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1" y="130"/>
                      <a:pt x="90" y="131"/>
                      <a:pt x="89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86" y="127"/>
                      <a:pt x="86" y="127"/>
                      <a:pt x="86" y="127"/>
                    </a:cubicBezTo>
                    <a:cubicBezTo>
                      <a:pt x="86" y="4"/>
                      <a:pt x="86" y="4"/>
                      <a:pt x="86" y="4"/>
                    </a:cubicBezTo>
                    <a:close/>
                    <a:moveTo>
                      <a:pt x="45" y="120"/>
                    </a:moveTo>
                    <a:cubicBezTo>
                      <a:pt x="45" y="120"/>
                      <a:pt x="45" y="120"/>
                      <a:pt x="45" y="120"/>
                    </a:cubicBezTo>
                    <a:cubicBezTo>
                      <a:pt x="49" y="120"/>
                      <a:pt x="53" y="118"/>
                      <a:pt x="55" y="11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58" y="113"/>
                      <a:pt x="59" y="110"/>
                      <a:pt x="59" y="106"/>
                    </a:cubicBezTo>
                    <a:cubicBezTo>
                      <a:pt x="59" y="102"/>
                      <a:pt x="58" y="98"/>
                      <a:pt x="55" y="96"/>
                    </a:cubicBezTo>
                    <a:cubicBezTo>
                      <a:pt x="53" y="93"/>
                      <a:pt x="49" y="92"/>
                      <a:pt x="45" y="92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5" y="97"/>
                      <a:pt x="45" y="97"/>
                      <a:pt x="45" y="97"/>
                    </a:cubicBezTo>
                    <a:cubicBezTo>
                      <a:pt x="45" y="97"/>
                      <a:pt x="45" y="97"/>
                      <a:pt x="45" y="97"/>
                    </a:cubicBezTo>
                    <a:cubicBezTo>
                      <a:pt x="48" y="97"/>
                      <a:pt x="50" y="98"/>
                      <a:pt x="52" y="99"/>
                    </a:cubicBezTo>
                    <a:cubicBezTo>
                      <a:pt x="53" y="101"/>
                      <a:pt x="54" y="103"/>
                      <a:pt x="54" y="106"/>
                    </a:cubicBezTo>
                    <a:cubicBezTo>
                      <a:pt x="54" y="108"/>
                      <a:pt x="53" y="110"/>
                      <a:pt x="52" y="112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0" y="114"/>
                      <a:pt x="48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20"/>
                      <a:pt x="45" y="120"/>
                      <a:pt x="45" y="120"/>
                    </a:cubicBezTo>
                    <a:close/>
                    <a:moveTo>
                      <a:pt x="45" y="82"/>
                    </a:moveTo>
                    <a:cubicBezTo>
                      <a:pt x="45" y="82"/>
                      <a:pt x="45" y="82"/>
                      <a:pt x="45" y="82"/>
                    </a:cubicBezTo>
                    <a:cubicBezTo>
                      <a:pt x="55" y="82"/>
                      <a:pt x="64" y="78"/>
                      <a:pt x="71" y="72"/>
                    </a:cubicBezTo>
                    <a:cubicBezTo>
                      <a:pt x="77" y="65"/>
                      <a:pt x="82" y="56"/>
                      <a:pt x="82" y="46"/>
                    </a:cubicBezTo>
                    <a:cubicBezTo>
                      <a:pt x="82" y="36"/>
                      <a:pt x="77" y="27"/>
                      <a:pt x="71" y="20"/>
                    </a:cubicBezTo>
                    <a:cubicBezTo>
                      <a:pt x="64" y="14"/>
                      <a:pt x="5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54" y="15"/>
                      <a:pt x="62" y="18"/>
                      <a:pt x="68" y="24"/>
                    </a:cubicBezTo>
                    <a:cubicBezTo>
                      <a:pt x="73" y="30"/>
                      <a:pt x="77" y="37"/>
                      <a:pt x="77" y="46"/>
                    </a:cubicBezTo>
                    <a:cubicBezTo>
                      <a:pt x="77" y="55"/>
                      <a:pt x="73" y="62"/>
                      <a:pt x="68" y="68"/>
                    </a:cubicBezTo>
                    <a:cubicBezTo>
                      <a:pt x="62" y="74"/>
                      <a:pt x="54" y="77"/>
                      <a:pt x="45" y="77"/>
                    </a:cubicBezTo>
                    <a:cubicBezTo>
                      <a:pt x="45" y="77"/>
                      <a:pt x="45" y="77"/>
                      <a:pt x="45" y="77"/>
                    </a:cubicBezTo>
                    <a:lnTo>
                      <a:pt x="45" y="82"/>
                    </a:lnTo>
                    <a:close/>
                    <a:moveTo>
                      <a:pt x="45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127"/>
                      <a:pt x="4" y="127"/>
                      <a:pt x="4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4"/>
                      <a:pt x="45" y="4"/>
                      <a:pt x="45" y="4"/>
                    </a:cubicBezTo>
                    <a:close/>
                    <a:moveTo>
                      <a:pt x="45" y="10"/>
                    </a:moveTo>
                    <a:cubicBezTo>
                      <a:pt x="35" y="10"/>
                      <a:pt x="26" y="14"/>
                      <a:pt x="20" y="20"/>
                    </a:cubicBezTo>
                    <a:cubicBezTo>
                      <a:pt x="13" y="27"/>
                      <a:pt x="9" y="36"/>
                      <a:pt x="9" y="46"/>
                    </a:cubicBezTo>
                    <a:cubicBezTo>
                      <a:pt x="9" y="56"/>
                      <a:pt x="13" y="65"/>
                      <a:pt x="20" y="72"/>
                    </a:cubicBezTo>
                    <a:cubicBezTo>
                      <a:pt x="26" y="78"/>
                      <a:pt x="35" y="82"/>
                      <a:pt x="45" y="82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37" y="77"/>
                      <a:pt x="29" y="74"/>
                      <a:pt x="23" y="68"/>
                    </a:cubicBezTo>
                    <a:cubicBezTo>
                      <a:pt x="18" y="62"/>
                      <a:pt x="14" y="55"/>
                      <a:pt x="14" y="46"/>
                    </a:cubicBezTo>
                    <a:cubicBezTo>
                      <a:pt x="14" y="37"/>
                      <a:pt x="18" y="30"/>
                      <a:pt x="23" y="24"/>
                    </a:cubicBezTo>
                    <a:cubicBezTo>
                      <a:pt x="29" y="18"/>
                      <a:pt x="37" y="15"/>
                      <a:pt x="45" y="15"/>
                    </a:cubicBezTo>
                    <a:cubicBezTo>
                      <a:pt x="45" y="10"/>
                      <a:pt x="45" y="10"/>
                      <a:pt x="45" y="10"/>
                    </a:cubicBezTo>
                    <a:close/>
                    <a:moveTo>
                      <a:pt x="45" y="92"/>
                    </a:moveTo>
                    <a:cubicBezTo>
                      <a:pt x="42" y="92"/>
                      <a:pt x="38" y="93"/>
                      <a:pt x="36" y="96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3" y="98"/>
                      <a:pt x="32" y="102"/>
                      <a:pt x="32" y="106"/>
                    </a:cubicBezTo>
                    <a:cubicBezTo>
                      <a:pt x="32" y="110"/>
                      <a:pt x="33" y="113"/>
                      <a:pt x="36" y="115"/>
                    </a:cubicBezTo>
                    <a:cubicBezTo>
                      <a:pt x="38" y="118"/>
                      <a:pt x="42" y="120"/>
                      <a:pt x="45" y="120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3" y="115"/>
                      <a:pt x="41" y="114"/>
                      <a:pt x="39" y="112"/>
                    </a:cubicBezTo>
                    <a:cubicBezTo>
                      <a:pt x="37" y="110"/>
                      <a:pt x="36" y="108"/>
                      <a:pt x="36" y="106"/>
                    </a:cubicBezTo>
                    <a:cubicBezTo>
                      <a:pt x="36" y="103"/>
                      <a:pt x="37" y="101"/>
                      <a:pt x="39" y="99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1" y="98"/>
                      <a:pt x="43" y="97"/>
                      <a:pt x="45" y="97"/>
                    </a:cubicBezTo>
                    <a:lnTo>
                      <a:pt x="45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8" name="Freeform 143"/>
              <p:cNvSpPr>
                <a:spLocks noEditPoints="1"/>
              </p:cNvSpPr>
              <p:nvPr/>
            </p:nvSpPr>
            <p:spPr bwMode="auto">
              <a:xfrm>
                <a:off x="9124964" y="1819286"/>
                <a:ext cx="50801" cy="31751"/>
              </a:xfrm>
              <a:custGeom>
                <a:avLst/>
                <a:gdLst>
                  <a:gd name="T0" fmla="*/ 17 w 22"/>
                  <a:gd name="T1" fmla="*/ 9 h 14"/>
                  <a:gd name="T2" fmla="*/ 16 w 22"/>
                  <a:gd name="T3" fmla="*/ 6 h 14"/>
                  <a:gd name="T4" fmla="*/ 16 w 22"/>
                  <a:gd name="T5" fmla="*/ 6 h 14"/>
                  <a:gd name="T6" fmla="*/ 12 w 22"/>
                  <a:gd name="T7" fmla="*/ 5 h 14"/>
                  <a:gd name="T8" fmla="*/ 11 w 22"/>
                  <a:gd name="T9" fmla="*/ 5 h 14"/>
                  <a:gd name="T10" fmla="*/ 11 w 22"/>
                  <a:gd name="T11" fmla="*/ 0 h 14"/>
                  <a:gd name="T12" fmla="*/ 12 w 22"/>
                  <a:gd name="T13" fmla="*/ 0 h 14"/>
                  <a:gd name="T14" fmla="*/ 19 w 22"/>
                  <a:gd name="T15" fmla="*/ 3 h 14"/>
                  <a:gd name="T16" fmla="*/ 19 w 22"/>
                  <a:gd name="T17" fmla="*/ 3 h 14"/>
                  <a:gd name="T18" fmla="*/ 22 w 22"/>
                  <a:gd name="T19" fmla="*/ 10 h 14"/>
                  <a:gd name="T20" fmla="*/ 22 w 22"/>
                  <a:gd name="T21" fmla="*/ 11 h 14"/>
                  <a:gd name="T22" fmla="*/ 22 w 22"/>
                  <a:gd name="T23" fmla="*/ 11 h 14"/>
                  <a:gd name="T24" fmla="*/ 22 w 22"/>
                  <a:gd name="T25" fmla="*/ 12 h 14"/>
                  <a:gd name="T26" fmla="*/ 19 w 22"/>
                  <a:gd name="T27" fmla="*/ 14 h 14"/>
                  <a:gd name="T28" fmla="*/ 11 w 22"/>
                  <a:gd name="T29" fmla="*/ 14 h 14"/>
                  <a:gd name="T30" fmla="*/ 11 w 22"/>
                  <a:gd name="T31" fmla="*/ 9 h 14"/>
                  <a:gd name="T32" fmla="*/ 17 w 22"/>
                  <a:gd name="T33" fmla="*/ 9 h 14"/>
                  <a:gd name="T34" fmla="*/ 11 w 22"/>
                  <a:gd name="T35" fmla="*/ 5 h 14"/>
                  <a:gd name="T36" fmla="*/ 9 w 22"/>
                  <a:gd name="T37" fmla="*/ 5 h 14"/>
                  <a:gd name="T38" fmla="*/ 6 w 22"/>
                  <a:gd name="T39" fmla="*/ 6 h 14"/>
                  <a:gd name="T40" fmla="*/ 4 w 22"/>
                  <a:gd name="T41" fmla="*/ 9 h 14"/>
                  <a:gd name="T42" fmla="*/ 11 w 22"/>
                  <a:gd name="T43" fmla="*/ 9 h 14"/>
                  <a:gd name="T44" fmla="*/ 11 w 22"/>
                  <a:gd name="T45" fmla="*/ 14 h 14"/>
                  <a:gd name="T46" fmla="*/ 2 w 22"/>
                  <a:gd name="T47" fmla="*/ 14 h 14"/>
                  <a:gd name="T48" fmla="*/ 2 w 22"/>
                  <a:gd name="T49" fmla="*/ 14 h 14"/>
                  <a:gd name="T50" fmla="*/ 0 w 22"/>
                  <a:gd name="T51" fmla="*/ 12 h 14"/>
                  <a:gd name="T52" fmla="*/ 0 w 22"/>
                  <a:gd name="T53" fmla="*/ 11 h 14"/>
                  <a:gd name="T54" fmla="*/ 0 w 22"/>
                  <a:gd name="T55" fmla="*/ 11 h 14"/>
                  <a:gd name="T56" fmla="*/ 0 w 22"/>
                  <a:gd name="T57" fmla="*/ 10 h 14"/>
                  <a:gd name="T58" fmla="*/ 2 w 22"/>
                  <a:gd name="T59" fmla="*/ 3 h 14"/>
                  <a:gd name="T60" fmla="*/ 9 w 22"/>
                  <a:gd name="T61" fmla="*/ 0 h 14"/>
                  <a:gd name="T62" fmla="*/ 11 w 22"/>
                  <a:gd name="T63" fmla="*/ 0 h 14"/>
                  <a:gd name="T64" fmla="*/ 11 w 22"/>
                  <a:gd name="T6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" h="14">
                    <a:moveTo>
                      <a:pt x="17" y="9"/>
                    </a:moveTo>
                    <a:cubicBezTo>
                      <a:pt x="17" y="8"/>
                      <a:pt x="17" y="7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5"/>
                      <a:pt x="14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1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5"/>
                      <a:pt x="22" y="7"/>
                      <a:pt x="22" y="10"/>
                    </a:cubicBezTo>
                    <a:cubicBezTo>
                      <a:pt x="22" y="10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2"/>
                      <a:pt x="22" y="12"/>
                    </a:cubicBezTo>
                    <a:cubicBezTo>
                      <a:pt x="21" y="13"/>
                      <a:pt x="20" y="14"/>
                      <a:pt x="1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9"/>
                      <a:pt x="11" y="9"/>
                      <a:pt x="11" y="9"/>
                    </a:cubicBezTo>
                    <a:lnTo>
                      <a:pt x="17" y="9"/>
                    </a:lnTo>
                    <a:close/>
                    <a:moveTo>
                      <a:pt x="11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6"/>
                      <a:pt x="6" y="6"/>
                    </a:cubicBezTo>
                    <a:cubicBezTo>
                      <a:pt x="5" y="7"/>
                      <a:pt x="5" y="8"/>
                      <a:pt x="4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7"/>
                      <a:pt x="1" y="5"/>
                      <a:pt x="2" y="3"/>
                    </a:cubicBezTo>
                    <a:cubicBezTo>
                      <a:pt x="4" y="1"/>
                      <a:pt x="7" y="0"/>
                      <a:pt x="9" y="0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9" name="Freeform 144"/>
              <p:cNvSpPr>
                <a:spLocks noEditPoints="1"/>
              </p:cNvSpPr>
              <p:nvPr/>
            </p:nvSpPr>
            <p:spPr bwMode="auto">
              <a:xfrm>
                <a:off x="9102739" y="1854212"/>
                <a:ext cx="206375" cy="295277"/>
              </a:xfrm>
              <a:custGeom>
                <a:avLst/>
                <a:gdLst>
                  <a:gd name="T0" fmla="*/ 86 w 91"/>
                  <a:gd name="T1" fmla="*/ 127 h 131"/>
                  <a:gd name="T2" fmla="*/ 45 w 91"/>
                  <a:gd name="T3" fmla="*/ 4 h 131"/>
                  <a:gd name="T4" fmla="*/ 89 w 91"/>
                  <a:gd name="T5" fmla="*/ 0 h 131"/>
                  <a:gd name="T6" fmla="*/ 91 w 91"/>
                  <a:gd name="T7" fmla="*/ 129 h 131"/>
                  <a:gd name="T8" fmla="*/ 45 w 91"/>
                  <a:gd name="T9" fmla="*/ 131 h 131"/>
                  <a:gd name="T10" fmla="*/ 45 w 91"/>
                  <a:gd name="T11" fmla="*/ 120 h 131"/>
                  <a:gd name="T12" fmla="*/ 55 w 91"/>
                  <a:gd name="T13" fmla="*/ 116 h 131"/>
                  <a:gd name="T14" fmla="*/ 59 w 91"/>
                  <a:gd name="T15" fmla="*/ 106 h 131"/>
                  <a:gd name="T16" fmla="*/ 55 w 91"/>
                  <a:gd name="T17" fmla="*/ 96 h 131"/>
                  <a:gd name="T18" fmla="*/ 45 w 91"/>
                  <a:gd name="T19" fmla="*/ 92 h 131"/>
                  <a:gd name="T20" fmla="*/ 45 w 91"/>
                  <a:gd name="T21" fmla="*/ 97 h 131"/>
                  <a:gd name="T22" fmla="*/ 52 w 91"/>
                  <a:gd name="T23" fmla="*/ 99 h 131"/>
                  <a:gd name="T24" fmla="*/ 54 w 91"/>
                  <a:gd name="T25" fmla="*/ 106 h 131"/>
                  <a:gd name="T26" fmla="*/ 52 w 91"/>
                  <a:gd name="T27" fmla="*/ 112 h 131"/>
                  <a:gd name="T28" fmla="*/ 45 w 91"/>
                  <a:gd name="T29" fmla="*/ 115 h 131"/>
                  <a:gd name="T30" fmla="*/ 45 w 91"/>
                  <a:gd name="T31" fmla="*/ 82 h 131"/>
                  <a:gd name="T32" fmla="*/ 71 w 91"/>
                  <a:gd name="T33" fmla="*/ 72 h 131"/>
                  <a:gd name="T34" fmla="*/ 71 w 91"/>
                  <a:gd name="T35" fmla="*/ 20 h 131"/>
                  <a:gd name="T36" fmla="*/ 45 w 91"/>
                  <a:gd name="T37" fmla="*/ 10 h 131"/>
                  <a:gd name="T38" fmla="*/ 45 w 91"/>
                  <a:gd name="T39" fmla="*/ 15 h 131"/>
                  <a:gd name="T40" fmla="*/ 77 w 91"/>
                  <a:gd name="T41" fmla="*/ 46 h 131"/>
                  <a:gd name="T42" fmla="*/ 45 w 91"/>
                  <a:gd name="T43" fmla="*/ 77 h 131"/>
                  <a:gd name="T44" fmla="*/ 45 w 91"/>
                  <a:gd name="T45" fmla="*/ 82 h 131"/>
                  <a:gd name="T46" fmla="*/ 45 w 91"/>
                  <a:gd name="T47" fmla="*/ 127 h 131"/>
                  <a:gd name="T48" fmla="*/ 2 w 91"/>
                  <a:gd name="T49" fmla="*/ 131 h 131"/>
                  <a:gd name="T50" fmla="*/ 0 w 91"/>
                  <a:gd name="T51" fmla="*/ 2 h 131"/>
                  <a:gd name="T52" fmla="*/ 18 w 91"/>
                  <a:gd name="T53" fmla="*/ 0 h 131"/>
                  <a:gd name="T54" fmla="*/ 45 w 91"/>
                  <a:gd name="T55" fmla="*/ 0 h 131"/>
                  <a:gd name="T56" fmla="*/ 23 w 91"/>
                  <a:gd name="T57" fmla="*/ 4 h 131"/>
                  <a:gd name="T58" fmla="*/ 4 w 91"/>
                  <a:gd name="T59" fmla="*/ 4 h 131"/>
                  <a:gd name="T60" fmla="*/ 45 w 91"/>
                  <a:gd name="T61" fmla="*/ 10 h 131"/>
                  <a:gd name="T62" fmla="*/ 9 w 91"/>
                  <a:gd name="T63" fmla="*/ 46 h 131"/>
                  <a:gd name="T64" fmla="*/ 45 w 91"/>
                  <a:gd name="T65" fmla="*/ 82 h 131"/>
                  <a:gd name="T66" fmla="*/ 23 w 91"/>
                  <a:gd name="T67" fmla="*/ 68 h 131"/>
                  <a:gd name="T68" fmla="*/ 23 w 91"/>
                  <a:gd name="T69" fmla="*/ 24 h 131"/>
                  <a:gd name="T70" fmla="*/ 45 w 91"/>
                  <a:gd name="T71" fmla="*/ 10 h 131"/>
                  <a:gd name="T72" fmla="*/ 35 w 91"/>
                  <a:gd name="T73" fmla="*/ 96 h 131"/>
                  <a:gd name="T74" fmla="*/ 31 w 91"/>
                  <a:gd name="T75" fmla="*/ 106 h 131"/>
                  <a:gd name="T76" fmla="*/ 45 w 91"/>
                  <a:gd name="T77" fmla="*/ 120 h 131"/>
                  <a:gd name="T78" fmla="*/ 39 w 91"/>
                  <a:gd name="T79" fmla="*/ 112 h 131"/>
                  <a:gd name="T80" fmla="*/ 39 w 91"/>
                  <a:gd name="T81" fmla="*/ 99 h 131"/>
                  <a:gd name="T82" fmla="*/ 39 w 91"/>
                  <a:gd name="T83" fmla="*/ 99 h 131"/>
                  <a:gd name="T84" fmla="*/ 45 w 91"/>
                  <a:gd name="T85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1" h="131">
                    <a:moveTo>
                      <a:pt x="45" y="127"/>
                    </a:moveTo>
                    <a:cubicBezTo>
                      <a:pt x="86" y="127"/>
                      <a:pt x="86" y="127"/>
                      <a:pt x="86" y="127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0" y="0"/>
                      <a:pt x="91" y="1"/>
                      <a:pt x="91" y="2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1" y="130"/>
                      <a:pt x="90" y="131"/>
                      <a:pt x="89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27"/>
                      <a:pt x="45" y="127"/>
                      <a:pt x="45" y="127"/>
                    </a:cubicBezTo>
                    <a:close/>
                    <a:moveTo>
                      <a:pt x="45" y="120"/>
                    </a:moveTo>
                    <a:cubicBezTo>
                      <a:pt x="45" y="120"/>
                      <a:pt x="45" y="120"/>
                      <a:pt x="45" y="120"/>
                    </a:cubicBezTo>
                    <a:cubicBezTo>
                      <a:pt x="49" y="120"/>
                      <a:pt x="52" y="118"/>
                      <a:pt x="55" y="11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58" y="113"/>
                      <a:pt x="59" y="110"/>
                      <a:pt x="59" y="106"/>
                    </a:cubicBezTo>
                    <a:cubicBezTo>
                      <a:pt x="59" y="102"/>
                      <a:pt x="58" y="98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3" y="93"/>
                      <a:pt x="49" y="92"/>
                      <a:pt x="45" y="92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5" y="97"/>
                      <a:pt x="45" y="97"/>
                      <a:pt x="45" y="97"/>
                    </a:cubicBezTo>
                    <a:cubicBezTo>
                      <a:pt x="45" y="97"/>
                      <a:pt x="45" y="97"/>
                      <a:pt x="45" y="97"/>
                    </a:cubicBezTo>
                    <a:cubicBezTo>
                      <a:pt x="48" y="97"/>
                      <a:pt x="50" y="98"/>
                      <a:pt x="52" y="99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3" y="101"/>
                      <a:pt x="54" y="103"/>
                      <a:pt x="54" y="106"/>
                    </a:cubicBezTo>
                    <a:cubicBezTo>
                      <a:pt x="54" y="108"/>
                      <a:pt x="53" y="110"/>
                      <a:pt x="52" y="112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0" y="114"/>
                      <a:pt x="48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20"/>
                      <a:pt x="45" y="120"/>
                      <a:pt x="45" y="120"/>
                    </a:cubicBezTo>
                    <a:close/>
                    <a:moveTo>
                      <a:pt x="45" y="82"/>
                    </a:moveTo>
                    <a:cubicBezTo>
                      <a:pt x="45" y="82"/>
                      <a:pt x="45" y="82"/>
                      <a:pt x="45" y="82"/>
                    </a:cubicBezTo>
                    <a:cubicBezTo>
                      <a:pt x="55" y="82"/>
                      <a:pt x="64" y="78"/>
                      <a:pt x="71" y="72"/>
                    </a:cubicBezTo>
                    <a:cubicBezTo>
                      <a:pt x="77" y="65"/>
                      <a:pt x="81" y="56"/>
                      <a:pt x="81" y="46"/>
                    </a:cubicBezTo>
                    <a:cubicBezTo>
                      <a:pt x="81" y="36"/>
                      <a:pt x="77" y="27"/>
                      <a:pt x="71" y="20"/>
                    </a:cubicBezTo>
                    <a:cubicBezTo>
                      <a:pt x="64" y="14"/>
                      <a:pt x="5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54" y="15"/>
                      <a:pt x="62" y="18"/>
                      <a:pt x="67" y="24"/>
                    </a:cubicBezTo>
                    <a:cubicBezTo>
                      <a:pt x="73" y="30"/>
                      <a:pt x="77" y="37"/>
                      <a:pt x="77" y="46"/>
                    </a:cubicBezTo>
                    <a:cubicBezTo>
                      <a:pt x="77" y="55"/>
                      <a:pt x="73" y="62"/>
                      <a:pt x="67" y="68"/>
                    </a:cubicBezTo>
                    <a:cubicBezTo>
                      <a:pt x="62" y="74"/>
                      <a:pt x="54" y="77"/>
                      <a:pt x="45" y="77"/>
                    </a:cubicBezTo>
                    <a:cubicBezTo>
                      <a:pt x="45" y="77"/>
                      <a:pt x="45" y="77"/>
                      <a:pt x="45" y="77"/>
                    </a:cubicBezTo>
                    <a:lnTo>
                      <a:pt x="45" y="82"/>
                    </a:lnTo>
                    <a:close/>
                    <a:moveTo>
                      <a:pt x="4" y="127"/>
                    </a:move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1"/>
                      <a:pt x="0" y="130"/>
                      <a:pt x="0" y="12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7"/>
                      <a:pt x="4" y="127"/>
                      <a:pt x="4" y="127"/>
                    </a:cubicBezTo>
                    <a:close/>
                    <a:moveTo>
                      <a:pt x="45" y="10"/>
                    </a:moveTo>
                    <a:cubicBezTo>
                      <a:pt x="35" y="10"/>
                      <a:pt x="26" y="14"/>
                      <a:pt x="20" y="20"/>
                    </a:cubicBezTo>
                    <a:cubicBezTo>
                      <a:pt x="13" y="27"/>
                      <a:pt x="9" y="36"/>
                      <a:pt x="9" y="46"/>
                    </a:cubicBezTo>
                    <a:cubicBezTo>
                      <a:pt x="9" y="56"/>
                      <a:pt x="13" y="65"/>
                      <a:pt x="20" y="72"/>
                    </a:cubicBezTo>
                    <a:cubicBezTo>
                      <a:pt x="26" y="78"/>
                      <a:pt x="35" y="82"/>
                      <a:pt x="45" y="82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37" y="77"/>
                      <a:pt x="29" y="74"/>
                      <a:pt x="23" y="68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14" y="37"/>
                      <a:pt x="17" y="30"/>
                      <a:pt x="23" y="24"/>
                    </a:cubicBezTo>
                    <a:cubicBezTo>
                      <a:pt x="29" y="18"/>
                      <a:pt x="37" y="15"/>
                      <a:pt x="45" y="15"/>
                    </a:cubicBezTo>
                    <a:cubicBezTo>
                      <a:pt x="45" y="10"/>
                      <a:pt x="45" y="10"/>
                      <a:pt x="45" y="10"/>
                    </a:cubicBezTo>
                    <a:close/>
                    <a:moveTo>
                      <a:pt x="45" y="92"/>
                    </a:moveTo>
                    <a:cubicBezTo>
                      <a:pt x="41" y="92"/>
                      <a:pt x="38" y="93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3" y="98"/>
                      <a:pt x="31" y="102"/>
                      <a:pt x="31" y="106"/>
                    </a:cubicBezTo>
                    <a:cubicBezTo>
                      <a:pt x="31" y="110"/>
                      <a:pt x="33" y="113"/>
                      <a:pt x="35" y="115"/>
                    </a:cubicBezTo>
                    <a:cubicBezTo>
                      <a:pt x="38" y="118"/>
                      <a:pt x="41" y="120"/>
                      <a:pt x="45" y="120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3" y="115"/>
                      <a:pt x="41" y="114"/>
                      <a:pt x="39" y="112"/>
                    </a:cubicBezTo>
                    <a:cubicBezTo>
                      <a:pt x="37" y="110"/>
                      <a:pt x="36" y="108"/>
                      <a:pt x="36" y="106"/>
                    </a:cubicBezTo>
                    <a:cubicBezTo>
                      <a:pt x="36" y="103"/>
                      <a:pt x="37" y="101"/>
                      <a:pt x="39" y="99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1" y="98"/>
                      <a:pt x="43" y="97"/>
                      <a:pt x="45" y="97"/>
                    </a:cubicBezTo>
                    <a:lnTo>
                      <a:pt x="45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0" name="Freeform 145"/>
              <p:cNvSpPr>
                <a:spLocks noEditPoints="1"/>
              </p:cNvSpPr>
              <p:nvPr/>
            </p:nvSpPr>
            <p:spPr bwMode="auto">
              <a:xfrm>
                <a:off x="9148777" y="1901837"/>
                <a:ext cx="114300" cy="112714"/>
              </a:xfrm>
              <a:custGeom>
                <a:avLst/>
                <a:gdLst>
                  <a:gd name="T0" fmla="*/ 25 w 51"/>
                  <a:gd name="T1" fmla="*/ 45 h 50"/>
                  <a:gd name="T2" fmla="*/ 40 w 51"/>
                  <a:gd name="T3" fmla="*/ 39 h 50"/>
                  <a:gd name="T4" fmla="*/ 40 w 51"/>
                  <a:gd name="T5" fmla="*/ 39 h 50"/>
                  <a:gd name="T6" fmla="*/ 46 w 51"/>
                  <a:gd name="T7" fmla="*/ 25 h 50"/>
                  <a:gd name="T8" fmla="*/ 40 w 51"/>
                  <a:gd name="T9" fmla="*/ 11 h 50"/>
                  <a:gd name="T10" fmla="*/ 40 w 51"/>
                  <a:gd name="T11" fmla="*/ 11 h 50"/>
                  <a:gd name="T12" fmla="*/ 25 w 51"/>
                  <a:gd name="T13" fmla="*/ 5 h 50"/>
                  <a:gd name="T14" fmla="*/ 25 w 51"/>
                  <a:gd name="T15" fmla="*/ 5 h 50"/>
                  <a:gd name="T16" fmla="*/ 25 w 51"/>
                  <a:gd name="T17" fmla="*/ 0 h 50"/>
                  <a:gd name="T18" fmla="*/ 25 w 51"/>
                  <a:gd name="T19" fmla="*/ 0 h 50"/>
                  <a:gd name="T20" fmla="*/ 43 w 51"/>
                  <a:gd name="T21" fmla="*/ 7 h 50"/>
                  <a:gd name="T22" fmla="*/ 43 w 51"/>
                  <a:gd name="T23" fmla="*/ 7 h 50"/>
                  <a:gd name="T24" fmla="*/ 43 w 51"/>
                  <a:gd name="T25" fmla="*/ 7 h 50"/>
                  <a:gd name="T26" fmla="*/ 51 w 51"/>
                  <a:gd name="T27" fmla="*/ 25 h 50"/>
                  <a:gd name="T28" fmla="*/ 43 w 51"/>
                  <a:gd name="T29" fmla="*/ 43 h 50"/>
                  <a:gd name="T30" fmla="*/ 43 w 51"/>
                  <a:gd name="T31" fmla="*/ 43 h 50"/>
                  <a:gd name="T32" fmla="*/ 43 w 51"/>
                  <a:gd name="T33" fmla="*/ 43 h 50"/>
                  <a:gd name="T34" fmla="*/ 25 w 51"/>
                  <a:gd name="T35" fmla="*/ 50 h 50"/>
                  <a:gd name="T36" fmla="*/ 25 w 51"/>
                  <a:gd name="T37" fmla="*/ 50 h 50"/>
                  <a:gd name="T38" fmla="*/ 25 w 51"/>
                  <a:gd name="T39" fmla="*/ 45 h 50"/>
                  <a:gd name="T40" fmla="*/ 25 w 51"/>
                  <a:gd name="T41" fmla="*/ 5 h 50"/>
                  <a:gd name="T42" fmla="*/ 11 w 51"/>
                  <a:gd name="T43" fmla="*/ 11 h 50"/>
                  <a:gd name="T44" fmla="*/ 11 w 51"/>
                  <a:gd name="T45" fmla="*/ 11 h 50"/>
                  <a:gd name="T46" fmla="*/ 5 w 51"/>
                  <a:gd name="T47" fmla="*/ 25 h 50"/>
                  <a:gd name="T48" fmla="*/ 11 w 51"/>
                  <a:gd name="T49" fmla="*/ 39 h 50"/>
                  <a:gd name="T50" fmla="*/ 25 w 51"/>
                  <a:gd name="T51" fmla="*/ 45 h 50"/>
                  <a:gd name="T52" fmla="*/ 25 w 51"/>
                  <a:gd name="T53" fmla="*/ 50 h 50"/>
                  <a:gd name="T54" fmla="*/ 7 w 51"/>
                  <a:gd name="T55" fmla="*/ 43 h 50"/>
                  <a:gd name="T56" fmla="*/ 0 w 51"/>
                  <a:gd name="T57" fmla="*/ 25 h 50"/>
                  <a:gd name="T58" fmla="*/ 7 w 51"/>
                  <a:gd name="T59" fmla="*/ 7 h 50"/>
                  <a:gd name="T60" fmla="*/ 7 w 51"/>
                  <a:gd name="T61" fmla="*/ 7 h 50"/>
                  <a:gd name="T62" fmla="*/ 25 w 51"/>
                  <a:gd name="T63" fmla="*/ 0 h 50"/>
                  <a:gd name="T64" fmla="*/ 25 w 51"/>
                  <a:gd name="T6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" h="50">
                    <a:moveTo>
                      <a:pt x="25" y="45"/>
                    </a:moveTo>
                    <a:cubicBezTo>
                      <a:pt x="31" y="45"/>
                      <a:pt x="36" y="43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3" y="36"/>
                      <a:pt x="46" y="31"/>
                      <a:pt x="46" y="25"/>
                    </a:cubicBezTo>
                    <a:cubicBezTo>
                      <a:pt x="46" y="19"/>
                      <a:pt x="43" y="14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6" y="7"/>
                      <a:pt x="31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2" y="0"/>
                      <a:pt x="39" y="3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8" y="12"/>
                      <a:pt x="51" y="18"/>
                      <a:pt x="51" y="25"/>
                    </a:cubicBezTo>
                    <a:cubicBezTo>
                      <a:pt x="51" y="32"/>
                      <a:pt x="48" y="38"/>
                      <a:pt x="4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39" y="47"/>
                      <a:pt x="32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45"/>
                      <a:pt x="25" y="45"/>
                      <a:pt x="25" y="45"/>
                    </a:cubicBezTo>
                    <a:close/>
                    <a:moveTo>
                      <a:pt x="25" y="5"/>
                    </a:moveTo>
                    <a:cubicBezTo>
                      <a:pt x="20" y="5"/>
                      <a:pt x="15" y="7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7" y="14"/>
                      <a:pt x="5" y="19"/>
                      <a:pt x="5" y="25"/>
                    </a:cubicBezTo>
                    <a:cubicBezTo>
                      <a:pt x="5" y="31"/>
                      <a:pt x="7" y="36"/>
                      <a:pt x="11" y="39"/>
                    </a:cubicBezTo>
                    <a:cubicBezTo>
                      <a:pt x="15" y="43"/>
                      <a:pt x="20" y="45"/>
                      <a:pt x="25" y="45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18" y="50"/>
                      <a:pt x="12" y="47"/>
                      <a:pt x="7" y="43"/>
                    </a:cubicBezTo>
                    <a:cubicBezTo>
                      <a:pt x="3" y="38"/>
                      <a:pt x="0" y="32"/>
                      <a:pt x="0" y="25"/>
                    </a:cubicBezTo>
                    <a:cubicBezTo>
                      <a:pt x="0" y="18"/>
                      <a:pt x="3" y="12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2" y="3"/>
                      <a:pt x="18" y="0"/>
                      <a:pt x="25" y="0"/>
                    </a:cubicBezTo>
                    <a:lnTo>
                      <a:pt x="2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1" name="Freeform 146"/>
              <p:cNvSpPr>
                <a:spLocks noEditPoints="1"/>
              </p:cNvSpPr>
              <p:nvPr/>
            </p:nvSpPr>
            <p:spPr bwMode="auto">
              <a:xfrm>
                <a:off x="5981710" y="484191"/>
                <a:ext cx="363538" cy="341315"/>
              </a:xfrm>
              <a:custGeom>
                <a:avLst/>
                <a:gdLst>
                  <a:gd name="T0" fmla="*/ 146 w 161"/>
                  <a:gd name="T1" fmla="*/ 137 h 151"/>
                  <a:gd name="T2" fmla="*/ 139 w 161"/>
                  <a:gd name="T3" fmla="*/ 28 h 151"/>
                  <a:gd name="T4" fmla="*/ 161 w 161"/>
                  <a:gd name="T5" fmla="*/ 137 h 151"/>
                  <a:gd name="T6" fmla="*/ 149 w 161"/>
                  <a:gd name="T7" fmla="*/ 151 h 151"/>
                  <a:gd name="T8" fmla="*/ 147 w 161"/>
                  <a:gd name="T9" fmla="*/ 89 h 151"/>
                  <a:gd name="T10" fmla="*/ 147 w 161"/>
                  <a:gd name="T11" fmla="*/ 73 h 151"/>
                  <a:gd name="T12" fmla="*/ 143 w 161"/>
                  <a:gd name="T13" fmla="*/ 77 h 151"/>
                  <a:gd name="T14" fmla="*/ 143 w 161"/>
                  <a:gd name="T15" fmla="*/ 86 h 151"/>
                  <a:gd name="T16" fmla="*/ 139 w 161"/>
                  <a:gd name="T17" fmla="*/ 63 h 151"/>
                  <a:gd name="T18" fmla="*/ 139 w 161"/>
                  <a:gd name="T19" fmla="*/ 40 h 151"/>
                  <a:gd name="T20" fmla="*/ 143 w 161"/>
                  <a:gd name="T21" fmla="*/ 56 h 151"/>
                  <a:gd name="T22" fmla="*/ 132 w 161"/>
                  <a:gd name="T23" fmla="*/ 137 h 151"/>
                  <a:gd name="T24" fmla="*/ 139 w 161"/>
                  <a:gd name="T25" fmla="*/ 151 h 151"/>
                  <a:gd name="T26" fmla="*/ 130 w 161"/>
                  <a:gd name="T27" fmla="*/ 28 h 151"/>
                  <a:gd name="T28" fmla="*/ 139 w 161"/>
                  <a:gd name="T29" fmla="*/ 40 h 151"/>
                  <a:gd name="T30" fmla="*/ 134 w 161"/>
                  <a:gd name="T31" fmla="*/ 56 h 151"/>
                  <a:gd name="T32" fmla="*/ 130 w 161"/>
                  <a:gd name="T33" fmla="*/ 59 h 151"/>
                  <a:gd name="T34" fmla="*/ 139 w 161"/>
                  <a:gd name="T35" fmla="*/ 70 h 151"/>
                  <a:gd name="T36" fmla="*/ 134 w 161"/>
                  <a:gd name="T37" fmla="*/ 86 h 151"/>
                  <a:gd name="T38" fmla="*/ 131 w 161"/>
                  <a:gd name="T39" fmla="*/ 89 h 151"/>
                  <a:gd name="T40" fmla="*/ 130 w 161"/>
                  <a:gd name="T41" fmla="*/ 89 h 151"/>
                  <a:gd name="T42" fmla="*/ 130 w 161"/>
                  <a:gd name="T43" fmla="*/ 87 h 151"/>
                  <a:gd name="T44" fmla="*/ 81 w 161"/>
                  <a:gd name="T45" fmla="*/ 135 h 151"/>
                  <a:gd name="T46" fmla="*/ 129 w 161"/>
                  <a:gd name="T47" fmla="*/ 151 h 151"/>
                  <a:gd name="T48" fmla="*/ 81 w 161"/>
                  <a:gd name="T49" fmla="*/ 135 h 151"/>
                  <a:gd name="T50" fmla="*/ 130 w 161"/>
                  <a:gd name="T51" fmla="*/ 23 h 151"/>
                  <a:gd name="T52" fmla="*/ 127 w 161"/>
                  <a:gd name="T53" fmla="*/ 52 h 151"/>
                  <a:gd name="T54" fmla="*/ 130 w 161"/>
                  <a:gd name="T55" fmla="*/ 89 h 151"/>
                  <a:gd name="T56" fmla="*/ 81 w 161"/>
                  <a:gd name="T57" fmla="*/ 126 h 151"/>
                  <a:gd name="T58" fmla="*/ 81 w 161"/>
                  <a:gd name="T59" fmla="*/ 42 h 151"/>
                  <a:gd name="T60" fmla="*/ 117 w 161"/>
                  <a:gd name="T61" fmla="*/ 123 h 151"/>
                  <a:gd name="T62" fmla="*/ 63 w 161"/>
                  <a:gd name="T63" fmla="*/ 6 h 151"/>
                  <a:gd name="T64" fmla="*/ 6 w 161"/>
                  <a:gd name="T65" fmla="*/ 10 h 151"/>
                  <a:gd name="T66" fmla="*/ 24 w 161"/>
                  <a:gd name="T67" fmla="*/ 24 h 151"/>
                  <a:gd name="T68" fmla="*/ 8 w 161"/>
                  <a:gd name="T69" fmla="*/ 28 h 151"/>
                  <a:gd name="T70" fmla="*/ 19 w 161"/>
                  <a:gd name="T71" fmla="*/ 138 h 151"/>
                  <a:gd name="T72" fmla="*/ 33 w 161"/>
                  <a:gd name="T73" fmla="*/ 137 h 151"/>
                  <a:gd name="T74" fmla="*/ 38 w 161"/>
                  <a:gd name="T75" fmla="*/ 140 h 151"/>
                  <a:gd name="T76" fmla="*/ 14 w 161"/>
                  <a:gd name="T77" fmla="*/ 149 h 151"/>
                  <a:gd name="T78" fmla="*/ 3 w 161"/>
                  <a:gd name="T79" fmla="*/ 26 h 151"/>
                  <a:gd name="T80" fmla="*/ 0 w 161"/>
                  <a:gd name="T81" fmla="*/ 9 h 151"/>
                  <a:gd name="T82" fmla="*/ 62 w 161"/>
                  <a:gd name="T83" fmla="*/ 1 h 151"/>
                  <a:gd name="T84" fmla="*/ 71 w 161"/>
                  <a:gd name="T85" fmla="*/ 9 h 151"/>
                  <a:gd name="T86" fmla="*/ 81 w 161"/>
                  <a:gd name="T87" fmla="*/ 23 h 151"/>
                  <a:gd name="T88" fmla="*/ 48 w 161"/>
                  <a:gd name="T89" fmla="*/ 24 h 151"/>
                  <a:gd name="T90" fmla="*/ 81 w 161"/>
                  <a:gd name="T91" fmla="*/ 37 h 151"/>
                  <a:gd name="T92" fmla="*/ 20 w 161"/>
                  <a:gd name="T93" fmla="*/ 126 h 151"/>
                  <a:gd name="T94" fmla="*/ 22 w 161"/>
                  <a:gd name="T95" fmla="*/ 4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1" h="151">
                    <a:moveTo>
                      <a:pt x="139" y="147"/>
                    </a:moveTo>
                    <a:cubicBezTo>
                      <a:pt x="146" y="147"/>
                      <a:pt x="146" y="147"/>
                      <a:pt x="146" y="147"/>
                    </a:cubicBezTo>
                    <a:cubicBezTo>
                      <a:pt x="146" y="138"/>
                      <a:pt x="146" y="138"/>
                      <a:pt x="146" y="138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6" y="136"/>
                      <a:pt x="147" y="135"/>
                      <a:pt x="149" y="135"/>
                    </a:cubicBezTo>
                    <a:cubicBezTo>
                      <a:pt x="156" y="135"/>
                      <a:pt x="156" y="135"/>
                      <a:pt x="156" y="135"/>
                    </a:cubicBezTo>
                    <a:cubicBezTo>
                      <a:pt x="156" y="28"/>
                      <a:pt x="156" y="28"/>
                      <a:pt x="156" y="28"/>
                    </a:cubicBezTo>
                    <a:cubicBezTo>
                      <a:pt x="139" y="28"/>
                      <a:pt x="139" y="28"/>
                      <a:pt x="139" y="28"/>
                    </a:cubicBezTo>
                    <a:cubicBezTo>
                      <a:pt x="139" y="23"/>
                      <a:pt x="139" y="23"/>
                      <a:pt x="139" y="23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60" y="23"/>
                      <a:pt x="161" y="24"/>
                      <a:pt x="161" y="26"/>
                    </a:cubicBezTo>
                    <a:cubicBezTo>
                      <a:pt x="161" y="137"/>
                      <a:pt x="161" y="137"/>
                      <a:pt x="161" y="137"/>
                    </a:cubicBezTo>
                    <a:cubicBezTo>
                      <a:pt x="161" y="138"/>
                      <a:pt x="160" y="140"/>
                      <a:pt x="159" y="140"/>
                    </a:cubicBezTo>
                    <a:cubicBezTo>
                      <a:pt x="151" y="140"/>
                      <a:pt x="151" y="140"/>
                      <a:pt x="151" y="140"/>
                    </a:cubicBezTo>
                    <a:cubicBezTo>
                      <a:pt x="151" y="149"/>
                      <a:pt x="151" y="149"/>
                      <a:pt x="151" y="149"/>
                    </a:cubicBezTo>
                    <a:cubicBezTo>
                      <a:pt x="151" y="150"/>
                      <a:pt x="150" y="151"/>
                      <a:pt x="149" y="151"/>
                    </a:cubicBezTo>
                    <a:cubicBezTo>
                      <a:pt x="139" y="151"/>
                      <a:pt x="139" y="151"/>
                      <a:pt x="139" y="151"/>
                    </a:cubicBezTo>
                    <a:cubicBezTo>
                      <a:pt x="139" y="147"/>
                      <a:pt x="139" y="147"/>
                      <a:pt x="139" y="147"/>
                    </a:cubicBezTo>
                    <a:close/>
                    <a:moveTo>
                      <a:pt x="139" y="93"/>
                    </a:moveTo>
                    <a:cubicBezTo>
                      <a:pt x="142" y="93"/>
                      <a:pt x="145" y="92"/>
                      <a:pt x="147" y="89"/>
                    </a:cubicBezTo>
                    <a:cubicBezTo>
                      <a:pt x="147" y="89"/>
                      <a:pt x="147" y="89"/>
                      <a:pt x="147" y="89"/>
                    </a:cubicBezTo>
                    <a:cubicBezTo>
                      <a:pt x="149" y="87"/>
                      <a:pt x="150" y="85"/>
                      <a:pt x="150" y="81"/>
                    </a:cubicBezTo>
                    <a:cubicBezTo>
                      <a:pt x="150" y="78"/>
                      <a:pt x="149" y="75"/>
                      <a:pt x="147" y="73"/>
                    </a:cubicBezTo>
                    <a:cubicBezTo>
                      <a:pt x="147" y="73"/>
                      <a:pt x="147" y="73"/>
                      <a:pt x="147" y="73"/>
                    </a:cubicBezTo>
                    <a:cubicBezTo>
                      <a:pt x="145" y="71"/>
                      <a:pt x="142" y="70"/>
                      <a:pt x="139" y="70"/>
                    </a:cubicBezTo>
                    <a:cubicBezTo>
                      <a:pt x="139" y="75"/>
                      <a:pt x="139" y="75"/>
                      <a:pt x="139" y="75"/>
                    </a:cubicBezTo>
                    <a:cubicBezTo>
                      <a:pt x="140" y="75"/>
                      <a:pt x="142" y="76"/>
                      <a:pt x="143" y="77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4" y="78"/>
                      <a:pt x="145" y="80"/>
                      <a:pt x="145" y="81"/>
                    </a:cubicBezTo>
                    <a:cubicBezTo>
                      <a:pt x="145" y="83"/>
                      <a:pt x="145" y="85"/>
                      <a:pt x="143" y="86"/>
                    </a:cubicBezTo>
                    <a:cubicBezTo>
                      <a:pt x="143" y="86"/>
                      <a:pt x="143" y="86"/>
                      <a:pt x="143" y="86"/>
                    </a:cubicBezTo>
                    <a:cubicBezTo>
                      <a:pt x="143" y="86"/>
                      <a:pt x="143" y="86"/>
                      <a:pt x="143" y="86"/>
                    </a:cubicBezTo>
                    <a:cubicBezTo>
                      <a:pt x="142" y="87"/>
                      <a:pt x="140" y="88"/>
                      <a:pt x="139" y="88"/>
                    </a:cubicBezTo>
                    <a:cubicBezTo>
                      <a:pt x="139" y="93"/>
                      <a:pt x="139" y="93"/>
                      <a:pt x="139" y="93"/>
                    </a:cubicBezTo>
                    <a:close/>
                    <a:moveTo>
                      <a:pt x="139" y="63"/>
                    </a:moveTo>
                    <a:cubicBezTo>
                      <a:pt x="142" y="63"/>
                      <a:pt x="145" y="62"/>
                      <a:pt x="147" y="60"/>
                    </a:cubicBezTo>
                    <a:cubicBezTo>
                      <a:pt x="149" y="58"/>
                      <a:pt x="150" y="55"/>
                      <a:pt x="150" y="52"/>
                    </a:cubicBezTo>
                    <a:cubicBezTo>
                      <a:pt x="150" y="48"/>
                      <a:pt x="149" y="46"/>
                      <a:pt x="147" y="43"/>
                    </a:cubicBezTo>
                    <a:cubicBezTo>
                      <a:pt x="145" y="41"/>
                      <a:pt x="142" y="40"/>
                      <a:pt x="139" y="40"/>
                    </a:cubicBezTo>
                    <a:cubicBezTo>
                      <a:pt x="139" y="45"/>
                      <a:pt x="139" y="45"/>
                      <a:pt x="139" y="45"/>
                    </a:cubicBezTo>
                    <a:cubicBezTo>
                      <a:pt x="140" y="45"/>
                      <a:pt x="142" y="46"/>
                      <a:pt x="143" y="47"/>
                    </a:cubicBezTo>
                    <a:cubicBezTo>
                      <a:pt x="144" y="48"/>
                      <a:pt x="145" y="50"/>
                      <a:pt x="145" y="52"/>
                    </a:cubicBezTo>
                    <a:cubicBezTo>
                      <a:pt x="145" y="53"/>
                      <a:pt x="144" y="55"/>
                      <a:pt x="143" y="56"/>
                    </a:cubicBezTo>
                    <a:cubicBezTo>
                      <a:pt x="142" y="57"/>
                      <a:pt x="140" y="58"/>
                      <a:pt x="139" y="58"/>
                    </a:cubicBezTo>
                    <a:lnTo>
                      <a:pt x="139" y="63"/>
                    </a:lnTo>
                    <a:close/>
                    <a:moveTo>
                      <a:pt x="130" y="135"/>
                    </a:moveTo>
                    <a:cubicBezTo>
                      <a:pt x="131" y="135"/>
                      <a:pt x="132" y="136"/>
                      <a:pt x="132" y="137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2" y="147"/>
                      <a:pt x="132" y="147"/>
                      <a:pt x="132" y="147"/>
                    </a:cubicBezTo>
                    <a:cubicBezTo>
                      <a:pt x="139" y="147"/>
                      <a:pt x="139" y="147"/>
                      <a:pt x="139" y="147"/>
                    </a:cubicBezTo>
                    <a:cubicBezTo>
                      <a:pt x="139" y="151"/>
                      <a:pt x="139" y="151"/>
                      <a:pt x="139" y="151"/>
                    </a:cubicBezTo>
                    <a:cubicBezTo>
                      <a:pt x="130" y="151"/>
                      <a:pt x="130" y="151"/>
                      <a:pt x="130" y="151"/>
                    </a:cubicBezTo>
                    <a:cubicBezTo>
                      <a:pt x="130" y="135"/>
                      <a:pt x="130" y="135"/>
                      <a:pt x="130" y="135"/>
                    </a:cubicBezTo>
                    <a:close/>
                    <a:moveTo>
                      <a:pt x="139" y="28"/>
                    </a:moveTo>
                    <a:cubicBezTo>
                      <a:pt x="130" y="28"/>
                      <a:pt x="130" y="28"/>
                      <a:pt x="130" y="28"/>
                    </a:cubicBezTo>
                    <a:cubicBezTo>
                      <a:pt x="130" y="23"/>
                      <a:pt x="130" y="23"/>
                      <a:pt x="130" y="23"/>
                    </a:cubicBezTo>
                    <a:cubicBezTo>
                      <a:pt x="139" y="23"/>
                      <a:pt x="139" y="23"/>
                      <a:pt x="139" y="23"/>
                    </a:cubicBezTo>
                    <a:cubicBezTo>
                      <a:pt x="139" y="28"/>
                      <a:pt x="139" y="28"/>
                      <a:pt x="139" y="28"/>
                    </a:cubicBezTo>
                    <a:close/>
                    <a:moveTo>
                      <a:pt x="139" y="40"/>
                    </a:moveTo>
                    <a:cubicBezTo>
                      <a:pt x="139" y="45"/>
                      <a:pt x="139" y="45"/>
                      <a:pt x="139" y="45"/>
                    </a:cubicBezTo>
                    <a:cubicBezTo>
                      <a:pt x="137" y="45"/>
                      <a:pt x="135" y="46"/>
                      <a:pt x="134" y="47"/>
                    </a:cubicBezTo>
                    <a:cubicBezTo>
                      <a:pt x="133" y="48"/>
                      <a:pt x="132" y="50"/>
                      <a:pt x="132" y="52"/>
                    </a:cubicBezTo>
                    <a:cubicBezTo>
                      <a:pt x="132" y="53"/>
                      <a:pt x="133" y="55"/>
                      <a:pt x="134" y="56"/>
                    </a:cubicBezTo>
                    <a:cubicBezTo>
                      <a:pt x="135" y="57"/>
                      <a:pt x="137" y="58"/>
                      <a:pt x="139" y="58"/>
                    </a:cubicBezTo>
                    <a:cubicBezTo>
                      <a:pt x="139" y="63"/>
                      <a:pt x="139" y="63"/>
                      <a:pt x="139" y="63"/>
                    </a:cubicBezTo>
                    <a:cubicBezTo>
                      <a:pt x="135" y="63"/>
                      <a:pt x="133" y="62"/>
                      <a:pt x="131" y="60"/>
                    </a:cubicBezTo>
                    <a:cubicBezTo>
                      <a:pt x="130" y="59"/>
                      <a:pt x="130" y="59"/>
                      <a:pt x="130" y="59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1" y="43"/>
                    </a:cubicBezTo>
                    <a:cubicBezTo>
                      <a:pt x="133" y="41"/>
                      <a:pt x="135" y="40"/>
                      <a:pt x="139" y="40"/>
                    </a:cubicBezTo>
                    <a:close/>
                    <a:moveTo>
                      <a:pt x="139" y="70"/>
                    </a:moveTo>
                    <a:cubicBezTo>
                      <a:pt x="139" y="75"/>
                      <a:pt x="139" y="75"/>
                      <a:pt x="139" y="75"/>
                    </a:cubicBezTo>
                    <a:cubicBezTo>
                      <a:pt x="137" y="75"/>
                      <a:pt x="135" y="76"/>
                      <a:pt x="134" y="77"/>
                    </a:cubicBezTo>
                    <a:cubicBezTo>
                      <a:pt x="133" y="78"/>
                      <a:pt x="132" y="80"/>
                      <a:pt x="132" y="81"/>
                    </a:cubicBezTo>
                    <a:cubicBezTo>
                      <a:pt x="132" y="83"/>
                      <a:pt x="133" y="85"/>
                      <a:pt x="134" y="86"/>
                    </a:cubicBezTo>
                    <a:cubicBezTo>
                      <a:pt x="134" y="86"/>
                      <a:pt x="134" y="86"/>
                      <a:pt x="134" y="86"/>
                    </a:cubicBezTo>
                    <a:cubicBezTo>
                      <a:pt x="135" y="87"/>
                      <a:pt x="137" y="88"/>
                      <a:pt x="139" y="88"/>
                    </a:cubicBezTo>
                    <a:cubicBezTo>
                      <a:pt x="139" y="93"/>
                      <a:pt x="139" y="93"/>
                      <a:pt x="139" y="93"/>
                    </a:cubicBezTo>
                    <a:cubicBezTo>
                      <a:pt x="135" y="93"/>
                      <a:pt x="133" y="92"/>
                      <a:pt x="131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30" y="89"/>
                      <a:pt x="130" y="89"/>
                      <a:pt x="131" y="89"/>
                    </a:cubicBezTo>
                    <a:cubicBezTo>
                      <a:pt x="131" y="86"/>
                      <a:pt x="131" y="86"/>
                      <a:pt x="131" y="86"/>
                    </a:cubicBezTo>
                    <a:cubicBezTo>
                      <a:pt x="130" y="86"/>
                      <a:pt x="130" y="86"/>
                      <a:pt x="130" y="87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30" y="74"/>
                      <a:pt x="130" y="73"/>
                      <a:pt x="131" y="73"/>
                    </a:cubicBezTo>
                    <a:cubicBezTo>
                      <a:pt x="133" y="71"/>
                      <a:pt x="135" y="70"/>
                      <a:pt x="139" y="70"/>
                    </a:cubicBezTo>
                    <a:close/>
                    <a:moveTo>
                      <a:pt x="81" y="135"/>
                    </a:moveTo>
                    <a:cubicBezTo>
                      <a:pt x="129" y="135"/>
                      <a:pt x="129" y="135"/>
                      <a:pt x="129" y="135"/>
                    </a:cubicBezTo>
                    <a:cubicBezTo>
                      <a:pt x="130" y="135"/>
                      <a:pt x="130" y="135"/>
                      <a:pt x="130" y="135"/>
                    </a:cubicBezTo>
                    <a:cubicBezTo>
                      <a:pt x="130" y="151"/>
                      <a:pt x="130" y="151"/>
                      <a:pt x="130" y="151"/>
                    </a:cubicBezTo>
                    <a:cubicBezTo>
                      <a:pt x="129" y="151"/>
                      <a:pt x="129" y="151"/>
                      <a:pt x="129" y="151"/>
                    </a:cubicBezTo>
                    <a:cubicBezTo>
                      <a:pt x="128" y="151"/>
                      <a:pt x="127" y="150"/>
                      <a:pt x="127" y="149"/>
                    </a:cubicBezTo>
                    <a:cubicBezTo>
                      <a:pt x="127" y="140"/>
                      <a:pt x="127" y="140"/>
                      <a:pt x="127" y="14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81" y="135"/>
                      <a:pt x="81" y="135"/>
                      <a:pt x="81" y="135"/>
                    </a:cubicBezTo>
                    <a:close/>
                    <a:moveTo>
                      <a:pt x="130" y="28"/>
                    </a:move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130" y="23"/>
                      <a:pt x="130" y="23"/>
                      <a:pt x="130" y="23"/>
                    </a:cubicBezTo>
                    <a:cubicBezTo>
                      <a:pt x="130" y="28"/>
                      <a:pt x="130" y="28"/>
                      <a:pt x="130" y="28"/>
                    </a:cubicBezTo>
                    <a:close/>
                    <a:moveTo>
                      <a:pt x="130" y="44"/>
                    </a:moveTo>
                    <a:cubicBezTo>
                      <a:pt x="130" y="59"/>
                      <a:pt x="130" y="59"/>
                      <a:pt x="130" y="59"/>
                    </a:cubicBezTo>
                    <a:cubicBezTo>
                      <a:pt x="128" y="57"/>
                      <a:pt x="127" y="54"/>
                      <a:pt x="127" y="52"/>
                    </a:cubicBezTo>
                    <a:cubicBezTo>
                      <a:pt x="127" y="49"/>
                      <a:pt x="128" y="46"/>
                      <a:pt x="130" y="44"/>
                    </a:cubicBezTo>
                    <a:close/>
                    <a:moveTo>
                      <a:pt x="130" y="74"/>
                    </a:moveTo>
                    <a:cubicBezTo>
                      <a:pt x="130" y="87"/>
                      <a:pt x="130" y="87"/>
                      <a:pt x="130" y="87"/>
                    </a:cubicBezTo>
                    <a:cubicBezTo>
                      <a:pt x="130" y="87"/>
                      <a:pt x="130" y="88"/>
                      <a:pt x="130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8" y="87"/>
                      <a:pt x="127" y="84"/>
                      <a:pt x="127" y="81"/>
                    </a:cubicBezTo>
                    <a:cubicBezTo>
                      <a:pt x="127" y="78"/>
                      <a:pt x="128" y="76"/>
                      <a:pt x="130" y="74"/>
                    </a:cubicBezTo>
                    <a:close/>
                    <a:moveTo>
                      <a:pt x="81" y="126"/>
                    </a:moveTo>
                    <a:cubicBezTo>
                      <a:pt x="81" y="121"/>
                      <a:pt x="81" y="121"/>
                      <a:pt x="81" y="121"/>
                    </a:cubicBez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6" y="37"/>
                      <a:pt x="117" y="38"/>
                      <a:pt x="117" y="40"/>
                    </a:cubicBezTo>
                    <a:cubicBezTo>
                      <a:pt x="117" y="123"/>
                      <a:pt x="117" y="123"/>
                      <a:pt x="117" y="123"/>
                    </a:cubicBezTo>
                    <a:cubicBezTo>
                      <a:pt x="117" y="124"/>
                      <a:pt x="116" y="126"/>
                      <a:pt x="115" y="126"/>
                    </a:cubicBezTo>
                    <a:lnTo>
                      <a:pt x="81" y="126"/>
                    </a:lnTo>
                    <a:close/>
                    <a:moveTo>
                      <a:pt x="66" y="10"/>
                    </a:moveTo>
                    <a:cubicBezTo>
                      <a:pt x="63" y="6"/>
                      <a:pt x="63" y="6"/>
                      <a:pt x="63" y="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5" y="26"/>
                      <a:pt x="34" y="2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5" y="25"/>
                      <a:pt x="25" y="26"/>
                      <a:pt x="24" y="27"/>
                    </a:cubicBezTo>
                    <a:cubicBezTo>
                      <a:pt x="24" y="28"/>
                      <a:pt x="23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135"/>
                      <a:pt x="8" y="135"/>
                      <a:pt x="8" y="135"/>
                    </a:cubicBezTo>
                    <a:cubicBezTo>
                      <a:pt x="16" y="135"/>
                      <a:pt x="16" y="135"/>
                      <a:pt x="16" y="135"/>
                    </a:cubicBezTo>
                    <a:cubicBezTo>
                      <a:pt x="18" y="135"/>
                      <a:pt x="19" y="136"/>
                      <a:pt x="19" y="137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19" y="147"/>
                      <a:pt x="19" y="147"/>
                      <a:pt x="19" y="147"/>
                    </a:cubicBezTo>
                    <a:cubicBezTo>
                      <a:pt x="33" y="147"/>
                      <a:pt x="33" y="147"/>
                      <a:pt x="33" y="147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6"/>
                      <a:pt x="34" y="135"/>
                      <a:pt x="36" y="135"/>
                    </a:cubicBezTo>
                    <a:cubicBezTo>
                      <a:pt x="81" y="135"/>
                      <a:pt x="81" y="135"/>
                      <a:pt x="81" y="135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8" y="150"/>
                      <a:pt x="37" y="151"/>
                      <a:pt x="36" y="151"/>
                    </a:cubicBezTo>
                    <a:cubicBezTo>
                      <a:pt x="16" y="151"/>
                      <a:pt x="16" y="151"/>
                      <a:pt x="16" y="151"/>
                    </a:cubicBezTo>
                    <a:cubicBezTo>
                      <a:pt x="15" y="151"/>
                      <a:pt x="14" y="150"/>
                      <a:pt x="14" y="149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4" y="140"/>
                      <a:pt x="3" y="138"/>
                      <a:pt x="3" y="137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4"/>
                      <a:pt x="4" y="23"/>
                      <a:pt x="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9" y="0"/>
                      <a:pt x="10" y="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3" y="0"/>
                      <a:pt x="64" y="0"/>
                      <a:pt x="65" y="1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2" y="10"/>
                      <a:pt x="72" y="11"/>
                      <a:pt x="71" y="12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7"/>
                      <a:pt x="47" y="26"/>
                    </a:cubicBezTo>
                    <a:cubicBezTo>
                      <a:pt x="47" y="25"/>
                      <a:pt x="47" y="24"/>
                      <a:pt x="48" y="24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66" y="10"/>
                      <a:pt x="66" y="10"/>
                      <a:pt x="66" y="10"/>
                    </a:cubicBezTo>
                    <a:close/>
                    <a:moveTo>
                      <a:pt x="81" y="37"/>
                    </a:move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18" y="38"/>
                      <a:pt x="18" y="40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8" y="124"/>
                      <a:pt x="19" y="126"/>
                      <a:pt x="20" y="126"/>
                    </a:cubicBezTo>
                    <a:cubicBezTo>
                      <a:pt x="81" y="126"/>
                      <a:pt x="81" y="126"/>
                      <a:pt x="81" y="126"/>
                    </a:cubicBezTo>
                    <a:cubicBezTo>
                      <a:pt x="81" y="121"/>
                      <a:pt x="81" y="121"/>
                      <a:pt x="81" y="121"/>
                    </a:cubicBezTo>
                    <a:cubicBezTo>
                      <a:pt x="22" y="121"/>
                      <a:pt x="22" y="121"/>
                      <a:pt x="22" y="121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81" y="42"/>
                      <a:pt x="81" y="42"/>
                      <a:pt x="81" y="42"/>
                    </a:cubicBezTo>
                    <a:lnTo>
                      <a:pt x="81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2" name="Freeform 147"/>
              <p:cNvSpPr>
                <a:spLocks noEditPoints="1"/>
              </p:cNvSpPr>
              <p:nvPr/>
            </p:nvSpPr>
            <p:spPr bwMode="auto">
              <a:xfrm>
                <a:off x="8007363" y="793755"/>
                <a:ext cx="49213" cy="47625"/>
              </a:xfrm>
              <a:custGeom>
                <a:avLst/>
                <a:gdLst>
                  <a:gd name="T0" fmla="*/ 11 w 22"/>
                  <a:gd name="T1" fmla="*/ 2 h 21"/>
                  <a:gd name="T2" fmla="*/ 21 w 22"/>
                  <a:gd name="T3" fmla="*/ 7 h 21"/>
                  <a:gd name="T4" fmla="*/ 22 w 22"/>
                  <a:gd name="T5" fmla="*/ 10 h 21"/>
                  <a:gd name="T6" fmla="*/ 17 w 22"/>
                  <a:gd name="T7" fmla="*/ 19 h 21"/>
                  <a:gd name="T8" fmla="*/ 16 w 22"/>
                  <a:gd name="T9" fmla="*/ 20 h 21"/>
                  <a:gd name="T10" fmla="*/ 13 w 22"/>
                  <a:gd name="T11" fmla="*/ 20 h 21"/>
                  <a:gd name="T12" fmla="*/ 11 w 22"/>
                  <a:gd name="T13" fmla="*/ 19 h 21"/>
                  <a:gd name="T14" fmla="*/ 11 w 22"/>
                  <a:gd name="T15" fmla="*/ 13 h 21"/>
                  <a:gd name="T16" fmla="*/ 12 w 22"/>
                  <a:gd name="T17" fmla="*/ 14 h 21"/>
                  <a:gd name="T18" fmla="*/ 14 w 22"/>
                  <a:gd name="T19" fmla="*/ 15 h 21"/>
                  <a:gd name="T20" fmla="*/ 16 w 22"/>
                  <a:gd name="T21" fmla="*/ 10 h 21"/>
                  <a:gd name="T22" fmla="*/ 11 w 22"/>
                  <a:gd name="T23" fmla="*/ 7 h 21"/>
                  <a:gd name="T24" fmla="*/ 11 w 22"/>
                  <a:gd name="T25" fmla="*/ 2 h 21"/>
                  <a:gd name="T26" fmla="*/ 3 w 22"/>
                  <a:gd name="T27" fmla="*/ 14 h 21"/>
                  <a:gd name="T28" fmla="*/ 2 w 22"/>
                  <a:gd name="T29" fmla="*/ 14 h 21"/>
                  <a:gd name="T30" fmla="*/ 2 w 22"/>
                  <a:gd name="T31" fmla="*/ 14 h 21"/>
                  <a:gd name="T32" fmla="*/ 1 w 22"/>
                  <a:gd name="T33" fmla="*/ 13 h 21"/>
                  <a:gd name="T34" fmla="*/ 0 w 22"/>
                  <a:gd name="T35" fmla="*/ 10 h 21"/>
                  <a:gd name="T36" fmla="*/ 5 w 22"/>
                  <a:gd name="T37" fmla="*/ 1 h 21"/>
                  <a:gd name="T38" fmla="*/ 8 w 22"/>
                  <a:gd name="T39" fmla="*/ 0 h 21"/>
                  <a:gd name="T40" fmla="*/ 11 w 22"/>
                  <a:gd name="T41" fmla="*/ 2 h 21"/>
                  <a:gd name="T42" fmla="*/ 11 w 22"/>
                  <a:gd name="T43" fmla="*/ 7 h 21"/>
                  <a:gd name="T44" fmla="*/ 8 w 22"/>
                  <a:gd name="T45" fmla="*/ 6 h 21"/>
                  <a:gd name="T46" fmla="*/ 6 w 22"/>
                  <a:gd name="T47" fmla="*/ 10 h 21"/>
                  <a:gd name="T48" fmla="*/ 7 w 22"/>
                  <a:gd name="T49" fmla="*/ 11 h 21"/>
                  <a:gd name="T50" fmla="*/ 7 w 22"/>
                  <a:gd name="T51" fmla="*/ 11 h 21"/>
                  <a:gd name="T52" fmla="*/ 7 w 22"/>
                  <a:gd name="T53" fmla="*/ 11 h 21"/>
                  <a:gd name="T54" fmla="*/ 11 w 22"/>
                  <a:gd name="T55" fmla="*/ 13 h 21"/>
                  <a:gd name="T56" fmla="*/ 11 w 22"/>
                  <a:gd name="T57" fmla="*/ 19 h 21"/>
                  <a:gd name="T58" fmla="*/ 9 w 22"/>
                  <a:gd name="T59" fmla="*/ 18 h 21"/>
                  <a:gd name="T60" fmla="*/ 5 w 22"/>
                  <a:gd name="T61" fmla="*/ 15 h 21"/>
                  <a:gd name="T62" fmla="*/ 3 w 22"/>
                  <a:gd name="T63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21">
                    <a:moveTo>
                      <a:pt x="11" y="2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2" y="8"/>
                      <a:pt x="22" y="9"/>
                      <a:pt x="22" y="1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7" y="20"/>
                      <a:pt x="16" y="20"/>
                    </a:cubicBezTo>
                    <a:cubicBezTo>
                      <a:pt x="16" y="21"/>
                      <a:pt x="14" y="21"/>
                      <a:pt x="13" y="20"/>
                    </a:cubicBezTo>
                    <a:cubicBezTo>
                      <a:pt x="12" y="20"/>
                      <a:pt x="12" y="19"/>
                      <a:pt x="11" y="19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3" y="14"/>
                      <a:pt x="14" y="1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11" y="2"/>
                    </a:lnTo>
                    <a:close/>
                    <a:moveTo>
                      <a:pt x="3" y="14"/>
                    </a:move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1"/>
                      <a:pt x="0" y="1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2"/>
                      <a:pt x="10" y="12"/>
                      <a:pt x="11" y="13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8"/>
                      <a:pt x="10" y="18"/>
                      <a:pt x="9" y="18"/>
                    </a:cubicBezTo>
                    <a:cubicBezTo>
                      <a:pt x="8" y="17"/>
                      <a:pt x="6" y="16"/>
                      <a:pt x="5" y="15"/>
                    </a:cubicBezTo>
                    <a:cubicBezTo>
                      <a:pt x="4" y="15"/>
                      <a:pt x="4" y="15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3" name="Freeform 148"/>
              <p:cNvSpPr>
                <a:spLocks noEditPoints="1"/>
              </p:cNvSpPr>
              <p:nvPr/>
            </p:nvSpPr>
            <p:spPr bwMode="auto">
              <a:xfrm>
                <a:off x="7745425" y="1003307"/>
                <a:ext cx="195264" cy="153989"/>
              </a:xfrm>
              <a:custGeom>
                <a:avLst/>
                <a:gdLst>
                  <a:gd name="T0" fmla="*/ 82 w 87"/>
                  <a:gd name="T1" fmla="*/ 11 h 68"/>
                  <a:gd name="T2" fmla="*/ 77 w 87"/>
                  <a:gd name="T3" fmla="*/ 6 h 68"/>
                  <a:gd name="T4" fmla="*/ 75 w 87"/>
                  <a:gd name="T5" fmla="*/ 6 h 68"/>
                  <a:gd name="T6" fmla="*/ 77 w 87"/>
                  <a:gd name="T7" fmla="*/ 0 h 68"/>
                  <a:gd name="T8" fmla="*/ 79 w 87"/>
                  <a:gd name="T9" fmla="*/ 1 h 68"/>
                  <a:gd name="T10" fmla="*/ 87 w 87"/>
                  <a:gd name="T11" fmla="*/ 11 h 68"/>
                  <a:gd name="T12" fmla="*/ 75 w 87"/>
                  <a:gd name="T13" fmla="*/ 22 h 68"/>
                  <a:gd name="T14" fmla="*/ 87 w 87"/>
                  <a:gd name="T15" fmla="*/ 13 h 68"/>
                  <a:gd name="T16" fmla="*/ 87 w 87"/>
                  <a:gd name="T17" fmla="*/ 13 h 68"/>
                  <a:gd name="T18" fmla="*/ 63 w 87"/>
                  <a:gd name="T19" fmla="*/ 47 h 68"/>
                  <a:gd name="T20" fmla="*/ 75 w 87"/>
                  <a:gd name="T21" fmla="*/ 22 h 68"/>
                  <a:gd name="T22" fmla="*/ 63 w 87"/>
                  <a:gd name="T23" fmla="*/ 47 h 68"/>
                  <a:gd name="T24" fmla="*/ 63 w 87"/>
                  <a:gd name="T25" fmla="*/ 28 h 68"/>
                  <a:gd name="T26" fmla="*/ 72 w 87"/>
                  <a:gd name="T27" fmla="*/ 1 h 68"/>
                  <a:gd name="T28" fmla="*/ 75 w 87"/>
                  <a:gd name="T29" fmla="*/ 0 h 68"/>
                  <a:gd name="T30" fmla="*/ 75 w 87"/>
                  <a:gd name="T31" fmla="*/ 6 h 68"/>
                  <a:gd name="T32" fmla="*/ 63 w 87"/>
                  <a:gd name="T33" fmla="*/ 55 h 68"/>
                  <a:gd name="T34" fmla="*/ 63 w 87"/>
                  <a:gd name="T35" fmla="*/ 56 h 68"/>
                  <a:gd name="T36" fmla="*/ 68 w 87"/>
                  <a:gd name="T37" fmla="*/ 49 h 68"/>
                  <a:gd name="T38" fmla="*/ 53 w 87"/>
                  <a:gd name="T39" fmla="*/ 58 h 68"/>
                  <a:gd name="T40" fmla="*/ 63 w 87"/>
                  <a:gd name="T41" fmla="*/ 47 h 68"/>
                  <a:gd name="T42" fmla="*/ 53 w 87"/>
                  <a:gd name="T43" fmla="*/ 43 h 68"/>
                  <a:gd name="T44" fmla="*/ 63 w 87"/>
                  <a:gd name="T45" fmla="*/ 18 h 68"/>
                  <a:gd name="T46" fmla="*/ 55 w 87"/>
                  <a:gd name="T47" fmla="*/ 43 h 68"/>
                  <a:gd name="T48" fmla="*/ 53 w 87"/>
                  <a:gd name="T49" fmla="*/ 58 h 68"/>
                  <a:gd name="T50" fmla="*/ 63 w 87"/>
                  <a:gd name="T51" fmla="*/ 56 h 68"/>
                  <a:gd name="T52" fmla="*/ 63 w 87"/>
                  <a:gd name="T53" fmla="*/ 55 h 68"/>
                  <a:gd name="T54" fmla="*/ 59 w 87"/>
                  <a:gd name="T55" fmla="*/ 60 h 68"/>
                  <a:gd name="T56" fmla="*/ 53 w 87"/>
                  <a:gd name="T57" fmla="*/ 64 h 68"/>
                  <a:gd name="T58" fmla="*/ 46 w 87"/>
                  <a:gd name="T59" fmla="*/ 62 h 68"/>
                  <a:gd name="T60" fmla="*/ 53 w 87"/>
                  <a:gd name="T61" fmla="*/ 47 h 68"/>
                  <a:gd name="T62" fmla="*/ 44 w 87"/>
                  <a:gd name="T63" fmla="*/ 62 h 68"/>
                  <a:gd name="T64" fmla="*/ 53 w 87"/>
                  <a:gd name="T65" fmla="*/ 43 h 68"/>
                  <a:gd name="T66" fmla="*/ 44 w 87"/>
                  <a:gd name="T67" fmla="*/ 48 h 68"/>
                  <a:gd name="T68" fmla="*/ 53 w 87"/>
                  <a:gd name="T69" fmla="*/ 37 h 68"/>
                  <a:gd name="T70" fmla="*/ 53 w 87"/>
                  <a:gd name="T71" fmla="*/ 64 h 68"/>
                  <a:gd name="T72" fmla="*/ 53 w 87"/>
                  <a:gd name="T73" fmla="*/ 63 h 68"/>
                  <a:gd name="T74" fmla="*/ 47 w 87"/>
                  <a:gd name="T75" fmla="*/ 67 h 68"/>
                  <a:gd name="T76" fmla="*/ 22 w 87"/>
                  <a:gd name="T77" fmla="*/ 60 h 68"/>
                  <a:gd name="T78" fmla="*/ 37 w 87"/>
                  <a:gd name="T79" fmla="*/ 63 h 68"/>
                  <a:gd name="T80" fmla="*/ 44 w 87"/>
                  <a:gd name="T81" fmla="*/ 62 h 68"/>
                  <a:gd name="T82" fmla="*/ 43 w 87"/>
                  <a:gd name="T83" fmla="*/ 53 h 68"/>
                  <a:gd name="T84" fmla="*/ 16 w 87"/>
                  <a:gd name="T85" fmla="*/ 39 h 68"/>
                  <a:gd name="T86" fmla="*/ 9 w 87"/>
                  <a:gd name="T87" fmla="*/ 21 h 68"/>
                  <a:gd name="T88" fmla="*/ 22 w 87"/>
                  <a:gd name="T89" fmla="*/ 60 h 68"/>
                  <a:gd name="T90" fmla="*/ 44 w 87"/>
                  <a:gd name="T91" fmla="*/ 52 h 68"/>
                  <a:gd name="T92" fmla="*/ 20 w 87"/>
                  <a:gd name="T93" fmla="*/ 64 h 68"/>
                  <a:gd name="T94" fmla="*/ 5 w 87"/>
                  <a:gd name="T95" fmla="*/ 16 h 68"/>
                  <a:gd name="T96" fmla="*/ 21 w 87"/>
                  <a:gd name="T97" fmla="*/ 22 h 68"/>
                  <a:gd name="T98" fmla="*/ 21 w 87"/>
                  <a:gd name="T99" fmla="*/ 38 h 68"/>
                  <a:gd name="T100" fmla="*/ 41 w 87"/>
                  <a:gd name="T101" fmla="*/ 49 h 68"/>
                  <a:gd name="T102" fmla="*/ 44 w 87"/>
                  <a:gd name="T103" fmla="*/ 67 h 68"/>
                  <a:gd name="T104" fmla="*/ 42 w 87"/>
                  <a:gd name="T105" fmla="*/ 68 h 68"/>
                  <a:gd name="T106" fmla="*/ 37 w 87"/>
                  <a:gd name="T107" fmla="*/ 68 h 68"/>
                  <a:gd name="T108" fmla="*/ 37 w 87"/>
                  <a:gd name="T109" fmla="*/ 68 h 68"/>
                  <a:gd name="T110" fmla="*/ 37 w 87"/>
                  <a:gd name="T1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7" h="68">
                    <a:moveTo>
                      <a:pt x="75" y="25"/>
                    </a:moveTo>
                    <a:cubicBezTo>
                      <a:pt x="82" y="11"/>
                      <a:pt x="82" y="11"/>
                      <a:pt x="82" y="11"/>
                    </a:cubicBezTo>
                    <a:cubicBezTo>
                      <a:pt x="82" y="10"/>
                      <a:pt x="81" y="9"/>
                      <a:pt x="80" y="8"/>
                    </a:cubicBezTo>
                    <a:cubicBezTo>
                      <a:pt x="79" y="7"/>
                      <a:pt x="78" y="6"/>
                      <a:pt x="77" y="6"/>
                    </a:cubicBezTo>
                    <a:cubicBezTo>
                      <a:pt x="76" y="5"/>
                      <a:pt x="76" y="5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6" y="0"/>
                      <a:pt x="76" y="0"/>
                      <a:pt x="77" y="0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8" y="1"/>
                      <a:pt x="78" y="1"/>
                      <a:pt x="79" y="1"/>
                    </a:cubicBezTo>
                    <a:cubicBezTo>
                      <a:pt x="81" y="2"/>
                      <a:pt x="82" y="4"/>
                      <a:pt x="84" y="5"/>
                    </a:cubicBezTo>
                    <a:cubicBezTo>
                      <a:pt x="85" y="7"/>
                      <a:pt x="86" y="9"/>
                      <a:pt x="87" y="11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5"/>
                      <a:pt x="75" y="25"/>
                      <a:pt x="75" y="25"/>
                    </a:cubicBezTo>
                    <a:close/>
                    <a:moveTo>
                      <a:pt x="87" y="13"/>
                    </a:moveTo>
                    <a:cubicBezTo>
                      <a:pt x="75" y="35"/>
                      <a:pt x="75" y="35"/>
                      <a:pt x="75" y="35"/>
                    </a:cubicBezTo>
                    <a:lnTo>
                      <a:pt x="87" y="13"/>
                    </a:lnTo>
                    <a:close/>
                    <a:moveTo>
                      <a:pt x="63" y="47"/>
                    </a:moveTo>
                    <a:cubicBezTo>
                      <a:pt x="63" y="47"/>
                      <a:pt x="63" y="47"/>
                      <a:pt x="63" y="47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47"/>
                      <a:pt x="63" y="47"/>
                      <a:pt x="63" y="47"/>
                    </a:cubicBezTo>
                    <a:close/>
                    <a:moveTo>
                      <a:pt x="75" y="6"/>
                    </a:move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73" y="0"/>
                      <a:pt x="74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6"/>
                      <a:pt x="75" y="6"/>
                      <a:pt x="75" y="6"/>
                    </a:cubicBezTo>
                    <a:close/>
                    <a:moveTo>
                      <a:pt x="63" y="56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66" y="52"/>
                      <a:pt x="65" y="54"/>
                      <a:pt x="63" y="56"/>
                    </a:cubicBezTo>
                    <a:close/>
                    <a:moveTo>
                      <a:pt x="75" y="35"/>
                    </a:moveTo>
                    <a:cubicBezTo>
                      <a:pt x="68" y="49"/>
                      <a:pt x="68" y="49"/>
                      <a:pt x="68" y="49"/>
                    </a:cubicBezTo>
                    <a:lnTo>
                      <a:pt x="75" y="35"/>
                    </a:lnTo>
                    <a:close/>
                    <a:moveTo>
                      <a:pt x="53" y="58"/>
                    </a:moveTo>
                    <a:cubicBezTo>
                      <a:pt x="54" y="58"/>
                      <a:pt x="55" y="57"/>
                      <a:pt x="56" y="56"/>
                    </a:cubicBezTo>
                    <a:cubicBezTo>
                      <a:pt x="59" y="54"/>
                      <a:pt x="61" y="51"/>
                      <a:pt x="63" y="47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4"/>
                      <a:pt x="54" y="45"/>
                      <a:pt x="53" y="47"/>
                    </a:cubicBezTo>
                    <a:cubicBezTo>
                      <a:pt x="53" y="58"/>
                      <a:pt x="53" y="58"/>
                      <a:pt x="53" y="58"/>
                    </a:cubicBezTo>
                    <a:close/>
                    <a:moveTo>
                      <a:pt x="63" y="55"/>
                    </a:moveTo>
                    <a:cubicBezTo>
                      <a:pt x="63" y="56"/>
                      <a:pt x="63" y="56"/>
                      <a:pt x="63" y="56"/>
                    </a:cubicBezTo>
                    <a:cubicBezTo>
                      <a:pt x="62" y="57"/>
                      <a:pt x="61" y="59"/>
                      <a:pt x="59" y="60"/>
                    </a:cubicBezTo>
                    <a:cubicBezTo>
                      <a:pt x="63" y="55"/>
                      <a:pt x="63" y="55"/>
                      <a:pt x="63" y="55"/>
                    </a:cubicBezTo>
                    <a:close/>
                    <a:moveTo>
                      <a:pt x="53" y="64"/>
                    </a:moveTo>
                    <a:cubicBezTo>
                      <a:pt x="55" y="63"/>
                      <a:pt x="57" y="62"/>
                      <a:pt x="59" y="60"/>
                    </a:cubicBezTo>
                    <a:cubicBezTo>
                      <a:pt x="53" y="63"/>
                      <a:pt x="53" y="63"/>
                      <a:pt x="53" y="63"/>
                    </a:cubicBezTo>
                    <a:lnTo>
                      <a:pt x="53" y="64"/>
                    </a:lnTo>
                    <a:close/>
                    <a:moveTo>
                      <a:pt x="44" y="62"/>
                    </a:moveTo>
                    <a:cubicBezTo>
                      <a:pt x="45" y="62"/>
                      <a:pt x="45" y="62"/>
                      <a:pt x="46" y="62"/>
                    </a:cubicBezTo>
                    <a:cubicBezTo>
                      <a:pt x="48" y="61"/>
                      <a:pt x="51" y="60"/>
                      <a:pt x="53" y="58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1" y="49"/>
                      <a:pt x="48" y="51"/>
                      <a:pt x="44" y="53"/>
                    </a:cubicBezTo>
                    <a:cubicBezTo>
                      <a:pt x="44" y="62"/>
                      <a:pt x="44" y="62"/>
                      <a:pt x="44" y="62"/>
                    </a:cubicBezTo>
                    <a:close/>
                    <a:moveTo>
                      <a:pt x="53" y="37"/>
                    </a:moveTo>
                    <a:cubicBezTo>
                      <a:pt x="53" y="43"/>
                      <a:pt x="53" y="43"/>
                      <a:pt x="53" y="4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7" y="46"/>
                      <a:pt x="50" y="44"/>
                      <a:pt x="51" y="41"/>
                    </a:cubicBezTo>
                    <a:cubicBezTo>
                      <a:pt x="53" y="37"/>
                      <a:pt x="53" y="37"/>
                      <a:pt x="53" y="37"/>
                    </a:cubicBezTo>
                    <a:close/>
                    <a:moveTo>
                      <a:pt x="53" y="63"/>
                    </a:moveTo>
                    <a:cubicBezTo>
                      <a:pt x="53" y="64"/>
                      <a:pt x="53" y="64"/>
                      <a:pt x="53" y="64"/>
                    </a:cubicBezTo>
                    <a:cubicBezTo>
                      <a:pt x="51" y="65"/>
                      <a:pt x="49" y="66"/>
                      <a:pt x="47" y="67"/>
                    </a:cubicBezTo>
                    <a:cubicBezTo>
                      <a:pt x="53" y="63"/>
                      <a:pt x="53" y="63"/>
                      <a:pt x="53" y="63"/>
                    </a:cubicBezTo>
                    <a:close/>
                    <a:moveTo>
                      <a:pt x="44" y="67"/>
                    </a:moveTo>
                    <a:cubicBezTo>
                      <a:pt x="45" y="67"/>
                      <a:pt x="46" y="67"/>
                      <a:pt x="47" y="67"/>
                    </a:cubicBezTo>
                    <a:cubicBezTo>
                      <a:pt x="44" y="67"/>
                      <a:pt x="44" y="67"/>
                      <a:pt x="44" y="67"/>
                    </a:cubicBezTo>
                    <a:close/>
                    <a:moveTo>
                      <a:pt x="22" y="60"/>
                    </a:moveTo>
                    <a:cubicBezTo>
                      <a:pt x="25" y="61"/>
                      <a:pt x="27" y="62"/>
                      <a:pt x="29" y="62"/>
                    </a:cubicBezTo>
                    <a:cubicBezTo>
                      <a:pt x="32" y="63"/>
                      <a:pt x="34" y="63"/>
                      <a:pt x="37" y="63"/>
                    </a:cubicBezTo>
                    <a:cubicBezTo>
                      <a:pt x="38" y="63"/>
                      <a:pt x="40" y="63"/>
                      <a:pt x="41" y="63"/>
                    </a:cubicBezTo>
                    <a:cubicBezTo>
                      <a:pt x="42" y="63"/>
                      <a:pt x="43" y="63"/>
                      <a:pt x="44" y="6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38" y="55"/>
                      <a:pt x="32" y="54"/>
                      <a:pt x="27" y="52"/>
                    </a:cubicBezTo>
                    <a:cubicBezTo>
                      <a:pt x="21" y="49"/>
                      <a:pt x="18" y="44"/>
                      <a:pt x="16" y="39"/>
                    </a:cubicBezTo>
                    <a:cubicBezTo>
                      <a:pt x="15" y="35"/>
                      <a:pt x="15" y="30"/>
                      <a:pt x="17" y="25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6" y="28"/>
                      <a:pt x="5" y="35"/>
                      <a:pt x="7" y="42"/>
                    </a:cubicBezTo>
                    <a:cubicBezTo>
                      <a:pt x="10" y="49"/>
                      <a:pt x="15" y="56"/>
                      <a:pt x="22" y="60"/>
                    </a:cubicBezTo>
                    <a:close/>
                    <a:moveTo>
                      <a:pt x="44" y="48"/>
                    </a:moveTo>
                    <a:cubicBezTo>
                      <a:pt x="44" y="52"/>
                      <a:pt x="44" y="52"/>
                      <a:pt x="44" y="52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5" y="66"/>
                      <a:pt x="23" y="65"/>
                      <a:pt x="20" y="64"/>
                    </a:cubicBezTo>
                    <a:cubicBezTo>
                      <a:pt x="11" y="59"/>
                      <a:pt x="6" y="52"/>
                      <a:pt x="3" y="43"/>
                    </a:cubicBezTo>
                    <a:cubicBezTo>
                      <a:pt x="0" y="35"/>
                      <a:pt x="1" y="25"/>
                      <a:pt x="5" y="16"/>
                    </a:cubicBezTo>
                    <a:cubicBezTo>
                      <a:pt x="6" y="15"/>
                      <a:pt x="7" y="15"/>
                      <a:pt x="9" y="15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2"/>
                      <a:pt x="22" y="24"/>
                      <a:pt x="22" y="25"/>
                    </a:cubicBezTo>
                    <a:cubicBezTo>
                      <a:pt x="20" y="29"/>
                      <a:pt x="19" y="34"/>
                      <a:pt x="21" y="38"/>
                    </a:cubicBezTo>
                    <a:cubicBezTo>
                      <a:pt x="22" y="42"/>
                      <a:pt x="25" y="45"/>
                      <a:pt x="29" y="47"/>
                    </a:cubicBezTo>
                    <a:cubicBezTo>
                      <a:pt x="33" y="50"/>
                      <a:pt x="37" y="50"/>
                      <a:pt x="41" y="49"/>
                    </a:cubicBezTo>
                    <a:cubicBezTo>
                      <a:pt x="42" y="48"/>
                      <a:pt x="43" y="48"/>
                      <a:pt x="44" y="48"/>
                    </a:cubicBezTo>
                    <a:close/>
                    <a:moveTo>
                      <a:pt x="44" y="67"/>
                    </a:moveTo>
                    <a:cubicBezTo>
                      <a:pt x="44" y="67"/>
                      <a:pt x="44" y="67"/>
                      <a:pt x="44" y="67"/>
                    </a:cubicBezTo>
                    <a:cubicBezTo>
                      <a:pt x="43" y="67"/>
                      <a:pt x="43" y="68"/>
                      <a:pt x="42" y="68"/>
                    </a:cubicBezTo>
                    <a:cubicBezTo>
                      <a:pt x="44" y="67"/>
                      <a:pt x="44" y="67"/>
                      <a:pt x="44" y="67"/>
                    </a:cubicBezTo>
                    <a:close/>
                    <a:moveTo>
                      <a:pt x="37" y="68"/>
                    </a:moveTo>
                    <a:cubicBezTo>
                      <a:pt x="28" y="67"/>
                      <a:pt x="28" y="67"/>
                      <a:pt x="28" y="67"/>
                    </a:cubicBezTo>
                    <a:cubicBezTo>
                      <a:pt x="31" y="68"/>
                      <a:pt x="34" y="68"/>
                      <a:pt x="37" y="68"/>
                    </a:cubicBezTo>
                    <a:close/>
                    <a:moveTo>
                      <a:pt x="42" y="68"/>
                    </a:moveTo>
                    <a:cubicBezTo>
                      <a:pt x="37" y="68"/>
                      <a:pt x="37" y="68"/>
                      <a:pt x="37" y="68"/>
                    </a:cubicBezTo>
                    <a:cubicBezTo>
                      <a:pt x="38" y="68"/>
                      <a:pt x="40" y="68"/>
                      <a:pt x="42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4" name="Freeform 149"/>
              <p:cNvSpPr>
                <a:spLocks noEditPoints="1"/>
              </p:cNvSpPr>
              <p:nvPr/>
            </p:nvSpPr>
            <p:spPr bwMode="auto">
              <a:xfrm>
                <a:off x="7777175" y="809631"/>
                <a:ext cx="331789" cy="295277"/>
              </a:xfrm>
              <a:custGeom>
                <a:avLst/>
                <a:gdLst>
                  <a:gd name="T0" fmla="*/ 109 w 147"/>
                  <a:gd name="T1" fmla="*/ 15 h 131"/>
                  <a:gd name="T2" fmla="*/ 103 w 147"/>
                  <a:gd name="T3" fmla="*/ 11 h 131"/>
                  <a:gd name="T4" fmla="*/ 101 w 147"/>
                  <a:gd name="T5" fmla="*/ 11 h 131"/>
                  <a:gd name="T6" fmla="*/ 73 w 147"/>
                  <a:gd name="T7" fmla="*/ 4 h 131"/>
                  <a:gd name="T8" fmla="*/ 89 w 147"/>
                  <a:gd name="T9" fmla="*/ 1 h 131"/>
                  <a:gd name="T10" fmla="*/ 105 w 147"/>
                  <a:gd name="T11" fmla="*/ 7 h 131"/>
                  <a:gd name="T12" fmla="*/ 111 w 147"/>
                  <a:gd name="T13" fmla="*/ 11 h 131"/>
                  <a:gd name="T14" fmla="*/ 144 w 147"/>
                  <a:gd name="T15" fmla="*/ 56 h 131"/>
                  <a:gd name="T16" fmla="*/ 119 w 147"/>
                  <a:gd name="T17" fmla="*/ 128 h 131"/>
                  <a:gd name="T18" fmla="*/ 111 w 147"/>
                  <a:gd name="T19" fmla="*/ 128 h 131"/>
                  <a:gd name="T20" fmla="*/ 101 w 147"/>
                  <a:gd name="T21" fmla="*/ 107 h 131"/>
                  <a:gd name="T22" fmla="*/ 87 w 147"/>
                  <a:gd name="T23" fmla="*/ 105 h 131"/>
                  <a:gd name="T24" fmla="*/ 81 w 147"/>
                  <a:gd name="T25" fmla="*/ 109 h 131"/>
                  <a:gd name="T26" fmla="*/ 74 w 147"/>
                  <a:gd name="T27" fmla="*/ 107 h 131"/>
                  <a:gd name="T28" fmla="*/ 74 w 147"/>
                  <a:gd name="T29" fmla="*/ 99 h 131"/>
                  <a:gd name="T30" fmla="*/ 76 w 147"/>
                  <a:gd name="T31" fmla="*/ 91 h 131"/>
                  <a:gd name="T32" fmla="*/ 85 w 147"/>
                  <a:gd name="T33" fmla="*/ 101 h 131"/>
                  <a:gd name="T34" fmla="*/ 103 w 147"/>
                  <a:gd name="T35" fmla="*/ 102 h 131"/>
                  <a:gd name="T36" fmla="*/ 115 w 147"/>
                  <a:gd name="T37" fmla="*/ 126 h 131"/>
                  <a:gd name="T38" fmla="*/ 133 w 147"/>
                  <a:gd name="T39" fmla="*/ 104 h 131"/>
                  <a:gd name="T40" fmla="*/ 73 w 147"/>
                  <a:gd name="T41" fmla="*/ 4 h 131"/>
                  <a:gd name="T42" fmla="*/ 12 w 147"/>
                  <a:gd name="T43" fmla="*/ 41 h 131"/>
                  <a:gd name="T44" fmla="*/ 5 w 147"/>
                  <a:gd name="T45" fmla="*/ 66 h 131"/>
                  <a:gd name="T46" fmla="*/ 5 w 147"/>
                  <a:gd name="T47" fmla="*/ 68 h 131"/>
                  <a:gd name="T48" fmla="*/ 13 w 147"/>
                  <a:gd name="T49" fmla="*/ 63 h 131"/>
                  <a:gd name="T50" fmla="*/ 31 w 147"/>
                  <a:gd name="T51" fmla="*/ 64 h 131"/>
                  <a:gd name="T52" fmla="*/ 49 w 147"/>
                  <a:gd name="T53" fmla="*/ 82 h 131"/>
                  <a:gd name="T54" fmla="*/ 63 w 147"/>
                  <a:gd name="T55" fmla="*/ 82 h 131"/>
                  <a:gd name="T56" fmla="*/ 67 w 147"/>
                  <a:gd name="T57" fmla="*/ 83 h 131"/>
                  <a:gd name="T58" fmla="*/ 73 w 147"/>
                  <a:gd name="T59" fmla="*/ 96 h 131"/>
                  <a:gd name="T60" fmla="*/ 65 w 147"/>
                  <a:gd name="T61" fmla="*/ 88 h 131"/>
                  <a:gd name="T62" fmla="*/ 62 w 147"/>
                  <a:gd name="T63" fmla="*/ 86 h 131"/>
                  <a:gd name="T64" fmla="*/ 56 w 147"/>
                  <a:gd name="T65" fmla="*/ 85 h 131"/>
                  <a:gd name="T66" fmla="*/ 45 w 147"/>
                  <a:gd name="T67" fmla="*/ 89 h 131"/>
                  <a:gd name="T68" fmla="*/ 38 w 147"/>
                  <a:gd name="T69" fmla="*/ 87 h 131"/>
                  <a:gd name="T70" fmla="*/ 36 w 147"/>
                  <a:gd name="T71" fmla="*/ 75 h 131"/>
                  <a:gd name="T72" fmla="*/ 20 w 147"/>
                  <a:gd name="T73" fmla="*/ 66 h 131"/>
                  <a:gd name="T74" fmla="*/ 10 w 147"/>
                  <a:gd name="T75" fmla="*/ 70 h 131"/>
                  <a:gd name="T76" fmla="*/ 7 w 147"/>
                  <a:gd name="T77" fmla="*/ 73 h 131"/>
                  <a:gd name="T78" fmla="*/ 3 w 147"/>
                  <a:gd name="T79" fmla="*/ 75 h 131"/>
                  <a:gd name="T80" fmla="*/ 3 w 147"/>
                  <a:gd name="T81" fmla="*/ 75 h 131"/>
                  <a:gd name="T82" fmla="*/ 0 w 147"/>
                  <a:gd name="T83" fmla="*/ 70 h 131"/>
                  <a:gd name="T84" fmla="*/ 0 w 147"/>
                  <a:gd name="T85" fmla="*/ 70 h 131"/>
                  <a:gd name="T86" fmla="*/ 0 w 147"/>
                  <a:gd name="T87" fmla="*/ 65 h 131"/>
                  <a:gd name="T88" fmla="*/ 35 w 147"/>
                  <a:gd name="T89" fmla="*/ 10 h 131"/>
                  <a:gd name="T90" fmla="*/ 73 w 147"/>
                  <a:gd name="T91" fmla="*/ 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7" h="131">
                    <a:moveTo>
                      <a:pt x="113" y="17"/>
                    </a:moveTo>
                    <a:cubicBezTo>
                      <a:pt x="112" y="17"/>
                      <a:pt x="110" y="16"/>
                      <a:pt x="109" y="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7" y="14"/>
                      <a:pt x="106" y="13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4" y="12"/>
                      <a:pt x="104" y="12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2" y="11"/>
                      <a:pt x="102" y="11"/>
                      <a:pt x="101" y="11"/>
                    </a:cubicBezTo>
                    <a:cubicBezTo>
                      <a:pt x="97" y="9"/>
                      <a:pt x="92" y="7"/>
                      <a:pt x="88" y="6"/>
                    </a:cubicBezTo>
                    <a:cubicBezTo>
                      <a:pt x="83" y="5"/>
                      <a:pt x="78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8" y="0"/>
                      <a:pt x="83" y="0"/>
                      <a:pt x="89" y="1"/>
                    </a:cubicBezTo>
                    <a:cubicBezTo>
                      <a:pt x="94" y="2"/>
                      <a:pt x="99" y="4"/>
                      <a:pt x="103" y="6"/>
                    </a:cubicBezTo>
                    <a:cubicBezTo>
                      <a:pt x="104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6" y="7"/>
                      <a:pt x="106" y="8"/>
                      <a:pt x="107" y="8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8" y="9"/>
                      <a:pt x="110" y="10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3" y="12"/>
                      <a:pt x="114" y="13"/>
                      <a:pt x="116" y="14"/>
                    </a:cubicBezTo>
                    <a:cubicBezTo>
                      <a:pt x="130" y="24"/>
                      <a:pt x="140" y="40"/>
                      <a:pt x="144" y="56"/>
                    </a:cubicBezTo>
                    <a:cubicBezTo>
                      <a:pt x="147" y="73"/>
                      <a:pt x="145" y="91"/>
                      <a:pt x="137" y="107"/>
                    </a:cubicBezTo>
                    <a:cubicBezTo>
                      <a:pt x="135" y="111"/>
                      <a:pt x="132" y="115"/>
                      <a:pt x="129" y="118"/>
                    </a:cubicBezTo>
                    <a:cubicBezTo>
                      <a:pt x="126" y="122"/>
                      <a:pt x="123" y="125"/>
                      <a:pt x="119" y="128"/>
                    </a:cubicBezTo>
                    <a:cubicBezTo>
                      <a:pt x="119" y="129"/>
                      <a:pt x="118" y="130"/>
                      <a:pt x="117" y="130"/>
                    </a:cubicBezTo>
                    <a:cubicBezTo>
                      <a:pt x="116" y="130"/>
                      <a:pt x="115" y="131"/>
                      <a:pt x="115" y="131"/>
                    </a:cubicBezTo>
                    <a:cubicBezTo>
                      <a:pt x="113" y="131"/>
                      <a:pt x="111" y="130"/>
                      <a:pt x="111" y="128"/>
                    </a:cubicBezTo>
                    <a:cubicBezTo>
                      <a:pt x="110" y="127"/>
                      <a:pt x="110" y="125"/>
                      <a:pt x="110" y="123"/>
                    </a:cubicBezTo>
                    <a:cubicBezTo>
                      <a:pt x="110" y="120"/>
                      <a:pt x="110" y="116"/>
                      <a:pt x="108" y="113"/>
                    </a:cubicBezTo>
                    <a:cubicBezTo>
                      <a:pt x="106" y="111"/>
                      <a:pt x="104" y="108"/>
                      <a:pt x="101" y="107"/>
                    </a:cubicBezTo>
                    <a:cubicBezTo>
                      <a:pt x="99" y="106"/>
                      <a:pt x="98" y="105"/>
                      <a:pt x="97" y="105"/>
                    </a:cubicBezTo>
                    <a:cubicBezTo>
                      <a:pt x="95" y="105"/>
                      <a:pt x="94" y="105"/>
                      <a:pt x="92" y="105"/>
                    </a:cubicBezTo>
                    <a:cubicBezTo>
                      <a:pt x="90" y="105"/>
                      <a:pt x="89" y="105"/>
                      <a:pt x="87" y="105"/>
                    </a:cubicBezTo>
                    <a:cubicBezTo>
                      <a:pt x="85" y="106"/>
                      <a:pt x="83" y="107"/>
                      <a:pt x="82" y="108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79" y="110"/>
                      <a:pt x="78" y="111"/>
                      <a:pt x="77" y="111"/>
                    </a:cubicBezTo>
                    <a:cubicBezTo>
                      <a:pt x="75" y="111"/>
                      <a:pt x="74" y="109"/>
                      <a:pt x="74" y="107"/>
                    </a:cubicBezTo>
                    <a:cubicBezTo>
                      <a:pt x="74" y="107"/>
                      <a:pt x="74" y="106"/>
                      <a:pt x="74" y="105"/>
                    </a:cubicBezTo>
                    <a:cubicBezTo>
                      <a:pt x="74" y="104"/>
                      <a:pt x="74" y="104"/>
                      <a:pt x="74" y="104"/>
                    </a:cubicBezTo>
                    <a:cubicBezTo>
                      <a:pt x="74" y="102"/>
                      <a:pt x="74" y="100"/>
                      <a:pt x="74" y="99"/>
                    </a:cubicBezTo>
                    <a:cubicBezTo>
                      <a:pt x="73" y="98"/>
                      <a:pt x="73" y="97"/>
                      <a:pt x="73" y="96"/>
                    </a:cubicBezTo>
                    <a:cubicBezTo>
                      <a:pt x="73" y="88"/>
                      <a:pt x="73" y="88"/>
                      <a:pt x="73" y="88"/>
                    </a:cubicBezTo>
                    <a:cubicBezTo>
                      <a:pt x="74" y="89"/>
                      <a:pt x="75" y="90"/>
                      <a:pt x="76" y="91"/>
                    </a:cubicBezTo>
                    <a:cubicBezTo>
                      <a:pt x="77" y="93"/>
                      <a:pt x="78" y="95"/>
                      <a:pt x="78" y="98"/>
                    </a:cubicBezTo>
                    <a:cubicBezTo>
                      <a:pt x="79" y="100"/>
                      <a:pt x="79" y="102"/>
                      <a:pt x="79" y="104"/>
                    </a:cubicBezTo>
                    <a:cubicBezTo>
                      <a:pt x="81" y="103"/>
                      <a:pt x="83" y="102"/>
                      <a:pt x="85" y="101"/>
                    </a:cubicBezTo>
                    <a:cubicBezTo>
                      <a:pt x="88" y="100"/>
                      <a:pt x="90" y="100"/>
                      <a:pt x="92" y="100"/>
                    </a:cubicBezTo>
                    <a:cubicBezTo>
                      <a:pt x="94" y="100"/>
                      <a:pt x="96" y="100"/>
                      <a:pt x="98" y="100"/>
                    </a:cubicBezTo>
                    <a:cubicBezTo>
                      <a:pt x="100" y="101"/>
                      <a:pt x="101" y="101"/>
                      <a:pt x="103" y="102"/>
                    </a:cubicBezTo>
                    <a:cubicBezTo>
                      <a:pt x="107" y="104"/>
                      <a:pt x="110" y="107"/>
                      <a:pt x="112" y="111"/>
                    </a:cubicBezTo>
                    <a:cubicBezTo>
                      <a:pt x="114" y="115"/>
                      <a:pt x="115" y="119"/>
                      <a:pt x="115" y="123"/>
                    </a:cubicBezTo>
                    <a:cubicBezTo>
                      <a:pt x="115" y="124"/>
                      <a:pt x="115" y="125"/>
                      <a:pt x="115" y="126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20" y="122"/>
                      <a:pt x="123" y="119"/>
                      <a:pt x="125" y="115"/>
                    </a:cubicBezTo>
                    <a:cubicBezTo>
                      <a:pt x="128" y="112"/>
                      <a:pt x="131" y="108"/>
                      <a:pt x="133" y="104"/>
                    </a:cubicBezTo>
                    <a:cubicBezTo>
                      <a:pt x="141" y="89"/>
                      <a:pt x="142" y="73"/>
                      <a:pt x="139" y="57"/>
                    </a:cubicBezTo>
                    <a:cubicBezTo>
                      <a:pt x="135" y="42"/>
                      <a:pt x="126" y="27"/>
                      <a:pt x="113" y="17"/>
                    </a:cubicBezTo>
                    <a:close/>
                    <a:moveTo>
                      <a:pt x="73" y="4"/>
                    </a:moveTo>
                    <a:cubicBezTo>
                      <a:pt x="60" y="4"/>
                      <a:pt x="48" y="8"/>
                      <a:pt x="38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27" y="20"/>
                      <a:pt x="18" y="29"/>
                      <a:pt x="12" y="41"/>
                    </a:cubicBezTo>
                    <a:cubicBezTo>
                      <a:pt x="10" y="45"/>
                      <a:pt x="9" y="49"/>
                      <a:pt x="7" y="53"/>
                    </a:cubicBezTo>
                    <a:cubicBezTo>
                      <a:pt x="6" y="57"/>
                      <a:pt x="5" y="61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7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7"/>
                      <a:pt x="6" y="66"/>
                      <a:pt x="7" y="6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9" y="64"/>
                      <a:pt x="11" y="63"/>
                      <a:pt x="13" y="63"/>
                    </a:cubicBezTo>
                    <a:cubicBezTo>
                      <a:pt x="15" y="62"/>
                      <a:pt x="18" y="62"/>
                      <a:pt x="20" y="62"/>
                    </a:cubicBezTo>
                    <a:cubicBezTo>
                      <a:pt x="22" y="62"/>
                      <a:pt x="24" y="62"/>
                      <a:pt x="26" y="62"/>
                    </a:cubicBezTo>
                    <a:cubicBezTo>
                      <a:pt x="28" y="63"/>
                      <a:pt x="29" y="63"/>
                      <a:pt x="31" y="64"/>
                    </a:cubicBezTo>
                    <a:cubicBezTo>
                      <a:pt x="35" y="66"/>
                      <a:pt x="38" y="69"/>
                      <a:pt x="40" y="73"/>
                    </a:cubicBezTo>
                    <a:cubicBezTo>
                      <a:pt x="42" y="76"/>
                      <a:pt x="43" y="80"/>
                      <a:pt x="43" y="85"/>
                    </a:cubicBezTo>
                    <a:cubicBezTo>
                      <a:pt x="45" y="83"/>
                      <a:pt x="47" y="82"/>
                      <a:pt x="49" y="82"/>
                    </a:cubicBezTo>
                    <a:cubicBezTo>
                      <a:pt x="51" y="81"/>
                      <a:pt x="54" y="81"/>
                      <a:pt x="56" y="81"/>
                    </a:cubicBezTo>
                    <a:cubicBezTo>
                      <a:pt x="57" y="81"/>
                      <a:pt x="58" y="81"/>
                      <a:pt x="60" y="81"/>
                    </a:cubicBezTo>
                    <a:cubicBezTo>
                      <a:pt x="61" y="81"/>
                      <a:pt x="62" y="81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4" y="82"/>
                      <a:pt x="64" y="82"/>
                      <a:pt x="65" y="82"/>
                    </a:cubicBezTo>
                    <a:cubicBezTo>
                      <a:pt x="66" y="83"/>
                      <a:pt x="66" y="83"/>
                      <a:pt x="67" y="83"/>
                    </a:cubicBezTo>
                    <a:cubicBezTo>
                      <a:pt x="69" y="84"/>
                      <a:pt x="70" y="85"/>
                      <a:pt x="72" y="87"/>
                    </a:cubicBezTo>
                    <a:cubicBezTo>
                      <a:pt x="72" y="87"/>
                      <a:pt x="72" y="87"/>
                      <a:pt x="73" y="88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2" y="95"/>
                      <a:pt x="72" y="95"/>
                      <a:pt x="72" y="94"/>
                    </a:cubicBezTo>
                    <a:cubicBezTo>
                      <a:pt x="71" y="93"/>
                      <a:pt x="70" y="91"/>
                      <a:pt x="69" y="90"/>
                    </a:cubicBezTo>
                    <a:cubicBezTo>
                      <a:pt x="67" y="89"/>
                      <a:pt x="66" y="88"/>
                      <a:pt x="65" y="88"/>
                    </a:cubicBezTo>
                    <a:cubicBezTo>
                      <a:pt x="64" y="87"/>
                      <a:pt x="64" y="87"/>
                      <a:pt x="63" y="87"/>
                    </a:cubicBezTo>
                    <a:cubicBezTo>
                      <a:pt x="63" y="87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1" y="86"/>
                      <a:pt x="60" y="86"/>
                      <a:pt x="59" y="86"/>
                    </a:cubicBezTo>
                    <a:cubicBezTo>
                      <a:pt x="58" y="85"/>
                      <a:pt x="57" y="85"/>
                      <a:pt x="56" y="85"/>
                    </a:cubicBezTo>
                    <a:cubicBezTo>
                      <a:pt x="54" y="85"/>
                      <a:pt x="52" y="86"/>
                      <a:pt x="50" y="86"/>
                    </a:cubicBezTo>
                    <a:cubicBezTo>
                      <a:pt x="49" y="87"/>
                      <a:pt x="47" y="88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3" y="91"/>
                      <a:pt x="42" y="91"/>
                      <a:pt x="41" y="91"/>
                    </a:cubicBezTo>
                    <a:cubicBezTo>
                      <a:pt x="38" y="91"/>
                      <a:pt x="38" y="90"/>
                      <a:pt x="38" y="87"/>
                    </a:cubicBezTo>
                    <a:cubicBezTo>
                      <a:pt x="38" y="87"/>
                      <a:pt x="38" y="87"/>
                      <a:pt x="38" y="86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38" y="81"/>
                      <a:pt x="37" y="78"/>
                      <a:pt x="36" y="75"/>
                    </a:cubicBezTo>
                    <a:cubicBezTo>
                      <a:pt x="34" y="72"/>
                      <a:pt x="32" y="70"/>
                      <a:pt x="29" y="68"/>
                    </a:cubicBezTo>
                    <a:cubicBezTo>
                      <a:pt x="27" y="68"/>
                      <a:pt x="26" y="67"/>
                      <a:pt x="25" y="67"/>
                    </a:cubicBezTo>
                    <a:cubicBezTo>
                      <a:pt x="23" y="67"/>
                      <a:pt x="22" y="66"/>
                      <a:pt x="20" y="66"/>
                    </a:cubicBezTo>
                    <a:cubicBezTo>
                      <a:pt x="18" y="66"/>
                      <a:pt x="16" y="67"/>
                      <a:pt x="15" y="67"/>
                    </a:cubicBezTo>
                    <a:cubicBezTo>
                      <a:pt x="13" y="68"/>
                      <a:pt x="11" y="69"/>
                      <a:pt x="10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9" y="70"/>
                      <a:pt x="9" y="71"/>
                      <a:pt x="8" y="71"/>
                    </a:cubicBezTo>
                    <a:cubicBezTo>
                      <a:pt x="8" y="72"/>
                      <a:pt x="7" y="72"/>
                      <a:pt x="7" y="73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6" y="73"/>
                      <a:pt x="6" y="73"/>
                      <a:pt x="5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4" y="74"/>
                      <a:pt x="4" y="75"/>
                      <a:pt x="3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1" y="74"/>
                      <a:pt x="0" y="73"/>
                    </a:cubicBezTo>
                    <a:cubicBezTo>
                      <a:pt x="0" y="72"/>
                      <a:pt x="0" y="71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69"/>
                      <a:pt x="0" y="69"/>
                      <a:pt x="0" y="68"/>
                    </a:cubicBezTo>
                    <a:cubicBezTo>
                      <a:pt x="0" y="67"/>
                      <a:pt x="0" y="66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" y="61"/>
                      <a:pt x="1" y="56"/>
                      <a:pt x="3" y="52"/>
                    </a:cubicBezTo>
                    <a:cubicBezTo>
                      <a:pt x="4" y="47"/>
                      <a:pt x="6" y="43"/>
                      <a:pt x="8" y="39"/>
                    </a:cubicBezTo>
                    <a:cubicBezTo>
                      <a:pt x="15" y="26"/>
                      <a:pt x="24" y="1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46" y="3"/>
                      <a:pt x="59" y="0"/>
                      <a:pt x="73" y="0"/>
                    </a:cubicBezTo>
                    <a:lnTo>
                      <a:pt x="7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5" name="Freeform 152"/>
              <p:cNvSpPr>
                <a:spLocks noEditPoints="1"/>
              </p:cNvSpPr>
              <p:nvPr/>
            </p:nvSpPr>
            <p:spPr bwMode="auto">
              <a:xfrm>
                <a:off x="8215326" y="857255"/>
                <a:ext cx="360363" cy="361952"/>
              </a:xfrm>
              <a:custGeom>
                <a:avLst/>
                <a:gdLst>
                  <a:gd name="T0" fmla="*/ 94 w 160"/>
                  <a:gd name="T1" fmla="*/ 112 h 160"/>
                  <a:gd name="T2" fmla="*/ 97 w 160"/>
                  <a:gd name="T3" fmla="*/ 113 h 160"/>
                  <a:gd name="T4" fmla="*/ 154 w 160"/>
                  <a:gd name="T5" fmla="*/ 138 h 160"/>
                  <a:gd name="T6" fmla="*/ 113 w 160"/>
                  <a:gd name="T7" fmla="*/ 93 h 160"/>
                  <a:gd name="T8" fmla="*/ 104 w 160"/>
                  <a:gd name="T9" fmla="*/ 21 h 160"/>
                  <a:gd name="T10" fmla="*/ 79 w 160"/>
                  <a:gd name="T11" fmla="*/ 2 h 160"/>
                  <a:gd name="T12" fmla="*/ 126 w 160"/>
                  <a:gd name="T13" fmla="*/ 55 h 160"/>
                  <a:gd name="T14" fmla="*/ 159 w 160"/>
                  <a:gd name="T15" fmla="*/ 136 h 160"/>
                  <a:gd name="T16" fmla="*/ 140 w 160"/>
                  <a:gd name="T17" fmla="*/ 159 h 160"/>
                  <a:gd name="T18" fmla="*/ 95 w 160"/>
                  <a:gd name="T19" fmla="*/ 117 h 160"/>
                  <a:gd name="T20" fmla="*/ 79 w 160"/>
                  <a:gd name="T21" fmla="*/ 119 h 160"/>
                  <a:gd name="T22" fmla="*/ 100 w 160"/>
                  <a:gd name="T23" fmla="*/ 77 h 160"/>
                  <a:gd name="T24" fmla="*/ 102 w 160"/>
                  <a:gd name="T25" fmla="*/ 51 h 160"/>
                  <a:gd name="T26" fmla="*/ 79 w 160"/>
                  <a:gd name="T27" fmla="*/ 49 h 160"/>
                  <a:gd name="T28" fmla="*/ 97 w 160"/>
                  <a:gd name="T29" fmla="*/ 54 h 160"/>
                  <a:gd name="T30" fmla="*/ 79 w 160"/>
                  <a:gd name="T31" fmla="*/ 72 h 160"/>
                  <a:gd name="T32" fmla="*/ 22 w 160"/>
                  <a:gd name="T33" fmla="*/ 104 h 160"/>
                  <a:gd name="T34" fmla="*/ 79 w 160"/>
                  <a:gd name="T35" fmla="*/ 119 h 160"/>
                  <a:gd name="T36" fmla="*/ 56 w 160"/>
                  <a:gd name="T37" fmla="*/ 126 h 160"/>
                  <a:gd name="T38" fmla="*/ 18 w 160"/>
                  <a:gd name="T39" fmla="*/ 107 h 160"/>
                  <a:gd name="T40" fmla="*/ 0 w 160"/>
                  <a:gd name="T41" fmla="*/ 63 h 160"/>
                  <a:gd name="T42" fmla="*/ 63 w 160"/>
                  <a:gd name="T43" fmla="*/ 0 h 160"/>
                  <a:gd name="T44" fmla="*/ 79 w 160"/>
                  <a:gd name="T45" fmla="*/ 7 h 160"/>
                  <a:gd name="T46" fmla="*/ 22 w 160"/>
                  <a:gd name="T47" fmla="*/ 21 h 160"/>
                  <a:gd name="T48" fmla="*/ 5 w 160"/>
                  <a:gd name="T49" fmla="*/ 63 h 160"/>
                  <a:gd name="T50" fmla="*/ 22 w 160"/>
                  <a:gd name="T51" fmla="*/ 104 h 160"/>
                  <a:gd name="T52" fmla="*/ 77 w 160"/>
                  <a:gd name="T53" fmla="*/ 49 h 160"/>
                  <a:gd name="T54" fmla="*/ 74 w 160"/>
                  <a:gd name="T55" fmla="*/ 24 h 160"/>
                  <a:gd name="T56" fmla="*/ 49 w 160"/>
                  <a:gd name="T57" fmla="*/ 26 h 160"/>
                  <a:gd name="T58" fmla="*/ 26 w 160"/>
                  <a:gd name="T59" fmla="*/ 49 h 160"/>
                  <a:gd name="T60" fmla="*/ 24 w 160"/>
                  <a:gd name="T61" fmla="*/ 74 h 160"/>
                  <a:gd name="T62" fmla="*/ 49 w 160"/>
                  <a:gd name="T63" fmla="*/ 77 h 160"/>
                  <a:gd name="T64" fmla="*/ 51 w 160"/>
                  <a:gd name="T65" fmla="*/ 102 h 160"/>
                  <a:gd name="T66" fmla="*/ 77 w 160"/>
                  <a:gd name="T67" fmla="*/ 99 h 160"/>
                  <a:gd name="T68" fmla="*/ 79 w 160"/>
                  <a:gd name="T69" fmla="*/ 77 h 160"/>
                  <a:gd name="T70" fmla="*/ 74 w 160"/>
                  <a:gd name="T71" fmla="*/ 72 h 160"/>
                  <a:gd name="T72" fmla="*/ 72 w 160"/>
                  <a:gd name="T73" fmla="*/ 97 h 160"/>
                  <a:gd name="T74" fmla="*/ 54 w 160"/>
                  <a:gd name="T75" fmla="*/ 74 h 160"/>
                  <a:gd name="T76" fmla="*/ 29 w 160"/>
                  <a:gd name="T77" fmla="*/ 72 h 160"/>
                  <a:gd name="T78" fmla="*/ 51 w 160"/>
                  <a:gd name="T79" fmla="*/ 54 h 160"/>
                  <a:gd name="T80" fmla="*/ 54 w 160"/>
                  <a:gd name="T81" fmla="*/ 28 h 160"/>
                  <a:gd name="T82" fmla="*/ 72 w 160"/>
                  <a:gd name="T83" fmla="*/ 51 h 160"/>
                  <a:gd name="T84" fmla="*/ 79 w 160"/>
                  <a:gd name="T85" fmla="*/ 5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0" h="160">
                    <a:moveTo>
                      <a:pt x="79" y="119"/>
                    </a:moveTo>
                    <a:cubicBezTo>
                      <a:pt x="84" y="117"/>
                      <a:pt x="89" y="115"/>
                      <a:pt x="94" y="112"/>
                    </a:cubicBezTo>
                    <a:cubicBezTo>
                      <a:pt x="95" y="112"/>
                      <a:pt x="96" y="112"/>
                      <a:pt x="97" y="113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138" y="154"/>
                      <a:pt x="138" y="154"/>
                      <a:pt x="138" y="154"/>
                    </a:cubicBezTo>
                    <a:cubicBezTo>
                      <a:pt x="154" y="138"/>
                      <a:pt x="154" y="138"/>
                      <a:pt x="154" y="138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12" y="96"/>
                      <a:pt x="112" y="94"/>
                      <a:pt x="113" y="93"/>
                    </a:cubicBezTo>
                    <a:cubicBezTo>
                      <a:pt x="120" y="82"/>
                      <a:pt x="122" y="69"/>
                      <a:pt x="121" y="56"/>
                    </a:cubicBezTo>
                    <a:cubicBezTo>
                      <a:pt x="119" y="43"/>
                      <a:pt x="114" y="31"/>
                      <a:pt x="104" y="21"/>
                    </a:cubicBezTo>
                    <a:cubicBezTo>
                      <a:pt x="97" y="14"/>
                      <a:pt x="89" y="9"/>
                      <a:pt x="79" y="7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90" y="5"/>
                      <a:pt x="100" y="10"/>
                      <a:pt x="108" y="18"/>
                    </a:cubicBezTo>
                    <a:cubicBezTo>
                      <a:pt x="118" y="29"/>
                      <a:pt x="124" y="42"/>
                      <a:pt x="126" y="55"/>
                    </a:cubicBezTo>
                    <a:cubicBezTo>
                      <a:pt x="127" y="69"/>
                      <a:pt x="125" y="82"/>
                      <a:pt x="118" y="94"/>
                    </a:cubicBezTo>
                    <a:cubicBezTo>
                      <a:pt x="159" y="136"/>
                      <a:pt x="159" y="136"/>
                      <a:pt x="159" y="136"/>
                    </a:cubicBezTo>
                    <a:cubicBezTo>
                      <a:pt x="160" y="137"/>
                      <a:pt x="160" y="139"/>
                      <a:pt x="159" y="140"/>
                    </a:cubicBezTo>
                    <a:cubicBezTo>
                      <a:pt x="140" y="159"/>
                      <a:pt x="140" y="159"/>
                      <a:pt x="140" y="159"/>
                    </a:cubicBezTo>
                    <a:cubicBezTo>
                      <a:pt x="139" y="160"/>
                      <a:pt x="137" y="160"/>
                      <a:pt x="136" y="159"/>
                    </a:cubicBezTo>
                    <a:cubicBezTo>
                      <a:pt x="95" y="117"/>
                      <a:pt x="95" y="117"/>
                      <a:pt x="95" y="117"/>
                    </a:cubicBezTo>
                    <a:cubicBezTo>
                      <a:pt x="90" y="120"/>
                      <a:pt x="85" y="122"/>
                      <a:pt x="79" y="124"/>
                    </a:cubicBezTo>
                    <a:cubicBezTo>
                      <a:pt x="79" y="119"/>
                      <a:pt x="79" y="119"/>
                      <a:pt x="79" y="119"/>
                    </a:cubicBezTo>
                    <a:close/>
                    <a:moveTo>
                      <a:pt x="79" y="77"/>
                    </a:move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7"/>
                      <a:pt x="102" y="76"/>
                      <a:pt x="102" y="74"/>
                    </a:cubicBezTo>
                    <a:cubicBezTo>
                      <a:pt x="102" y="51"/>
                      <a:pt x="102" y="51"/>
                      <a:pt x="102" y="51"/>
                    </a:cubicBezTo>
                    <a:cubicBezTo>
                      <a:pt x="102" y="50"/>
                      <a:pt x="101" y="49"/>
                      <a:pt x="100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79" y="72"/>
                      <a:pt x="79" y="72"/>
                      <a:pt x="79" y="72"/>
                    </a:cubicBezTo>
                    <a:lnTo>
                      <a:pt x="79" y="77"/>
                    </a:lnTo>
                    <a:close/>
                    <a:moveTo>
                      <a:pt x="22" y="104"/>
                    </a:moveTo>
                    <a:cubicBezTo>
                      <a:pt x="31" y="114"/>
                      <a:pt x="44" y="119"/>
                      <a:pt x="56" y="121"/>
                    </a:cubicBezTo>
                    <a:cubicBezTo>
                      <a:pt x="64" y="122"/>
                      <a:pt x="72" y="121"/>
                      <a:pt x="79" y="119"/>
                    </a:cubicBezTo>
                    <a:cubicBezTo>
                      <a:pt x="79" y="124"/>
                      <a:pt x="79" y="124"/>
                      <a:pt x="79" y="124"/>
                    </a:cubicBezTo>
                    <a:cubicBezTo>
                      <a:pt x="72" y="126"/>
                      <a:pt x="64" y="126"/>
                      <a:pt x="56" y="126"/>
                    </a:cubicBezTo>
                    <a:cubicBezTo>
                      <a:pt x="42" y="124"/>
                      <a:pt x="29" y="118"/>
                      <a:pt x="18" y="108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6" y="95"/>
                      <a:pt x="0" y="79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47"/>
                      <a:pt x="6" y="30"/>
                      <a:pt x="18" y="18"/>
                    </a:cubicBezTo>
                    <a:cubicBezTo>
                      <a:pt x="31" y="6"/>
                      <a:pt x="47" y="0"/>
                      <a:pt x="63" y="0"/>
                    </a:cubicBezTo>
                    <a:cubicBezTo>
                      <a:pt x="68" y="0"/>
                      <a:pt x="74" y="0"/>
                      <a:pt x="79" y="2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4" y="5"/>
                      <a:pt x="68" y="4"/>
                      <a:pt x="63" y="4"/>
                    </a:cubicBezTo>
                    <a:cubicBezTo>
                      <a:pt x="48" y="4"/>
                      <a:pt x="33" y="10"/>
                      <a:pt x="22" y="21"/>
                    </a:cubicBezTo>
                    <a:cubicBezTo>
                      <a:pt x="10" y="33"/>
                      <a:pt x="5" y="48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78"/>
                      <a:pt x="10" y="93"/>
                      <a:pt x="22" y="104"/>
                    </a:cubicBezTo>
                    <a:cubicBezTo>
                      <a:pt x="22" y="104"/>
                      <a:pt x="22" y="104"/>
                      <a:pt x="22" y="104"/>
                    </a:cubicBezTo>
                    <a:close/>
                    <a:moveTo>
                      <a:pt x="79" y="49"/>
                    </a:moveTo>
                    <a:cubicBezTo>
                      <a:pt x="77" y="49"/>
                      <a:pt x="77" y="49"/>
                      <a:pt x="77" y="49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5"/>
                      <a:pt x="76" y="24"/>
                      <a:pt x="74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0" y="24"/>
                      <a:pt x="49" y="25"/>
                      <a:pt x="49" y="26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5" y="49"/>
                      <a:pt x="24" y="50"/>
                      <a:pt x="24" y="51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6"/>
                      <a:pt x="25" y="77"/>
                      <a:pt x="26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49" y="101"/>
                      <a:pt x="50" y="102"/>
                      <a:pt x="51" y="102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6" y="102"/>
                      <a:pt x="77" y="101"/>
                      <a:pt x="77" y="99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4" y="72"/>
                      <a:pt x="74" y="72"/>
                      <a:pt x="74" y="72"/>
                    </a:cubicBezTo>
                    <a:cubicBezTo>
                      <a:pt x="73" y="72"/>
                      <a:pt x="72" y="73"/>
                      <a:pt x="72" y="74"/>
                    </a:cubicBezTo>
                    <a:cubicBezTo>
                      <a:pt x="72" y="97"/>
                      <a:pt x="72" y="97"/>
                      <a:pt x="72" y="97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4" y="74"/>
                      <a:pt x="54" y="74"/>
                      <a:pt x="54" y="74"/>
                    </a:cubicBezTo>
                    <a:cubicBezTo>
                      <a:pt x="54" y="73"/>
                      <a:pt x="53" y="72"/>
                      <a:pt x="51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3" y="54"/>
                      <a:pt x="54" y="53"/>
                      <a:pt x="54" y="5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53"/>
                      <a:pt x="73" y="54"/>
                      <a:pt x="74" y="54"/>
                    </a:cubicBezTo>
                    <a:cubicBezTo>
                      <a:pt x="79" y="54"/>
                      <a:pt x="79" y="54"/>
                      <a:pt x="79" y="54"/>
                    </a:cubicBezTo>
                    <a:lnTo>
                      <a:pt x="79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6" name="Freeform 153"/>
              <p:cNvSpPr>
                <a:spLocks noEditPoints="1"/>
              </p:cNvSpPr>
              <p:nvPr/>
            </p:nvSpPr>
            <p:spPr bwMode="auto">
              <a:xfrm>
                <a:off x="7891475" y="4664102"/>
                <a:ext cx="107950" cy="130176"/>
              </a:xfrm>
              <a:custGeom>
                <a:avLst/>
                <a:gdLst>
                  <a:gd name="T0" fmla="*/ 24 w 48"/>
                  <a:gd name="T1" fmla="*/ 47 h 58"/>
                  <a:gd name="T2" fmla="*/ 35 w 48"/>
                  <a:gd name="T3" fmla="*/ 30 h 58"/>
                  <a:gd name="T4" fmla="*/ 43 w 48"/>
                  <a:gd name="T5" fmla="*/ 4 h 58"/>
                  <a:gd name="T6" fmla="*/ 24 w 48"/>
                  <a:gd name="T7" fmla="*/ 4 h 58"/>
                  <a:gd name="T8" fmla="*/ 24 w 48"/>
                  <a:gd name="T9" fmla="*/ 0 h 58"/>
                  <a:gd name="T10" fmla="*/ 45 w 48"/>
                  <a:gd name="T11" fmla="*/ 0 h 58"/>
                  <a:gd name="T12" fmla="*/ 45 w 48"/>
                  <a:gd name="T13" fmla="*/ 0 h 58"/>
                  <a:gd name="T14" fmla="*/ 46 w 48"/>
                  <a:gd name="T15" fmla="*/ 0 h 58"/>
                  <a:gd name="T16" fmla="*/ 48 w 48"/>
                  <a:gd name="T17" fmla="*/ 2 h 58"/>
                  <a:gd name="T18" fmla="*/ 39 w 48"/>
                  <a:gd name="T19" fmla="*/ 32 h 58"/>
                  <a:gd name="T20" fmla="*/ 24 w 48"/>
                  <a:gd name="T21" fmla="*/ 54 h 58"/>
                  <a:gd name="T22" fmla="*/ 24 w 48"/>
                  <a:gd name="T23" fmla="*/ 47 h 58"/>
                  <a:gd name="T24" fmla="*/ 5 w 48"/>
                  <a:gd name="T25" fmla="*/ 4 h 58"/>
                  <a:gd name="T26" fmla="*/ 10 w 48"/>
                  <a:gd name="T27" fmla="*/ 30 h 58"/>
                  <a:gd name="T28" fmla="*/ 20 w 48"/>
                  <a:gd name="T29" fmla="*/ 52 h 58"/>
                  <a:gd name="T30" fmla="*/ 24 w 48"/>
                  <a:gd name="T31" fmla="*/ 47 h 58"/>
                  <a:gd name="T32" fmla="*/ 24 w 48"/>
                  <a:gd name="T33" fmla="*/ 54 h 58"/>
                  <a:gd name="T34" fmla="*/ 21 w 48"/>
                  <a:gd name="T35" fmla="*/ 57 h 58"/>
                  <a:gd name="T36" fmla="*/ 20 w 48"/>
                  <a:gd name="T37" fmla="*/ 58 h 58"/>
                  <a:gd name="T38" fmla="*/ 17 w 48"/>
                  <a:gd name="T39" fmla="*/ 57 h 58"/>
                  <a:gd name="T40" fmla="*/ 5 w 48"/>
                  <a:gd name="T41" fmla="*/ 31 h 58"/>
                  <a:gd name="T42" fmla="*/ 0 w 48"/>
                  <a:gd name="T43" fmla="*/ 2 h 58"/>
                  <a:gd name="T44" fmla="*/ 0 w 48"/>
                  <a:gd name="T45" fmla="*/ 2 h 58"/>
                  <a:gd name="T46" fmla="*/ 3 w 48"/>
                  <a:gd name="T47" fmla="*/ 0 h 58"/>
                  <a:gd name="T48" fmla="*/ 24 w 48"/>
                  <a:gd name="T49" fmla="*/ 0 h 58"/>
                  <a:gd name="T50" fmla="*/ 24 w 48"/>
                  <a:gd name="T51" fmla="*/ 4 h 58"/>
                  <a:gd name="T52" fmla="*/ 5 w 48"/>
                  <a:gd name="T53" fmla="*/ 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8" h="58">
                    <a:moveTo>
                      <a:pt x="24" y="47"/>
                    </a:moveTo>
                    <a:cubicBezTo>
                      <a:pt x="28" y="42"/>
                      <a:pt x="32" y="36"/>
                      <a:pt x="35" y="30"/>
                    </a:cubicBezTo>
                    <a:cubicBezTo>
                      <a:pt x="39" y="22"/>
                      <a:pt x="42" y="14"/>
                      <a:pt x="43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7" y="13"/>
                      <a:pt x="44" y="23"/>
                      <a:pt x="39" y="32"/>
                    </a:cubicBezTo>
                    <a:cubicBezTo>
                      <a:pt x="35" y="40"/>
                      <a:pt x="30" y="48"/>
                      <a:pt x="24" y="54"/>
                    </a:cubicBezTo>
                    <a:lnTo>
                      <a:pt x="24" y="47"/>
                    </a:lnTo>
                    <a:close/>
                    <a:moveTo>
                      <a:pt x="5" y="4"/>
                    </a:moveTo>
                    <a:cubicBezTo>
                      <a:pt x="6" y="13"/>
                      <a:pt x="7" y="22"/>
                      <a:pt x="10" y="30"/>
                    </a:cubicBezTo>
                    <a:cubicBezTo>
                      <a:pt x="12" y="38"/>
                      <a:pt x="16" y="46"/>
                      <a:pt x="20" y="52"/>
                    </a:cubicBezTo>
                    <a:cubicBezTo>
                      <a:pt x="21" y="50"/>
                      <a:pt x="23" y="49"/>
                      <a:pt x="24" y="47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3" y="55"/>
                      <a:pt x="22" y="56"/>
                      <a:pt x="21" y="57"/>
                    </a:cubicBezTo>
                    <a:cubicBezTo>
                      <a:pt x="21" y="57"/>
                      <a:pt x="21" y="58"/>
                      <a:pt x="20" y="58"/>
                    </a:cubicBezTo>
                    <a:cubicBezTo>
                      <a:pt x="19" y="58"/>
                      <a:pt x="18" y="58"/>
                      <a:pt x="17" y="57"/>
                    </a:cubicBezTo>
                    <a:cubicBezTo>
                      <a:pt x="12" y="50"/>
                      <a:pt x="8" y="41"/>
                      <a:pt x="5" y="31"/>
                    </a:cubicBezTo>
                    <a:cubicBezTo>
                      <a:pt x="3" y="22"/>
                      <a:pt x="1" y="1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4"/>
                      <a:pt x="24" y="4"/>
                      <a:pt x="24" y="4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7" name="Freeform 154"/>
              <p:cNvSpPr>
                <a:spLocks noEditPoints="1"/>
              </p:cNvSpPr>
              <p:nvPr/>
            </p:nvSpPr>
            <p:spPr bwMode="auto">
              <a:xfrm>
                <a:off x="7891475" y="4510114"/>
                <a:ext cx="107950" cy="133351"/>
              </a:xfrm>
              <a:custGeom>
                <a:avLst/>
                <a:gdLst>
                  <a:gd name="T0" fmla="*/ 24 w 48"/>
                  <a:gd name="T1" fmla="*/ 54 h 59"/>
                  <a:gd name="T2" fmla="*/ 43 w 48"/>
                  <a:gd name="T3" fmla="*/ 54 h 59"/>
                  <a:gd name="T4" fmla="*/ 35 w 48"/>
                  <a:gd name="T5" fmla="*/ 28 h 59"/>
                  <a:gd name="T6" fmla="*/ 24 w 48"/>
                  <a:gd name="T7" fmla="*/ 11 h 59"/>
                  <a:gd name="T8" fmla="*/ 24 w 48"/>
                  <a:gd name="T9" fmla="*/ 4 h 59"/>
                  <a:gd name="T10" fmla="*/ 39 w 48"/>
                  <a:gd name="T11" fmla="*/ 26 h 59"/>
                  <a:gd name="T12" fmla="*/ 48 w 48"/>
                  <a:gd name="T13" fmla="*/ 56 h 59"/>
                  <a:gd name="T14" fmla="*/ 48 w 48"/>
                  <a:gd name="T15" fmla="*/ 56 h 59"/>
                  <a:gd name="T16" fmla="*/ 45 w 48"/>
                  <a:gd name="T17" fmla="*/ 59 h 59"/>
                  <a:gd name="T18" fmla="*/ 24 w 48"/>
                  <a:gd name="T19" fmla="*/ 59 h 59"/>
                  <a:gd name="T20" fmla="*/ 24 w 48"/>
                  <a:gd name="T21" fmla="*/ 54 h 59"/>
                  <a:gd name="T22" fmla="*/ 20 w 48"/>
                  <a:gd name="T23" fmla="*/ 6 h 59"/>
                  <a:gd name="T24" fmla="*/ 10 w 48"/>
                  <a:gd name="T25" fmla="*/ 28 h 59"/>
                  <a:gd name="T26" fmla="*/ 5 w 48"/>
                  <a:gd name="T27" fmla="*/ 54 h 59"/>
                  <a:gd name="T28" fmla="*/ 24 w 48"/>
                  <a:gd name="T29" fmla="*/ 54 h 59"/>
                  <a:gd name="T30" fmla="*/ 24 w 48"/>
                  <a:gd name="T31" fmla="*/ 59 h 59"/>
                  <a:gd name="T32" fmla="*/ 3 w 48"/>
                  <a:gd name="T33" fmla="*/ 59 h 59"/>
                  <a:gd name="T34" fmla="*/ 3 w 48"/>
                  <a:gd name="T35" fmla="*/ 59 h 59"/>
                  <a:gd name="T36" fmla="*/ 2 w 48"/>
                  <a:gd name="T37" fmla="*/ 59 h 59"/>
                  <a:gd name="T38" fmla="*/ 0 w 48"/>
                  <a:gd name="T39" fmla="*/ 56 h 59"/>
                  <a:gd name="T40" fmla="*/ 5 w 48"/>
                  <a:gd name="T41" fmla="*/ 27 h 59"/>
                  <a:gd name="T42" fmla="*/ 17 w 48"/>
                  <a:gd name="T43" fmla="*/ 1 h 59"/>
                  <a:gd name="T44" fmla="*/ 17 w 48"/>
                  <a:gd name="T45" fmla="*/ 1 h 59"/>
                  <a:gd name="T46" fmla="*/ 17 w 48"/>
                  <a:gd name="T47" fmla="*/ 1 h 59"/>
                  <a:gd name="T48" fmla="*/ 21 w 48"/>
                  <a:gd name="T49" fmla="*/ 1 h 59"/>
                  <a:gd name="T50" fmla="*/ 24 w 48"/>
                  <a:gd name="T51" fmla="*/ 4 h 59"/>
                  <a:gd name="T52" fmla="*/ 24 w 48"/>
                  <a:gd name="T53" fmla="*/ 11 h 59"/>
                  <a:gd name="T54" fmla="*/ 20 w 48"/>
                  <a:gd name="T55" fmla="*/ 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59">
                    <a:moveTo>
                      <a:pt x="24" y="54"/>
                    </a:moveTo>
                    <a:cubicBezTo>
                      <a:pt x="43" y="54"/>
                      <a:pt x="43" y="54"/>
                      <a:pt x="43" y="54"/>
                    </a:cubicBezTo>
                    <a:cubicBezTo>
                      <a:pt x="42" y="45"/>
                      <a:pt x="39" y="36"/>
                      <a:pt x="35" y="28"/>
                    </a:cubicBezTo>
                    <a:cubicBezTo>
                      <a:pt x="32" y="22"/>
                      <a:pt x="28" y="16"/>
                      <a:pt x="24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30" y="10"/>
                      <a:pt x="35" y="18"/>
                      <a:pt x="39" y="26"/>
                    </a:cubicBezTo>
                    <a:cubicBezTo>
                      <a:pt x="44" y="35"/>
                      <a:pt x="47" y="45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8"/>
                      <a:pt x="47" y="59"/>
                      <a:pt x="45" y="59"/>
                    </a:cubicBezTo>
                    <a:cubicBezTo>
                      <a:pt x="24" y="59"/>
                      <a:pt x="24" y="59"/>
                      <a:pt x="24" y="59"/>
                    </a:cubicBezTo>
                    <a:lnTo>
                      <a:pt x="24" y="54"/>
                    </a:lnTo>
                    <a:close/>
                    <a:moveTo>
                      <a:pt x="20" y="6"/>
                    </a:moveTo>
                    <a:cubicBezTo>
                      <a:pt x="16" y="13"/>
                      <a:pt x="12" y="20"/>
                      <a:pt x="10" y="28"/>
                    </a:cubicBezTo>
                    <a:cubicBezTo>
                      <a:pt x="7" y="36"/>
                      <a:pt x="6" y="45"/>
                      <a:pt x="5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1" y="59"/>
                      <a:pt x="0" y="57"/>
                      <a:pt x="0" y="56"/>
                    </a:cubicBezTo>
                    <a:cubicBezTo>
                      <a:pt x="1" y="46"/>
                      <a:pt x="3" y="36"/>
                      <a:pt x="5" y="27"/>
                    </a:cubicBezTo>
                    <a:cubicBezTo>
                      <a:pt x="8" y="17"/>
                      <a:pt x="12" y="8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0"/>
                      <a:pt x="20" y="0"/>
                      <a:pt x="21" y="1"/>
                    </a:cubicBezTo>
                    <a:cubicBezTo>
                      <a:pt x="22" y="2"/>
                      <a:pt x="23" y="3"/>
                      <a:pt x="24" y="4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9"/>
                      <a:pt x="21" y="8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8" name="Freeform 155"/>
              <p:cNvSpPr>
                <a:spLocks noEditPoints="1"/>
              </p:cNvSpPr>
              <p:nvPr/>
            </p:nvSpPr>
            <p:spPr bwMode="auto">
              <a:xfrm>
                <a:off x="7820038" y="4462489"/>
                <a:ext cx="96838" cy="180976"/>
              </a:xfrm>
              <a:custGeom>
                <a:avLst/>
                <a:gdLst>
                  <a:gd name="T0" fmla="*/ 21 w 43"/>
                  <a:gd name="T1" fmla="*/ 57 h 80"/>
                  <a:gd name="T2" fmla="*/ 24 w 43"/>
                  <a:gd name="T3" fmla="*/ 43 h 80"/>
                  <a:gd name="T4" fmla="*/ 37 w 43"/>
                  <a:gd name="T5" fmla="*/ 16 h 80"/>
                  <a:gd name="T6" fmla="*/ 21 w 43"/>
                  <a:gd name="T7" fmla="*/ 9 h 80"/>
                  <a:gd name="T8" fmla="*/ 21 w 43"/>
                  <a:gd name="T9" fmla="*/ 8 h 80"/>
                  <a:gd name="T10" fmla="*/ 21 w 43"/>
                  <a:gd name="T11" fmla="*/ 3 h 80"/>
                  <a:gd name="T12" fmla="*/ 23 w 43"/>
                  <a:gd name="T13" fmla="*/ 4 h 80"/>
                  <a:gd name="T14" fmla="*/ 41 w 43"/>
                  <a:gd name="T15" fmla="*/ 13 h 80"/>
                  <a:gd name="T16" fmla="*/ 42 w 43"/>
                  <a:gd name="T17" fmla="*/ 13 h 80"/>
                  <a:gd name="T18" fmla="*/ 42 w 43"/>
                  <a:gd name="T19" fmla="*/ 16 h 80"/>
                  <a:gd name="T20" fmla="*/ 29 w 43"/>
                  <a:gd name="T21" fmla="*/ 45 h 80"/>
                  <a:gd name="T22" fmla="*/ 23 w 43"/>
                  <a:gd name="T23" fmla="*/ 77 h 80"/>
                  <a:gd name="T24" fmla="*/ 23 w 43"/>
                  <a:gd name="T25" fmla="*/ 77 h 80"/>
                  <a:gd name="T26" fmla="*/ 21 w 43"/>
                  <a:gd name="T27" fmla="*/ 80 h 80"/>
                  <a:gd name="T28" fmla="*/ 21 w 43"/>
                  <a:gd name="T29" fmla="*/ 57 h 80"/>
                  <a:gd name="T30" fmla="*/ 5 w 43"/>
                  <a:gd name="T31" fmla="*/ 5 h 80"/>
                  <a:gd name="T32" fmla="*/ 5 w 43"/>
                  <a:gd name="T33" fmla="*/ 75 h 80"/>
                  <a:gd name="T34" fmla="*/ 19 w 43"/>
                  <a:gd name="T35" fmla="*/ 75 h 80"/>
                  <a:gd name="T36" fmla="*/ 21 w 43"/>
                  <a:gd name="T37" fmla="*/ 57 h 80"/>
                  <a:gd name="T38" fmla="*/ 21 w 43"/>
                  <a:gd name="T39" fmla="*/ 80 h 80"/>
                  <a:gd name="T40" fmla="*/ 21 w 43"/>
                  <a:gd name="T41" fmla="*/ 80 h 80"/>
                  <a:gd name="T42" fmla="*/ 2 w 43"/>
                  <a:gd name="T43" fmla="*/ 80 h 80"/>
                  <a:gd name="T44" fmla="*/ 0 w 43"/>
                  <a:gd name="T45" fmla="*/ 77 h 80"/>
                  <a:gd name="T46" fmla="*/ 0 w 43"/>
                  <a:gd name="T47" fmla="*/ 2 h 80"/>
                  <a:gd name="T48" fmla="*/ 0 w 43"/>
                  <a:gd name="T49" fmla="*/ 2 h 80"/>
                  <a:gd name="T50" fmla="*/ 0 w 43"/>
                  <a:gd name="T51" fmla="*/ 2 h 80"/>
                  <a:gd name="T52" fmla="*/ 3 w 43"/>
                  <a:gd name="T53" fmla="*/ 0 h 80"/>
                  <a:gd name="T54" fmla="*/ 21 w 43"/>
                  <a:gd name="T55" fmla="*/ 3 h 80"/>
                  <a:gd name="T56" fmla="*/ 21 w 43"/>
                  <a:gd name="T57" fmla="*/ 8 h 80"/>
                  <a:gd name="T58" fmla="*/ 5 w 43"/>
                  <a:gd name="T59" fmla="*/ 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80">
                    <a:moveTo>
                      <a:pt x="21" y="57"/>
                    </a:moveTo>
                    <a:cubicBezTo>
                      <a:pt x="22" y="52"/>
                      <a:pt x="23" y="48"/>
                      <a:pt x="24" y="43"/>
                    </a:cubicBezTo>
                    <a:cubicBezTo>
                      <a:pt x="28" y="33"/>
                      <a:pt x="32" y="24"/>
                      <a:pt x="37" y="16"/>
                    </a:cubicBezTo>
                    <a:cubicBezTo>
                      <a:pt x="32" y="13"/>
                      <a:pt x="27" y="10"/>
                      <a:pt x="21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4"/>
                      <a:pt x="22" y="4"/>
                      <a:pt x="23" y="4"/>
                    </a:cubicBezTo>
                    <a:cubicBezTo>
                      <a:pt x="29" y="6"/>
                      <a:pt x="36" y="9"/>
                      <a:pt x="41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3" y="14"/>
                      <a:pt x="43" y="15"/>
                      <a:pt x="42" y="16"/>
                    </a:cubicBezTo>
                    <a:cubicBezTo>
                      <a:pt x="37" y="24"/>
                      <a:pt x="32" y="34"/>
                      <a:pt x="29" y="45"/>
                    </a:cubicBezTo>
                    <a:cubicBezTo>
                      <a:pt x="26" y="55"/>
                      <a:pt x="24" y="66"/>
                      <a:pt x="23" y="77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9"/>
                      <a:pt x="22" y="80"/>
                      <a:pt x="21" y="80"/>
                    </a:cubicBezTo>
                    <a:lnTo>
                      <a:pt x="21" y="57"/>
                    </a:lnTo>
                    <a:close/>
                    <a:moveTo>
                      <a:pt x="5" y="5"/>
                    </a:moveTo>
                    <a:cubicBezTo>
                      <a:pt x="5" y="75"/>
                      <a:pt x="5" y="75"/>
                      <a:pt x="5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9" y="69"/>
                      <a:pt x="20" y="63"/>
                      <a:pt x="21" y="57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" y="80"/>
                      <a:pt x="2" y="80"/>
                      <a:pt x="2" y="80"/>
                    </a:cubicBezTo>
                    <a:cubicBezTo>
                      <a:pt x="1" y="80"/>
                      <a:pt x="0" y="79"/>
                      <a:pt x="0" y="7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9" y="0"/>
                      <a:pt x="15" y="2"/>
                      <a:pt x="21" y="3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6" y="7"/>
                      <a:pt x="10" y="6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9" name="Freeform 156"/>
              <p:cNvSpPr>
                <a:spLocks noEditPoints="1"/>
              </p:cNvSpPr>
              <p:nvPr/>
            </p:nvSpPr>
            <p:spPr bwMode="auto">
              <a:xfrm>
                <a:off x="7702563" y="4664102"/>
                <a:ext cx="96838" cy="177801"/>
              </a:xfrm>
              <a:custGeom>
                <a:avLst/>
                <a:gdLst>
                  <a:gd name="T0" fmla="*/ 38 w 43"/>
                  <a:gd name="T1" fmla="*/ 74 h 79"/>
                  <a:gd name="T2" fmla="*/ 38 w 43"/>
                  <a:gd name="T3" fmla="*/ 4 h 79"/>
                  <a:gd name="T4" fmla="*/ 24 w 43"/>
                  <a:gd name="T5" fmla="*/ 4 h 79"/>
                  <a:gd name="T6" fmla="*/ 22 w 43"/>
                  <a:gd name="T7" fmla="*/ 19 h 79"/>
                  <a:gd name="T8" fmla="*/ 22 w 43"/>
                  <a:gd name="T9" fmla="*/ 0 h 79"/>
                  <a:gd name="T10" fmla="*/ 41 w 43"/>
                  <a:gd name="T11" fmla="*/ 0 h 79"/>
                  <a:gd name="T12" fmla="*/ 43 w 43"/>
                  <a:gd name="T13" fmla="*/ 2 h 79"/>
                  <a:gd name="T14" fmla="*/ 43 w 43"/>
                  <a:gd name="T15" fmla="*/ 77 h 79"/>
                  <a:gd name="T16" fmla="*/ 43 w 43"/>
                  <a:gd name="T17" fmla="*/ 77 h 79"/>
                  <a:gd name="T18" fmla="*/ 43 w 43"/>
                  <a:gd name="T19" fmla="*/ 77 h 79"/>
                  <a:gd name="T20" fmla="*/ 41 w 43"/>
                  <a:gd name="T21" fmla="*/ 79 h 79"/>
                  <a:gd name="T22" fmla="*/ 22 w 43"/>
                  <a:gd name="T23" fmla="*/ 76 h 79"/>
                  <a:gd name="T24" fmla="*/ 22 w 43"/>
                  <a:gd name="T25" fmla="*/ 71 h 79"/>
                  <a:gd name="T26" fmla="*/ 38 w 43"/>
                  <a:gd name="T27" fmla="*/ 74 h 79"/>
                  <a:gd name="T28" fmla="*/ 22 w 43"/>
                  <a:gd name="T29" fmla="*/ 19 h 79"/>
                  <a:gd name="T30" fmla="*/ 18 w 43"/>
                  <a:gd name="T31" fmla="*/ 36 h 79"/>
                  <a:gd name="T32" fmla="*/ 6 w 43"/>
                  <a:gd name="T33" fmla="*/ 63 h 79"/>
                  <a:gd name="T34" fmla="*/ 21 w 43"/>
                  <a:gd name="T35" fmla="*/ 70 h 79"/>
                  <a:gd name="T36" fmla="*/ 22 w 43"/>
                  <a:gd name="T37" fmla="*/ 71 h 79"/>
                  <a:gd name="T38" fmla="*/ 22 w 43"/>
                  <a:gd name="T39" fmla="*/ 76 h 79"/>
                  <a:gd name="T40" fmla="*/ 20 w 43"/>
                  <a:gd name="T41" fmla="*/ 75 h 79"/>
                  <a:gd name="T42" fmla="*/ 1 w 43"/>
                  <a:gd name="T43" fmla="*/ 66 h 79"/>
                  <a:gd name="T44" fmla="*/ 1 w 43"/>
                  <a:gd name="T45" fmla="*/ 66 h 79"/>
                  <a:gd name="T46" fmla="*/ 0 w 43"/>
                  <a:gd name="T47" fmla="*/ 62 h 79"/>
                  <a:gd name="T48" fmla="*/ 13 w 43"/>
                  <a:gd name="T49" fmla="*/ 34 h 79"/>
                  <a:gd name="T50" fmla="*/ 19 w 43"/>
                  <a:gd name="T51" fmla="*/ 2 h 79"/>
                  <a:gd name="T52" fmla="*/ 19 w 43"/>
                  <a:gd name="T53" fmla="*/ 2 h 79"/>
                  <a:gd name="T54" fmla="*/ 21 w 43"/>
                  <a:gd name="T55" fmla="*/ 0 h 79"/>
                  <a:gd name="T56" fmla="*/ 22 w 43"/>
                  <a:gd name="T57" fmla="*/ 0 h 79"/>
                  <a:gd name="T58" fmla="*/ 22 w 43"/>
                  <a:gd name="T59" fmla="*/ 1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79">
                    <a:moveTo>
                      <a:pt x="38" y="74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9"/>
                      <a:pt x="23" y="14"/>
                      <a:pt x="22" y="19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0"/>
                      <a:pt x="43" y="1"/>
                      <a:pt x="43" y="2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8"/>
                      <a:pt x="42" y="79"/>
                      <a:pt x="41" y="79"/>
                    </a:cubicBezTo>
                    <a:cubicBezTo>
                      <a:pt x="34" y="79"/>
                      <a:pt x="28" y="78"/>
                      <a:pt x="22" y="76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7" y="72"/>
                      <a:pt x="33" y="74"/>
                      <a:pt x="38" y="74"/>
                    </a:cubicBezTo>
                    <a:close/>
                    <a:moveTo>
                      <a:pt x="22" y="19"/>
                    </a:moveTo>
                    <a:cubicBezTo>
                      <a:pt x="21" y="25"/>
                      <a:pt x="20" y="30"/>
                      <a:pt x="18" y="36"/>
                    </a:cubicBezTo>
                    <a:cubicBezTo>
                      <a:pt x="15" y="46"/>
                      <a:pt x="11" y="55"/>
                      <a:pt x="6" y="63"/>
                    </a:cubicBezTo>
                    <a:cubicBezTo>
                      <a:pt x="11" y="66"/>
                      <a:pt x="16" y="68"/>
                      <a:pt x="21" y="70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1" y="75"/>
                      <a:pt x="21" y="75"/>
                      <a:pt x="20" y="75"/>
                    </a:cubicBezTo>
                    <a:cubicBezTo>
                      <a:pt x="13" y="73"/>
                      <a:pt x="7" y="69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65"/>
                      <a:pt x="0" y="63"/>
                      <a:pt x="0" y="62"/>
                    </a:cubicBezTo>
                    <a:cubicBezTo>
                      <a:pt x="6" y="54"/>
                      <a:pt x="10" y="45"/>
                      <a:pt x="13" y="34"/>
                    </a:cubicBezTo>
                    <a:cubicBezTo>
                      <a:pt x="16" y="24"/>
                      <a:pt x="18" y="14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20" y="0"/>
                      <a:pt x="21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0" name="Freeform 157"/>
              <p:cNvSpPr>
                <a:spLocks noEditPoints="1"/>
              </p:cNvSpPr>
              <p:nvPr/>
            </p:nvSpPr>
            <p:spPr bwMode="auto">
              <a:xfrm>
                <a:off x="7702563" y="4462489"/>
                <a:ext cx="96838" cy="180976"/>
              </a:xfrm>
              <a:custGeom>
                <a:avLst/>
                <a:gdLst>
                  <a:gd name="T0" fmla="*/ 24 w 43"/>
                  <a:gd name="T1" fmla="*/ 75 h 80"/>
                  <a:gd name="T2" fmla="*/ 38 w 43"/>
                  <a:gd name="T3" fmla="*/ 75 h 80"/>
                  <a:gd name="T4" fmla="*/ 38 w 43"/>
                  <a:gd name="T5" fmla="*/ 5 h 80"/>
                  <a:gd name="T6" fmla="*/ 22 w 43"/>
                  <a:gd name="T7" fmla="*/ 9 h 80"/>
                  <a:gd name="T8" fmla="*/ 22 w 43"/>
                  <a:gd name="T9" fmla="*/ 4 h 80"/>
                  <a:gd name="T10" fmla="*/ 40 w 43"/>
                  <a:gd name="T11" fmla="*/ 0 h 80"/>
                  <a:gd name="T12" fmla="*/ 41 w 43"/>
                  <a:gd name="T13" fmla="*/ 0 h 80"/>
                  <a:gd name="T14" fmla="*/ 43 w 43"/>
                  <a:gd name="T15" fmla="*/ 2 h 80"/>
                  <a:gd name="T16" fmla="*/ 43 w 43"/>
                  <a:gd name="T17" fmla="*/ 77 h 80"/>
                  <a:gd name="T18" fmla="*/ 41 w 43"/>
                  <a:gd name="T19" fmla="*/ 80 h 80"/>
                  <a:gd name="T20" fmla="*/ 22 w 43"/>
                  <a:gd name="T21" fmla="*/ 80 h 80"/>
                  <a:gd name="T22" fmla="*/ 22 w 43"/>
                  <a:gd name="T23" fmla="*/ 60 h 80"/>
                  <a:gd name="T24" fmla="*/ 24 w 43"/>
                  <a:gd name="T25" fmla="*/ 75 h 80"/>
                  <a:gd name="T26" fmla="*/ 22 w 43"/>
                  <a:gd name="T27" fmla="*/ 9 h 80"/>
                  <a:gd name="T28" fmla="*/ 21 w 43"/>
                  <a:gd name="T29" fmla="*/ 9 h 80"/>
                  <a:gd name="T30" fmla="*/ 6 w 43"/>
                  <a:gd name="T31" fmla="*/ 16 h 80"/>
                  <a:gd name="T32" fmla="*/ 18 w 43"/>
                  <a:gd name="T33" fmla="*/ 44 h 80"/>
                  <a:gd name="T34" fmla="*/ 22 w 43"/>
                  <a:gd name="T35" fmla="*/ 60 h 80"/>
                  <a:gd name="T36" fmla="*/ 22 w 43"/>
                  <a:gd name="T37" fmla="*/ 80 h 80"/>
                  <a:gd name="T38" fmla="*/ 21 w 43"/>
                  <a:gd name="T39" fmla="*/ 80 h 80"/>
                  <a:gd name="T40" fmla="*/ 21 w 43"/>
                  <a:gd name="T41" fmla="*/ 80 h 80"/>
                  <a:gd name="T42" fmla="*/ 19 w 43"/>
                  <a:gd name="T43" fmla="*/ 77 h 80"/>
                  <a:gd name="T44" fmla="*/ 13 w 43"/>
                  <a:gd name="T45" fmla="*/ 45 h 80"/>
                  <a:gd name="T46" fmla="*/ 0 w 43"/>
                  <a:gd name="T47" fmla="*/ 17 h 80"/>
                  <a:gd name="T48" fmla="*/ 0 w 43"/>
                  <a:gd name="T49" fmla="*/ 17 h 80"/>
                  <a:gd name="T50" fmla="*/ 1 w 43"/>
                  <a:gd name="T51" fmla="*/ 14 h 80"/>
                  <a:gd name="T52" fmla="*/ 20 w 43"/>
                  <a:gd name="T53" fmla="*/ 4 h 80"/>
                  <a:gd name="T54" fmla="*/ 22 w 43"/>
                  <a:gd name="T55" fmla="*/ 4 h 80"/>
                  <a:gd name="T56" fmla="*/ 22 w 43"/>
                  <a:gd name="T57" fmla="*/ 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3" h="80">
                    <a:moveTo>
                      <a:pt x="24" y="75"/>
                    </a:moveTo>
                    <a:cubicBezTo>
                      <a:pt x="38" y="75"/>
                      <a:pt x="38" y="75"/>
                      <a:pt x="38" y="7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3" y="6"/>
                      <a:pt x="27" y="7"/>
                      <a:pt x="22" y="9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8" y="2"/>
                      <a:pt x="34" y="0"/>
                      <a:pt x="4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0"/>
                      <a:pt x="43" y="1"/>
                      <a:pt x="43" y="2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9"/>
                      <a:pt x="42" y="80"/>
                      <a:pt x="41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5"/>
                      <a:pt x="23" y="70"/>
                      <a:pt x="24" y="75"/>
                    </a:cubicBezTo>
                    <a:close/>
                    <a:moveTo>
                      <a:pt x="22" y="9"/>
                    </a:moveTo>
                    <a:cubicBezTo>
                      <a:pt x="21" y="9"/>
                      <a:pt x="21" y="9"/>
                      <a:pt x="21" y="9"/>
                    </a:cubicBezTo>
                    <a:cubicBezTo>
                      <a:pt x="16" y="11"/>
                      <a:pt x="11" y="13"/>
                      <a:pt x="6" y="16"/>
                    </a:cubicBezTo>
                    <a:cubicBezTo>
                      <a:pt x="11" y="24"/>
                      <a:pt x="15" y="33"/>
                      <a:pt x="18" y="44"/>
                    </a:cubicBezTo>
                    <a:cubicBezTo>
                      <a:pt x="20" y="49"/>
                      <a:pt x="21" y="55"/>
                      <a:pt x="22" y="6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0" y="80"/>
                      <a:pt x="19" y="79"/>
                      <a:pt x="19" y="77"/>
                    </a:cubicBezTo>
                    <a:cubicBezTo>
                      <a:pt x="18" y="66"/>
                      <a:pt x="16" y="55"/>
                      <a:pt x="13" y="45"/>
                    </a:cubicBezTo>
                    <a:cubicBezTo>
                      <a:pt x="10" y="34"/>
                      <a:pt x="6" y="25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4"/>
                      <a:pt x="1" y="14"/>
                    </a:cubicBezTo>
                    <a:cubicBezTo>
                      <a:pt x="7" y="10"/>
                      <a:pt x="13" y="7"/>
                      <a:pt x="20" y="4"/>
                    </a:cubicBezTo>
                    <a:cubicBezTo>
                      <a:pt x="21" y="4"/>
                      <a:pt x="21" y="4"/>
                      <a:pt x="22" y="4"/>
                    </a:cubicBezTo>
                    <a:lnTo>
                      <a:pt x="2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1" name="Freeform 158"/>
              <p:cNvSpPr>
                <a:spLocks noEditPoints="1"/>
              </p:cNvSpPr>
              <p:nvPr/>
            </p:nvSpPr>
            <p:spPr bwMode="auto">
              <a:xfrm>
                <a:off x="7618425" y="4664102"/>
                <a:ext cx="106363" cy="130176"/>
              </a:xfrm>
              <a:custGeom>
                <a:avLst/>
                <a:gdLst>
                  <a:gd name="T0" fmla="*/ 24 w 47"/>
                  <a:gd name="T1" fmla="*/ 0 h 58"/>
                  <a:gd name="T2" fmla="*/ 45 w 47"/>
                  <a:gd name="T3" fmla="*/ 0 h 58"/>
                  <a:gd name="T4" fmla="*/ 47 w 47"/>
                  <a:gd name="T5" fmla="*/ 2 h 58"/>
                  <a:gd name="T6" fmla="*/ 42 w 47"/>
                  <a:gd name="T7" fmla="*/ 31 h 58"/>
                  <a:gd name="T8" fmla="*/ 31 w 47"/>
                  <a:gd name="T9" fmla="*/ 56 h 58"/>
                  <a:gd name="T10" fmla="*/ 27 w 47"/>
                  <a:gd name="T11" fmla="*/ 57 h 58"/>
                  <a:gd name="T12" fmla="*/ 24 w 47"/>
                  <a:gd name="T13" fmla="*/ 54 h 58"/>
                  <a:gd name="T14" fmla="*/ 24 w 47"/>
                  <a:gd name="T15" fmla="*/ 47 h 58"/>
                  <a:gd name="T16" fmla="*/ 28 w 47"/>
                  <a:gd name="T17" fmla="*/ 51 h 58"/>
                  <a:gd name="T18" fmla="*/ 37 w 47"/>
                  <a:gd name="T19" fmla="*/ 30 h 58"/>
                  <a:gd name="T20" fmla="*/ 42 w 47"/>
                  <a:gd name="T21" fmla="*/ 4 h 58"/>
                  <a:gd name="T22" fmla="*/ 24 w 47"/>
                  <a:gd name="T23" fmla="*/ 4 h 58"/>
                  <a:gd name="T24" fmla="*/ 24 w 47"/>
                  <a:gd name="T25" fmla="*/ 0 h 58"/>
                  <a:gd name="T26" fmla="*/ 2 w 47"/>
                  <a:gd name="T27" fmla="*/ 12 h 58"/>
                  <a:gd name="T28" fmla="*/ 0 w 47"/>
                  <a:gd name="T29" fmla="*/ 2 h 58"/>
                  <a:gd name="T30" fmla="*/ 3 w 47"/>
                  <a:gd name="T31" fmla="*/ 0 h 58"/>
                  <a:gd name="T32" fmla="*/ 24 w 47"/>
                  <a:gd name="T33" fmla="*/ 0 h 58"/>
                  <a:gd name="T34" fmla="*/ 24 w 47"/>
                  <a:gd name="T35" fmla="*/ 4 h 58"/>
                  <a:gd name="T36" fmla="*/ 5 w 47"/>
                  <a:gd name="T37" fmla="*/ 4 h 58"/>
                  <a:gd name="T38" fmla="*/ 8 w 47"/>
                  <a:gd name="T39" fmla="*/ 16 h 58"/>
                  <a:gd name="T40" fmla="*/ 13 w 47"/>
                  <a:gd name="T41" fmla="*/ 30 h 58"/>
                  <a:gd name="T42" fmla="*/ 24 w 47"/>
                  <a:gd name="T43" fmla="*/ 47 h 58"/>
                  <a:gd name="T44" fmla="*/ 24 w 47"/>
                  <a:gd name="T45" fmla="*/ 54 h 58"/>
                  <a:gd name="T46" fmla="*/ 9 w 47"/>
                  <a:gd name="T47" fmla="*/ 32 h 58"/>
                  <a:gd name="T48" fmla="*/ 2 w 47"/>
                  <a:gd name="T4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58">
                    <a:moveTo>
                      <a:pt x="2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1"/>
                      <a:pt x="47" y="2"/>
                    </a:cubicBezTo>
                    <a:cubicBezTo>
                      <a:pt x="47" y="12"/>
                      <a:pt x="45" y="22"/>
                      <a:pt x="42" y="31"/>
                    </a:cubicBezTo>
                    <a:cubicBezTo>
                      <a:pt x="39" y="40"/>
                      <a:pt x="35" y="49"/>
                      <a:pt x="31" y="56"/>
                    </a:cubicBezTo>
                    <a:cubicBezTo>
                      <a:pt x="30" y="57"/>
                      <a:pt x="29" y="58"/>
                      <a:pt x="27" y="57"/>
                    </a:cubicBezTo>
                    <a:cubicBezTo>
                      <a:pt x="26" y="56"/>
                      <a:pt x="25" y="55"/>
                      <a:pt x="24" y="54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5" y="48"/>
                      <a:pt x="27" y="50"/>
                      <a:pt x="28" y="51"/>
                    </a:cubicBezTo>
                    <a:cubicBezTo>
                      <a:pt x="32" y="45"/>
                      <a:pt x="35" y="38"/>
                      <a:pt x="37" y="30"/>
                    </a:cubicBezTo>
                    <a:cubicBezTo>
                      <a:pt x="40" y="22"/>
                      <a:pt x="41" y="13"/>
                      <a:pt x="42" y="4"/>
                    </a:cubicBezTo>
                    <a:cubicBezTo>
                      <a:pt x="24" y="4"/>
                      <a:pt x="24" y="4"/>
                      <a:pt x="24" y="4"/>
                    </a:cubicBezTo>
                    <a:lnTo>
                      <a:pt x="24" y="0"/>
                    </a:lnTo>
                    <a:close/>
                    <a:moveTo>
                      <a:pt x="2" y="12"/>
                    </a:moveTo>
                    <a:cubicBezTo>
                      <a:pt x="1" y="8"/>
                      <a:pt x="1" y="5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8"/>
                      <a:pt x="7" y="12"/>
                      <a:pt x="8" y="16"/>
                    </a:cubicBezTo>
                    <a:cubicBezTo>
                      <a:pt x="9" y="21"/>
                      <a:pt x="11" y="25"/>
                      <a:pt x="13" y="30"/>
                    </a:cubicBezTo>
                    <a:cubicBezTo>
                      <a:pt x="16" y="36"/>
                      <a:pt x="19" y="42"/>
                      <a:pt x="24" y="47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18" y="47"/>
                      <a:pt x="12" y="40"/>
                      <a:pt x="9" y="32"/>
                    </a:cubicBezTo>
                    <a:cubicBezTo>
                      <a:pt x="5" y="26"/>
                      <a:pt x="3" y="19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2" name="Freeform 159"/>
              <p:cNvSpPr>
                <a:spLocks noEditPoints="1"/>
              </p:cNvSpPr>
              <p:nvPr/>
            </p:nvSpPr>
            <p:spPr bwMode="auto">
              <a:xfrm>
                <a:off x="7618425" y="4510114"/>
                <a:ext cx="106363" cy="133351"/>
              </a:xfrm>
              <a:custGeom>
                <a:avLst/>
                <a:gdLst>
                  <a:gd name="T0" fmla="*/ 28 w 47"/>
                  <a:gd name="T1" fmla="*/ 7 h 59"/>
                  <a:gd name="T2" fmla="*/ 24 w 47"/>
                  <a:gd name="T3" fmla="*/ 11 h 59"/>
                  <a:gd name="T4" fmla="*/ 24 w 47"/>
                  <a:gd name="T5" fmla="*/ 4 h 59"/>
                  <a:gd name="T6" fmla="*/ 27 w 47"/>
                  <a:gd name="T7" fmla="*/ 1 h 59"/>
                  <a:gd name="T8" fmla="*/ 27 w 47"/>
                  <a:gd name="T9" fmla="*/ 1 h 59"/>
                  <a:gd name="T10" fmla="*/ 31 w 47"/>
                  <a:gd name="T11" fmla="*/ 2 h 59"/>
                  <a:gd name="T12" fmla="*/ 42 w 47"/>
                  <a:gd name="T13" fmla="*/ 27 h 59"/>
                  <a:gd name="T14" fmla="*/ 47 w 47"/>
                  <a:gd name="T15" fmla="*/ 56 h 59"/>
                  <a:gd name="T16" fmla="*/ 47 w 47"/>
                  <a:gd name="T17" fmla="*/ 56 h 59"/>
                  <a:gd name="T18" fmla="*/ 45 w 47"/>
                  <a:gd name="T19" fmla="*/ 59 h 59"/>
                  <a:gd name="T20" fmla="*/ 24 w 47"/>
                  <a:gd name="T21" fmla="*/ 59 h 59"/>
                  <a:gd name="T22" fmla="*/ 24 w 47"/>
                  <a:gd name="T23" fmla="*/ 54 h 59"/>
                  <a:gd name="T24" fmla="*/ 42 w 47"/>
                  <a:gd name="T25" fmla="*/ 54 h 59"/>
                  <a:gd name="T26" fmla="*/ 37 w 47"/>
                  <a:gd name="T27" fmla="*/ 29 h 59"/>
                  <a:gd name="T28" fmla="*/ 28 w 47"/>
                  <a:gd name="T29" fmla="*/ 7 h 59"/>
                  <a:gd name="T30" fmla="*/ 24 w 47"/>
                  <a:gd name="T31" fmla="*/ 11 h 59"/>
                  <a:gd name="T32" fmla="*/ 13 w 47"/>
                  <a:gd name="T33" fmla="*/ 28 h 59"/>
                  <a:gd name="T34" fmla="*/ 5 w 47"/>
                  <a:gd name="T35" fmla="*/ 54 h 59"/>
                  <a:gd name="T36" fmla="*/ 24 w 47"/>
                  <a:gd name="T37" fmla="*/ 54 h 59"/>
                  <a:gd name="T38" fmla="*/ 24 w 47"/>
                  <a:gd name="T39" fmla="*/ 59 h 59"/>
                  <a:gd name="T40" fmla="*/ 3 w 47"/>
                  <a:gd name="T41" fmla="*/ 59 h 59"/>
                  <a:gd name="T42" fmla="*/ 3 w 47"/>
                  <a:gd name="T43" fmla="*/ 59 h 59"/>
                  <a:gd name="T44" fmla="*/ 3 w 47"/>
                  <a:gd name="T45" fmla="*/ 59 h 59"/>
                  <a:gd name="T46" fmla="*/ 0 w 47"/>
                  <a:gd name="T47" fmla="*/ 56 h 59"/>
                  <a:gd name="T48" fmla="*/ 9 w 47"/>
                  <a:gd name="T49" fmla="*/ 26 h 59"/>
                  <a:gd name="T50" fmla="*/ 24 w 47"/>
                  <a:gd name="T51" fmla="*/ 4 h 59"/>
                  <a:gd name="T52" fmla="*/ 24 w 47"/>
                  <a:gd name="T53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7" h="59">
                    <a:moveTo>
                      <a:pt x="28" y="7"/>
                    </a:moveTo>
                    <a:cubicBezTo>
                      <a:pt x="27" y="8"/>
                      <a:pt x="25" y="10"/>
                      <a:pt x="24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3"/>
                      <a:pt x="26" y="2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0"/>
                      <a:pt x="30" y="1"/>
                      <a:pt x="31" y="2"/>
                    </a:cubicBezTo>
                    <a:cubicBezTo>
                      <a:pt x="35" y="9"/>
                      <a:pt x="39" y="17"/>
                      <a:pt x="42" y="27"/>
                    </a:cubicBezTo>
                    <a:cubicBezTo>
                      <a:pt x="45" y="36"/>
                      <a:pt x="47" y="4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8"/>
                      <a:pt x="46" y="59"/>
                      <a:pt x="45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1" y="45"/>
                      <a:pt x="40" y="36"/>
                      <a:pt x="37" y="29"/>
                    </a:cubicBezTo>
                    <a:cubicBezTo>
                      <a:pt x="35" y="20"/>
                      <a:pt x="32" y="13"/>
                      <a:pt x="28" y="7"/>
                    </a:cubicBezTo>
                    <a:close/>
                    <a:moveTo>
                      <a:pt x="24" y="11"/>
                    </a:moveTo>
                    <a:cubicBezTo>
                      <a:pt x="19" y="17"/>
                      <a:pt x="16" y="22"/>
                      <a:pt x="13" y="28"/>
                    </a:cubicBezTo>
                    <a:cubicBezTo>
                      <a:pt x="9" y="36"/>
                      <a:pt x="6" y="45"/>
                      <a:pt x="5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1" y="59"/>
                      <a:pt x="0" y="57"/>
                      <a:pt x="0" y="56"/>
                    </a:cubicBezTo>
                    <a:cubicBezTo>
                      <a:pt x="1" y="45"/>
                      <a:pt x="4" y="35"/>
                      <a:pt x="9" y="26"/>
                    </a:cubicBezTo>
                    <a:cubicBezTo>
                      <a:pt x="12" y="18"/>
                      <a:pt x="18" y="11"/>
                      <a:pt x="24" y="4"/>
                    </a:cubicBezTo>
                    <a:lnTo>
                      <a:pt x="2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3" name="Freeform 160"/>
              <p:cNvSpPr>
                <a:spLocks noEditPoints="1"/>
              </p:cNvSpPr>
              <p:nvPr/>
            </p:nvSpPr>
            <p:spPr bwMode="auto">
              <a:xfrm>
                <a:off x="7820038" y="4664102"/>
                <a:ext cx="96838" cy="177801"/>
              </a:xfrm>
              <a:custGeom>
                <a:avLst/>
                <a:gdLst>
                  <a:gd name="T0" fmla="*/ 21 w 43"/>
                  <a:gd name="T1" fmla="*/ 71 h 79"/>
                  <a:gd name="T2" fmla="*/ 21 w 43"/>
                  <a:gd name="T3" fmla="*/ 71 h 79"/>
                  <a:gd name="T4" fmla="*/ 37 w 43"/>
                  <a:gd name="T5" fmla="*/ 63 h 79"/>
                  <a:gd name="T6" fmla="*/ 24 w 43"/>
                  <a:gd name="T7" fmla="*/ 36 h 79"/>
                  <a:gd name="T8" fmla="*/ 21 w 43"/>
                  <a:gd name="T9" fmla="*/ 22 h 79"/>
                  <a:gd name="T10" fmla="*/ 21 w 43"/>
                  <a:gd name="T11" fmla="*/ 0 h 79"/>
                  <a:gd name="T12" fmla="*/ 23 w 43"/>
                  <a:gd name="T13" fmla="*/ 2 h 79"/>
                  <a:gd name="T14" fmla="*/ 29 w 43"/>
                  <a:gd name="T15" fmla="*/ 34 h 79"/>
                  <a:gd name="T16" fmla="*/ 42 w 43"/>
                  <a:gd name="T17" fmla="*/ 63 h 79"/>
                  <a:gd name="T18" fmla="*/ 42 w 43"/>
                  <a:gd name="T19" fmla="*/ 63 h 79"/>
                  <a:gd name="T20" fmla="*/ 42 w 43"/>
                  <a:gd name="T21" fmla="*/ 63 h 79"/>
                  <a:gd name="T22" fmla="*/ 42 w 43"/>
                  <a:gd name="T23" fmla="*/ 66 h 79"/>
                  <a:gd name="T24" fmla="*/ 23 w 43"/>
                  <a:gd name="T25" fmla="*/ 75 h 79"/>
                  <a:gd name="T26" fmla="*/ 21 w 43"/>
                  <a:gd name="T27" fmla="*/ 76 h 79"/>
                  <a:gd name="T28" fmla="*/ 21 w 43"/>
                  <a:gd name="T29" fmla="*/ 71 h 79"/>
                  <a:gd name="T30" fmla="*/ 5 w 43"/>
                  <a:gd name="T31" fmla="*/ 74 h 79"/>
                  <a:gd name="T32" fmla="*/ 21 w 43"/>
                  <a:gd name="T33" fmla="*/ 71 h 79"/>
                  <a:gd name="T34" fmla="*/ 21 w 43"/>
                  <a:gd name="T35" fmla="*/ 76 h 79"/>
                  <a:gd name="T36" fmla="*/ 3 w 43"/>
                  <a:gd name="T37" fmla="*/ 79 h 79"/>
                  <a:gd name="T38" fmla="*/ 2 w 43"/>
                  <a:gd name="T39" fmla="*/ 79 h 79"/>
                  <a:gd name="T40" fmla="*/ 0 w 43"/>
                  <a:gd name="T41" fmla="*/ 77 h 79"/>
                  <a:gd name="T42" fmla="*/ 0 w 43"/>
                  <a:gd name="T43" fmla="*/ 2 h 79"/>
                  <a:gd name="T44" fmla="*/ 2 w 43"/>
                  <a:gd name="T45" fmla="*/ 0 h 79"/>
                  <a:gd name="T46" fmla="*/ 21 w 43"/>
                  <a:gd name="T47" fmla="*/ 0 h 79"/>
                  <a:gd name="T48" fmla="*/ 21 w 43"/>
                  <a:gd name="T49" fmla="*/ 0 h 79"/>
                  <a:gd name="T50" fmla="*/ 21 w 43"/>
                  <a:gd name="T51" fmla="*/ 0 h 79"/>
                  <a:gd name="T52" fmla="*/ 21 w 43"/>
                  <a:gd name="T53" fmla="*/ 22 h 79"/>
                  <a:gd name="T54" fmla="*/ 19 w 43"/>
                  <a:gd name="T55" fmla="*/ 4 h 79"/>
                  <a:gd name="T56" fmla="*/ 5 w 43"/>
                  <a:gd name="T57" fmla="*/ 4 h 79"/>
                  <a:gd name="T58" fmla="*/ 5 w 43"/>
                  <a:gd name="T59" fmla="*/ 7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79">
                    <a:moveTo>
                      <a:pt x="21" y="71"/>
                    </a:moveTo>
                    <a:cubicBezTo>
                      <a:pt x="21" y="71"/>
                      <a:pt x="21" y="71"/>
                      <a:pt x="21" y="71"/>
                    </a:cubicBezTo>
                    <a:cubicBezTo>
                      <a:pt x="27" y="69"/>
                      <a:pt x="32" y="66"/>
                      <a:pt x="37" y="63"/>
                    </a:cubicBezTo>
                    <a:cubicBezTo>
                      <a:pt x="32" y="55"/>
                      <a:pt x="28" y="46"/>
                      <a:pt x="24" y="36"/>
                    </a:cubicBezTo>
                    <a:cubicBezTo>
                      <a:pt x="23" y="31"/>
                      <a:pt x="22" y="27"/>
                      <a:pt x="21" y="2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3" y="1"/>
                      <a:pt x="23" y="2"/>
                    </a:cubicBezTo>
                    <a:cubicBezTo>
                      <a:pt x="24" y="13"/>
                      <a:pt x="26" y="24"/>
                      <a:pt x="29" y="34"/>
                    </a:cubicBezTo>
                    <a:cubicBezTo>
                      <a:pt x="32" y="45"/>
                      <a:pt x="37" y="55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3" y="64"/>
                      <a:pt x="43" y="65"/>
                      <a:pt x="42" y="66"/>
                    </a:cubicBezTo>
                    <a:cubicBezTo>
                      <a:pt x="36" y="70"/>
                      <a:pt x="30" y="73"/>
                      <a:pt x="23" y="75"/>
                    </a:cubicBezTo>
                    <a:cubicBezTo>
                      <a:pt x="22" y="75"/>
                      <a:pt x="22" y="76"/>
                      <a:pt x="21" y="76"/>
                    </a:cubicBezTo>
                    <a:lnTo>
                      <a:pt x="21" y="71"/>
                    </a:lnTo>
                    <a:close/>
                    <a:moveTo>
                      <a:pt x="5" y="74"/>
                    </a:moveTo>
                    <a:cubicBezTo>
                      <a:pt x="10" y="74"/>
                      <a:pt x="16" y="72"/>
                      <a:pt x="21" y="71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15" y="78"/>
                      <a:pt x="9" y="79"/>
                      <a:pt x="3" y="79"/>
                    </a:cubicBezTo>
                    <a:cubicBezTo>
                      <a:pt x="3" y="79"/>
                      <a:pt x="3" y="79"/>
                      <a:pt x="2" y="79"/>
                    </a:cubicBezTo>
                    <a:cubicBezTo>
                      <a:pt x="1" y="79"/>
                      <a:pt x="0" y="78"/>
                      <a:pt x="0" y="7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0" y="16"/>
                      <a:pt x="19" y="10"/>
                      <a:pt x="19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4" name="Freeform 161"/>
              <p:cNvSpPr>
                <a:spLocks noEditPoints="1"/>
              </p:cNvSpPr>
              <p:nvPr/>
            </p:nvSpPr>
            <p:spPr bwMode="auto">
              <a:xfrm>
                <a:off x="7731137" y="1833574"/>
                <a:ext cx="219075" cy="174626"/>
              </a:xfrm>
              <a:custGeom>
                <a:avLst/>
                <a:gdLst>
                  <a:gd name="T0" fmla="*/ 83 w 97"/>
                  <a:gd name="T1" fmla="*/ 19 h 77"/>
                  <a:gd name="T2" fmla="*/ 79 w 97"/>
                  <a:gd name="T3" fmla="*/ 1 h 77"/>
                  <a:gd name="T4" fmla="*/ 97 w 97"/>
                  <a:gd name="T5" fmla="*/ 28 h 77"/>
                  <a:gd name="T6" fmla="*/ 95 w 97"/>
                  <a:gd name="T7" fmla="*/ 75 h 77"/>
                  <a:gd name="T8" fmla="*/ 77 w 97"/>
                  <a:gd name="T9" fmla="*/ 73 h 77"/>
                  <a:gd name="T10" fmla="*/ 92 w 97"/>
                  <a:gd name="T11" fmla="*/ 71 h 77"/>
                  <a:gd name="T12" fmla="*/ 77 w 97"/>
                  <a:gd name="T13" fmla="*/ 55 h 77"/>
                  <a:gd name="T14" fmla="*/ 89 w 97"/>
                  <a:gd name="T15" fmla="*/ 43 h 77"/>
                  <a:gd name="T16" fmla="*/ 77 w 97"/>
                  <a:gd name="T17" fmla="*/ 46 h 77"/>
                  <a:gd name="T18" fmla="*/ 77 w 97"/>
                  <a:gd name="T19" fmla="*/ 50 h 77"/>
                  <a:gd name="T20" fmla="*/ 79 w 97"/>
                  <a:gd name="T21" fmla="*/ 25 h 77"/>
                  <a:gd name="T22" fmla="*/ 81 w 97"/>
                  <a:gd name="T23" fmla="*/ 22 h 77"/>
                  <a:gd name="T24" fmla="*/ 77 w 97"/>
                  <a:gd name="T25" fmla="*/ 8 h 77"/>
                  <a:gd name="T26" fmla="*/ 48 w 97"/>
                  <a:gd name="T27" fmla="*/ 0 h 77"/>
                  <a:gd name="T28" fmla="*/ 77 w 97"/>
                  <a:gd name="T29" fmla="*/ 0 h 77"/>
                  <a:gd name="T30" fmla="*/ 73 w 97"/>
                  <a:gd name="T31" fmla="*/ 58 h 77"/>
                  <a:gd name="T32" fmla="*/ 75 w 97"/>
                  <a:gd name="T33" fmla="*/ 72 h 77"/>
                  <a:gd name="T34" fmla="*/ 77 w 97"/>
                  <a:gd name="T35" fmla="*/ 73 h 77"/>
                  <a:gd name="T36" fmla="*/ 72 w 97"/>
                  <a:gd name="T37" fmla="*/ 76 h 77"/>
                  <a:gd name="T38" fmla="*/ 70 w 97"/>
                  <a:gd name="T39" fmla="*/ 63 h 77"/>
                  <a:gd name="T40" fmla="*/ 77 w 97"/>
                  <a:gd name="T41" fmla="*/ 13 h 77"/>
                  <a:gd name="T42" fmla="*/ 48 w 97"/>
                  <a:gd name="T43" fmla="*/ 6 h 77"/>
                  <a:gd name="T44" fmla="*/ 75 w 97"/>
                  <a:gd name="T45" fmla="*/ 20 h 77"/>
                  <a:gd name="T46" fmla="*/ 77 w 97"/>
                  <a:gd name="T47" fmla="*/ 25 h 77"/>
                  <a:gd name="T48" fmla="*/ 77 w 97"/>
                  <a:gd name="T49" fmla="*/ 46 h 77"/>
                  <a:gd name="T50" fmla="*/ 77 w 97"/>
                  <a:gd name="T51" fmla="*/ 50 h 77"/>
                  <a:gd name="T52" fmla="*/ 65 w 97"/>
                  <a:gd name="T53" fmla="*/ 53 h 77"/>
                  <a:gd name="T54" fmla="*/ 77 w 97"/>
                  <a:gd name="T55" fmla="*/ 41 h 77"/>
                  <a:gd name="T56" fmla="*/ 20 w 97"/>
                  <a:gd name="T57" fmla="*/ 8 h 77"/>
                  <a:gd name="T58" fmla="*/ 48 w 97"/>
                  <a:gd name="T59" fmla="*/ 0 h 77"/>
                  <a:gd name="T60" fmla="*/ 20 w 97"/>
                  <a:gd name="T61" fmla="*/ 73 h 77"/>
                  <a:gd name="T62" fmla="*/ 22 w 97"/>
                  <a:gd name="T63" fmla="*/ 60 h 77"/>
                  <a:gd name="T64" fmla="*/ 48 w 97"/>
                  <a:gd name="T65" fmla="*/ 63 h 77"/>
                  <a:gd name="T66" fmla="*/ 25 w 97"/>
                  <a:gd name="T67" fmla="*/ 75 h 77"/>
                  <a:gd name="T68" fmla="*/ 20 w 97"/>
                  <a:gd name="T69" fmla="*/ 73 h 77"/>
                  <a:gd name="T70" fmla="*/ 25 w 97"/>
                  <a:gd name="T71" fmla="*/ 6 h 77"/>
                  <a:gd name="T72" fmla="*/ 20 w 97"/>
                  <a:gd name="T73" fmla="*/ 25 h 77"/>
                  <a:gd name="T74" fmla="*/ 22 w 97"/>
                  <a:gd name="T75" fmla="*/ 20 h 77"/>
                  <a:gd name="T76" fmla="*/ 48 w 97"/>
                  <a:gd name="T77" fmla="*/ 6 h 77"/>
                  <a:gd name="T78" fmla="*/ 27 w 97"/>
                  <a:gd name="T79" fmla="*/ 50 h 77"/>
                  <a:gd name="T80" fmla="*/ 20 w 97"/>
                  <a:gd name="T81" fmla="*/ 41 h 77"/>
                  <a:gd name="T82" fmla="*/ 32 w 97"/>
                  <a:gd name="T83" fmla="*/ 53 h 77"/>
                  <a:gd name="T84" fmla="*/ 20 w 97"/>
                  <a:gd name="T85" fmla="*/ 8 h 77"/>
                  <a:gd name="T86" fmla="*/ 14 w 97"/>
                  <a:gd name="T87" fmla="*/ 20 h 77"/>
                  <a:gd name="T88" fmla="*/ 5 w 97"/>
                  <a:gd name="T89" fmla="*/ 60 h 77"/>
                  <a:gd name="T90" fmla="*/ 7 w 97"/>
                  <a:gd name="T91" fmla="*/ 73 h 77"/>
                  <a:gd name="T92" fmla="*/ 7 w 97"/>
                  <a:gd name="T93" fmla="*/ 77 h 77"/>
                  <a:gd name="T94" fmla="*/ 0 w 97"/>
                  <a:gd name="T95" fmla="*/ 60 h 77"/>
                  <a:gd name="T96" fmla="*/ 0 w 97"/>
                  <a:gd name="T97" fmla="*/ 28 h 77"/>
                  <a:gd name="T98" fmla="*/ 18 w 97"/>
                  <a:gd name="T99" fmla="*/ 1 h 77"/>
                  <a:gd name="T100" fmla="*/ 20 w 97"/>
                  <a:gd name="T101" fmla="*/ 13 h 77"/>
                  <a:gd name="T102" fmla="*/ 18 w 97"/>
                  <a:gd name="T103" fmla="*/ 25 h 77"/>
                  <a:gd name="T104" fmla="*/ 20 w 97"/>
                  <a:gd name="T105" fmla="*/ 41 h 77"/>
                  <a:gd name="T106" fmla="*/ 8 w 97"/>
                  <a:gd name="T107" fmla="*/ 53 h 77"/>
                  <a:gd name="T108" fmla="*/ 20 w 97"/>
                  <a:gd name="T109" fmla="*/ 50 h 77"/>
                  <a:gd name="T110" fmla="*/ 20 w 97"/>
                  <a:gd name="T111" fmla="*/ 4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7" h="77">
                    <a:moveTo>
                      <a:pt x="92" y="29"/>
                    </a:moveTo>
                    <a:cubicBezTo>
                      <a:pt x="83" y="20"/>
                      <a:pt x="83" y="20"/>
                      <a:pt x="83" y="20"/>
                    </a:cubicBezTo>
                    <a:cubicBezTo>
                      <a:pt x="83" y="20"/>
                      <a:pt x="83" y="20"/>
                      <a:pt x="83" y="19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0"/>
                      <a:pt x="78" y="0"/>
                      <a:pt x="79" y="1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7" y="27"/>
                      <a:pt x="97" y="28"/>
                      <a:pt x="97" y="28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3"/>
                      <a:pt x="96" y="74"/>
                      <a:pt x="95" y="75"/>
                    </a:cubicBezTo>
                    <a:cubicBezTo>
                      <a:pt x="94" y="77"/>
                      <a:pt x="92" y="77"/>
                      <a:pt x="90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1" y="73"/>
                      <a:pt x="91" y="72"/>
                      <a:pt x="92" y="72"/>
                    </a:cubicBezTo>
                    <a:cubicBezTo>
                      <a:pt x="92" y="72"/>
                      <a:pt x="92" y="71"/>
                      <a:pt x="92" y="71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29"/>
                      <a:pt x="92" y="29"/>
                      <a:pt x="92" y="29"/>
                    </a:cubicBezTo>
                    <a:close/>
                    <a:moveTo>
                      <a:pt x="77" y="55"/>
                    </a:moveTo>
                    <a:cubicBezTo>
                      <a:pt x="86" y="55"/>
                      <a:pt x="86" y="55"/>
                      <a:pt x="86" y="55"/>
                    </a:cubicBezTo>
                    <a:cubicBezTo>
                      <a:pt x="88" y="55"/>
                      <a:pt x="89" y="54"/>
                      <a:pt x="89" y="53"/>
                    </a:cubicBezTo>
                    <a:cubicBezTo>
                      <a:pt x="89" y="43"/>
                      <a:pt x="89" y="43"/>
                      <a:pt x="89" y="43"/>
                    </a:cubicBezTo>
                    <a:cubicBezTo>
                      <a:pt x="89" y="42"/>
                      <a:pt x="88" y="41"/>
                      <a:pt x="86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84" y="46"/>
                      <a:pt x="84" y="46"/>
                      <a:pt x="84" y="46"/>
                    </a:cubicBezTo>
                    <a:cubicBezTo>
                      <a:pt x="84" y="50"/>
                      <a:pt x="84" y="50"/>
                      <a:pt x="84" y="50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7" y="55"/>
                      <a:pt x="77" y="55"/>
                      <a:pt x="77" y="55"/>
                    </a:cubicBezTo>
                    <a:close/>
                    <a:moveTo>
                      <a:pt x="77" y="25"/>
                    </a:move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2" y="24"/>
                      <a:pt x="82" y="23"/>
                      <a:pt x="81" y="22"/>
                    </a:cubicBezTo>
                    <a:cubicBezTo>
                      <a:pt x="77" y="13"/>
                      <a:pt x="77" y="13"/>
                      <a:pt x="77" y="13"/>
                    </a:cubicBezTo>
                    <a:lnTo>
                      <a:pt x="77" y="25"/>
                    </a:lnTo>
                    <a:close/>
                    <a:moveTo>
                      <a:pt x="77" y="8"/>
                    </a:moveTo>
                    <a:cubicBezTo>
                      <a:pt x="75" y="4"/>
                      <a:pt x="75" y="4"/>
                      <a:pt x="75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8"/>
                      <a:pt x="77" y="8"/>
                      <a:pt x="77" y="8"/>
                    </a:cubicBezTo>
                    <a:close/>
                    <a:moveTo>
                      <a:pt x="48" y="58"/>
                    </a:moveTo>
                    <a:cubicBezTo>
                      <a:pt x="73" y="58"/>
                      <a:pt x="73" y="58"/>
                      <a:pt x="73" y="58"/>
                    </a:cubicBezTo>
                    <a:cubicBezTo>
                      <a:pt x="74" y="58"/>
                      <a:pt x="75" y="59"/>
                      <a:pt x="75" y="6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75" y="71"/>
                      <a:pt x="75" y="72"/>
                      <a:pt x="75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2"/>
                      <a:pt x="76" y="73"/>
                      <a:pt x="77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5" y="77"/>
                      <a:pt x="73" y="77"/>
                      <a:pt x="72" y="76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71" y="74"/>
                      <a:pt x="70" y="73"/>
                      <a:pt x="70" y="71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58"/>
                      <a:pt x="48" y="58"/>
                      <a:pt x="48" y="58"/>
                    </a:cubicBezTo>
                    <a:close/>
                    <a:moveTo>
                      <a:pt x="77" y="13"/>
                    </a:moveTo>
                    <a:cubicBezTo>
                      <a:pt x="74" y="7"/>
                      <a:pt x="74" y="7"/>
                      <a:pt x="74" y="7"/>
                    </a:cubicBezTo>
                    <a:cubicBezTo>
                      <a:pt x="73" y="6"/>
                      <a:pt x="73" y="6"/>
                      <a:pt x="72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13"/>
                      <a:pt x="77" y="13"/>
                      <a:pt x="77" y="13"/>
                    </a:cubicBezTo>
                    <a:close/>
                    <a:moveTo>
                      <a:pt x="77" y="41"/>
                    </a:moveTo>
                    <a:cubicBezTo>
                      <a:pt x="77" y="46"/>
                      <a:pt x="77" y="46"/>
                      <a:pt x="77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7" y="55"/>
                      <a:pt x="65" y="54"/>
                      <a:pt x="65" y="5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5" y="42"/>
                      <a:pt x="67" y="41"/>
                      <a:pt x="68" y="41"/>
                    </a:cubicBezTo>
                    <a:lnTo>
                      <a:pt x="77" y="41"/>
                    </a:lnTo>
                    <a:close/>
                    <a:moveTo>
                      <a:pt x="48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4"/>
                      <a:pt x="48" y="4"/>
                      <a:pt x="48" y="4"/>
                    </a:cubicBezTo>
                    <a:close/>
                    <a:moveTo>
                      <a:pt x="20" y="73"/>
                    </a:moveTo>
                    <a:cubicBezTo>
                      <a:pt x="20" y="73"/>
                      <a:pt x="20" y="73"/>
                      <a:pt x="20" y="73"/>
                    </a:cubicBezTo>
                    <a:cubicBezTo>
                      <a:pt x="21" y="73"/>
                      <a:pt x="21" y="72"/>
                      <a:pt x="21" y="72"/>
                    </a:cubicBezTo>
                    <a:cubicBezTo>
                      <a:pt x="22" y="72"/>
                      <a:pt x="22" y="71"/>
                      <a:pt x="22" y="71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59"/>
                      <a:pt x="23" y="58"/>
                      <a:pt x="24" y="58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3"/>
                      <a:pt x="26" y="74"/>
                      <a:pt x="25" y="75"/>
                    </a:cubicBezTo>
                    <a:cubicBezTo>
                      <a:pt x="24" y="77"/>
                      <a:pt x="22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3"/>
                      <a:pt x="20" y="73"/>
                      <a:pt x="20" y="73"/>
                    </a:cubicBezTo>
                    <a:close/>
                    <a:moveTo>
                      <a:pt x="48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4" y="6"/>
                      <a:pt x="23" y="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6"/>
                      <a:pt x="48" y="6"/>
                      <a:pt x="48" y="6"/>
                    </a:cubicBezTo>
                    <a:close/>
                    <a:moveTo>
                      <a:pt x="20" y="55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0" y="41"/>
                      <a:pt x="32" y="42"/>
                      <a:pt x="32" y="4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4"/>
                      <a:pt x="30" y="55"/>
                      <a:pt x="29" y="55"/>
                    </a:cubicBezTo>
                    <a:lnTo>
                      <a:pt x="20" y="55"/>
                    </a:lnTo>
                    <a:close/>
                    <a:moveTo>
                      <a:pt x="20" y="8"/>
                    </a:move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5" y="71"/>
                      <a:pt x="5" y="72"/>
                      <a:pt x="5" y="72"/>
                    </a:cubicBezTo>
                    <a:cubicBezTo>
                      <a:pt x="6" y="72"/>
                      <a:pt x="6" y="73"/>
                      <a:pt x="7" y="73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5" y="77"/>
                      <a:pt x="3" y="77"/>
                      <a:pt x="2" y="75"/>
                    </a:cubicBezTo>
                    <a:cubicBezTo>
                      <a:pt x="1" y="74"/>
                      <a:pt x="0" y="73"/>
                      <a:pt x="0" y="7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7"/>
                      <a:pt x="1" y="2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20" y="8"/>
                      <a:pt x="20" y="8"/>
                      <a:pt x="20" y="8"/>
                    </a:cubicBezTo>
                    <a:close/>
                    <a:moveTo>
                      <a:pt x="20" y="13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5" y="22"/>
                      <a:pt x="15" y="23"/>
                    </a:cubicBezTo>
                    <a:cubicBezTo>
                      <a:pt x="15" y="24"/>
                      <a:pt x="16" y="25"/>
                      <a:pt x="18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20" y="41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9" y="41"/>
                      <a:pt x="8" y="42"/>
                      <a:pt x="8" y="4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9" y="55"/>
                      <a:pt x="11" y="55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0" y="46"/>
                      <a:pt x="20" y="46"/>
                      <a:pt x="20" y="46"/>
                    </a:cubicBez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5" name="Freeform 163"/>
              <p:cNvSpPr>
                <a:spLocks noEditPoints="1"/>
              </p:cNvSpPr>
              <p:nvPr/>
            </p:nvSpPr>
            <p:spPr bwMode="auto">
              <a:xfrm>
                <a:off x="7516824" y="2511440"/>
                <a:ext cx="225425" cy="611192"/>
              </a:xfrm>
              <a:custGeom>
                <a:avLst/>
                <a:gdLst>
                  <a:gd name="T0" fmla="*/ 60 w 100"/>
                  <a:gd name="T1" fmla="*/ 266 h 270"/>
                  <a:gd name="T2" fmla="*/ 60 w 100"/>
                  <a:gd name="T3" fmla="*/ 129 h 270"/>
                  <a:gd name="T4" fmla="*/ 62 w 100"/>
                  <a:gd name="T5" fmla="*/ 127 h 270"/>
                  <a:gd name="T6" fmla="*/ 86 w 100"/>
                  <a:gd name="T7" fmla="*/ 107 h 270"/>
                  <a:gd name="T8" fmla="*/ 95 w 100"/>
                  <a:gd name="T9" fmla="*/ 73 h 270"/>
                  <a:gd name="T10" fmla="*/ 81 w 100"/>
                  <a:gd name="T11" fmla="*/ 25 h 270"/>
                  <a:gd name="T12" fmla="*/ 50 w 100"/>
                  <a:gd name="T13" fmla="*/ 5 h 270"/>
                  <a:gd name="T14" fmla="*/ 50 w 100"/>
                  <a:gd name="T15" fmla="*/ 5 h 270"/>
                  <a:gd name="T16" fmla="*/ 50 w 100"/>
                  <a:gd name="T17" fmla="*/ 0 h 270"/>
                  <a:gd name="T18" fmla="*/ 50 w 100"/>
                  <a:gd name="T19" fmla="*/ 0 h 270"/>
                  <a:gd name="T20" fmla="*/ 85 w 100"/>
                  <a:gd name="T21" fmla="*/ 23 h 270"/>
                  <a:gd name="T22" fmla="*/ 100 w 100"/>
                  <a:gd name="T23" fmla="*/ 73 h 270"/>
                  <a:gd name="T24" fmla="*/ 90 w 100"/>
                  <a:gd name="T25" fmla="*/ 110 h 270"/>
                  <a:gd name="T26" fmla="*/ 65 w 100"/>
                  <a:gd name="T27" fmla="*/ 131 h 270"/>
                  <a:gd name="T28" fmla="*/ 65 w 100"/>
                  <a:gd name="T29" fmla="*/ 268 h 270"/>
                  <a:gd name="T30" fmla="*/ 62 w 100"/>
                  <a:gd name="T31" fmla="*/ 270 h 270"/>
                  <a:gd name="T32" fmla="*/ 50 w 100"/>
                  <a:gd name="T33" fmla="*/ 270 h 270"/>
                  <a:gd name="T34" fmla="*/ 50 w 100"/>
                  <a:gd name="T35" fmla="*/ 266 h 270"/>
                  <a:gd name="T36" fmla="*/ 60 w 100"/>
                  <a:gd name="T37" fmla="*/ 266 h 270"/>
                  <a:gd name="T38" fmla="*/ 50 w 100"/>
                  <a:gd name="T39" fmla="*/ 5 h 270"/>
                  <a:gd name="T40" fmla="*/ 20 w 100"/>
                  <a:gd name="T41" fmla="*/ 25 h 270"/>
                  <a:gd name="T42" fmla="*/ 5 w 100"/>
                  <a:gd name="T43" fmla="*/ 73 h 270"/>
                  <a:gd name="T44" fmla="*/ 14 w 100"/>
                  <a:gd name="T45" fmla="*/ 107 h 270"/>
                  <a:gd name="T46" fmla="*/ 39 w 100"/>
                  <a:gd name="T47" fmla="*/ 127 h 270"/>
                  <a:gd name="T48" fmla="*/ 40 w 100"/>
                  <a:gd name="T49" fmla="*/ 129 h 270"/>
                  <a:gd name="T50" fmla="*/ 40 w 100"/>
                  <a:gd name="T51" fmla="*/ 129 h 270"/>
                  <a:gd name="T52" fmla="*/ 40 w 100"/>
                  <a:gd name="T53" fmla="*/ 266 h 270"/>
                  <a:gd name="T54" fmla="*/ 50 w 100"/>
                  <a:gd name="T55" fmla="*/ 266 h 270"/>
                  <a:gd name="T56" fmla="*/ 50 w 100"/>
                  <a:gd name="T57" fmla="*/ 270 h 270"/>
                  <a:gd name="T58" fmla="*/ 38 w 100"/>
                  <a:gd name="T59" fmla="*/ 270 h 270"/>
                  <a:gd name="T60" fmla="*/ 35 w 100"/>
                  <a:gd name="T61" fmla="*/ 268 h 270"/>
                  <a:gd name="T62" fmla="*/ 35 w 100"/>
                  <a:gd name="T63" fmla="*/ 131 h 270"/>
                  <a:gd name="T64" fmla="*/ 10 w 100"/>
                  <a:gd name="T65" fmla="*/ 110 h 270"/>
                  <a:gd name="T66" fmla="*/ 0 w 100"/>
                  <a:gd name="T67" fmla="*/ 73 h 270"/>
                  <a:gd name="T68" fmla="*/ 16 w 100"/>
                  <a:gd name="T69" fmla="*/ 23 h 270"/>
                  <a:gd name="T70" fmla="*/ 50 w 100"/>
                  <a:gd name="T71" fmla="*/ 0 h 270"/>
                  <a:gd name="T72" fmla="*/ 50 w 100"/>
                  <a:gd name="T73" fmla="*/ 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" h="270">
                    <a:moveTo>
                      <a:pt x="60" y="266"/>
                    </a:moveTo>
                    <a:cubicBezTo>
                      <a:pt x="60" y="129"/>
                      <a:pt x="60" y="129"/>
                      <a:pt x="60" y="129"/>
                    </a:cubicBezTo>
                    <a:cubicBezTo>
                      <a:pt x="60" y="128"/>
                      <a:pt x="61" y="127"/>
                      <a:pt x="62" y="127"/>
                    </a:cubicBezTo>
                    <a:cubicBezTo>
                      <a:pt x="72" y="124"/>
                      <a:pt x="80" y="117"/>
                      <a:pt x="86" y="107"/>
                    </a:cubicBezTo>
                    <a:cubicBezTo>
                      <a:pt x="92" y="98"/>
                      <a:pt x="95" y="86"/>
                      <a:pt x="95" y="73"/>
                    </a:cubicBezTo>
                    <a:cubicBezTo>
                      <a:pt x="95" y="57"/>
                      <a:pt x="90" y="39"/>
                      <a:pt x="81" y="25"/>
                    </a:cubicBezTo>
                    <a:cubicBezTo>
                      <a:pt x="72" y="13"/>
                      <a:pt x="62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4" y="0"/>
                      <a:pt x="76" y="10"/>
                      <a:pt x="85" y="23"/>
                    </a:cubicBezTo>
                    <a:cubicBezTo>
                      <a:pt x="94" y="37"/>
                      <a:pt x="100" y="56"/>
                      <a:pt x="100" y="73"/>
                    </a:cubicBezTo>
                    <a:cubicBezTo>
                      <a:pt x="100" y="87"/>
                      <a:pt x="96" y="100"/>
                      <a:pt x="90" y="110"/>
                    </a:cubicBezTo>
                    <a:cubicBezTo>
                      <a:pt x="84" y="120"/>
                      <a:pt x="75" y="127"/>
                      <a:pt x="65" y="131"/>
                    </a:cubicBezTo>
                    <a:cubicBezTo>
                      <a:pt x="65" y="268"/>
                      <a:pt x="65" y="268"/>
                      <a:pt x="65" y="268"/>
                    </a:cubicBezTo>
                    <a:cubicBezTo>
                      <a:pt x="65" y="269"/>
                      <a:pt x="64" y="270"/>
                      <a:pt x="62" y="270"/>
                    </a:cubicBezTo>
                    <a:cubicBezTo>
                      <a:pt x="50" y="270"/>
                      <a:pt x="50" y="270"/>
                      <a:pt x="50" y="270"/>
                    </a:cubicBezTo>
                    <a:cubicBezTo>
                      <a:pt x="50" y="266"/>
                      <a:pt x="50" y="266"/>
                      <a:pt x="50" y="266"/>
                    </a:cubicBezTo>
                    <a:lnTo>
                      <a:pt x="60" y="266"/>
                    </a:lnTo>
                    <a:close/>
                    <a:moveTo>
                      <a:pt x="50" y="5"/>
                    </a:moveTo>
                    <a:cubicBezTo>
                      <a:pt x="39" y="5"/>
                      <a:pt x="28" y="13"/>
                      <a:pt x="20" y="25"/>
                    </a:cubicBezTo>
                    <a:cubicBezTo>
                      <a:pt x="11" y="39"/>
                      <a:pt x="5" y="57"/>
                      <a:pt x="5" y="73"/>
                    </a:cubicBezTo>
                    <a:cubicBezTo>
                      <a:pt x="5" y="86"/>
                      <a:pt x="9" y="98"/>
                      <a:pt x="14" y="107"/>
                    </a:cubicBezTo>
                    <a:cubicBezTo>
                      <a:pt x="20" y="117"/>
                      <a:pt x="29" y="124"/>
                      <a:pt x="39" y="127"/>
                    </a:cubicBezTo>
                    <a:cubicBezTo>
                      <a:pt x="40" y="127"/>
                      <a:pt x="40" y="128"/>
                      <a:pt x="40" y="129"/>
                    </a:cubicBezTo>
                    <a:cubicBezTo>
                      <a:pt x="40" y="129"/>
                      <a:pt x="40" y="129"/>
                      <a:pt x="40" y="129"/>
                    </a:cubicBezTo>
                    <a:cubicBezTo>
                      <a:pt x="40" y="266"/>
                      <a:pt x="40" y="266"/>
                      <a:pt x="40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0" y="270"/>
                      <a:pt x="50" y="270"/>
                      <a:pt x="50" y="270"/>
                    </a:cubicBezTo>
                    <a:cubicBezTo>
                      <a:pt x="38" y="270"/>
                      <a:pt x="38" y="270"/>
                      <a:pt x="38" y="270"/>
                    </a:cubicBezTo>
                    <a:cubicBezTo>
                      <a:pt x="37" y="270"/>
                      <a:pt x="35" y="269"/>
                      <a:pt x="35" y="268"/>
                    </a:cubicBezTo>
                    <a:cubicBezTo>
                      <a:pt x="35" y="131"/>
                      <a:pt x="35" y="131"/>
                      <a:pt x="35" y="131"/>
                    </a:cubicBezTo>
                    <a:cubicBezTo>
                      <a:pt x="25" y="127"/>
                      <a:pt x="17" y="119"/>
                      <a:pt x="10" y="110"/>
                    </a:cubicBezTo>
                    <a:cubicBezTo>
                      <a:pt x="4" y="100"/>
                      <a:pt x="0" y="87"/>
                      <a:pt x="0" y="73"/>
                    </a:cubicBezTo>
                    <a:cubicBezTo>
                      <a:pt x="0" y="56"/>
                      <a:pt x="6" y="37"/>
                      <a:pt x="16" y="23"/>
                    </a:cubicBezTo>
                    <a:cubicBezTo>
                      <a:pt x="25" y="10"/>
                      <a:pt x="37" y="0"/>
                      <a:pt x="50" y="0"/>
                    </a:cubicBezTo>
                    <a:lnTo>
                      <a:pt x="5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6" name="Freeform 164"/>
              <p:cNvSpPr>
                <a:spLocks noEditPoints="1"/>
              </p:cNvSpPr>
              <p:nvPr/>
            </p:nvSpPr>
            <p:spPr bwMode="auto">
              <a:xfrm>
                <a:off x="8728089" y="4232299"/>
                <a:ext cx="155575" cy="155576"/>
              </a:xfrm>
              <a:custGeom>
                <a:avLst/>
                <a:gdLst>
                  <a:gd name="T0" fmla="*/ 35 w 69"/>
                  <a:gd name="T1" fmla="*/ 64 h 69"/>
                  <a:gd name="T2" fmla="*/ 56 w 69"/>
                  <a:gd name="T3" fmla="*/ 55 h 69"/>
                  <a:gd name="T4" fmla="*/ 64 w 69"/>
                  <a:gd name="T5" fmla="*/ 34 h 69"/>
                  <a:gd name="T6" fmla="*/ 56 w 69"/>
                  <a:gd name="T7" fmla="*/ 13 h 69"/>
                  <a:gd name="T8" fmla="*/ 35 w 69"/>
                  <a:gd name="T9" fmla="*/ 5 h 69"/>
                  <a:gd name="T10" fmla="*/ 35 w 69"/>
                  <a:gd name="T11" fmla="*/ 0 h 69"/>
                  <a:gd name="T12" fmla="*/ 59 w 69"/>
                  <a:gd name="T13" fmla="*/ 10 h 69"/>
                  <a:gd name="T14" fmla="*/ 69 w 69"/>
                  <a:gd name="T15" fmla="*/ 34 h 69"/>
                  <a:gd name="T16" fmla="*/ 59 w 69"/>
                  <a:gd name="T17" fmla="*/ 59 h 69"/>
                  <a:gd name="T18" fmla="*/ 35 w 69"/>
                  <a:gd name="T19" fmla="*/ 69 h 69"/>
                  <a:gd name="T20" fmla="*/ 35 w 69"/>
                  <a:gd name="T21" fmla="*/ 64 h 69"/>
                  <a:gd name="T22" fmla="*/ 35 w 69"/>
                  <a:gd name="T23" fmla="*/ 27 h 69"/>
                  <a:gd name="T24" fmla="*/ 35 w 69"/>
                  <a:gd name="T25" fmla="*/ 32 h 69"/>
                  <a:gd name="T26" fmla="*/ 40 w 69"/>
                  <a:gd name="T27" fmla="*/ 32 h 69"/>
                  <a:gd name="T28" fmla="*/ 36 w 69"/>
                  <a:gd name="T29" fmla="*/ 36 h 69"/>
                  <a:gd name="T30" fmla="*/ 35 w 69"/>
                  <a:gd name="T31" fmla="*/ 37 h 69"/>
                  <a:gd name="T32" fmla="*/ 35 w 69"/>
                  <a:gd name="T33" fmla="*/ 45 h 69"/>
                  <a:gd name="T34" fmla="*/ 40 w 69"/>
                  <a:gd name="T35" fmla="*/ 39 h 69"/>
                  <a:gd name="T36" fmla="*/ 47 w 69"/>
                  <a:gd name="T37" fmla="*/ 31 h 69"/>
                  <a:gd name="T38" fmla="*/ 48 w 69"/>
                  <a:gd name="T39" fmla="*/ 30 h 69"/>
                  <a:gd name="T40" fmla="*/ 45 w 69"/>
                  <a:gd name="T41" fmla="*/ 27 h 69"/>
                  <a:gd name="T42" fmla="*/ 35 w 69"/>
                  <a:gd name="T43" fmla="*/ 27 h 69"/>
                  <a:gd name="T44" fmla="*/ 21 w 69"/>
                  <a:gd name="T45" fmla="*/ 61 h 69"/>
                  <a:gd name="T46" fmla="*/ 26 w 69"/>
                  <a:gd name="T47" fmla="*/ 63 h 69"/>
                  <a:gd name="T48" fmla="*/ 35 w 69"/>
                  <a:gd name="T49" fmla="*/ 64 h 69"/>
                  <a:gd name="T50" fmla="*/ 35 w 69"/>
                  <a:gd name="T51" fmla="*/ 64 h 69"/>
                  <a:gd name="T52" fmla="*/ 35 w 69"/>
                  <a:gd name="T53" fmla="*/ 69 h 69"/>
                  <a:gd name="T54" fmla="*/ 35 w 69"/>
                  <a:gd name="T55" fmla="*/ 69 h 69"/>
                  <a:gd name="T56" fmla="*/ 25 w 69"/>
                  <a:gd name="T57" fmla="*/ 68 h 69"/>
                  <a:gd name="T58" fmla="*/ 16 w 69"/>
                  <a:gd name="T59" fmla="*/ 63 h 69"/>
                  <a:gd name="T60" fmla="*/ 16 w 69"/>
                  <a:gd name="T61" fmla="*/ 63 h 69"/>
                  <a:gd name="T62" fmla="*/ 15 w 69"/>
                  <a:gd name="T63" fmla="*/ 63 h 69"/>
                  <a:gd name="T64" fmla="*/ 15 w 69"/>
                  <a:gd name="T65" fmla="*/ 60 h 69"/>
                  <a:gd name="T66" fmla="*/ 35 w 69"/>
                  <a:gd name="T67" fmla="*/ 37 h 69"/>
                  <a:gd name="T68" fmla="*/ 35 w 69"/>
                  <a:gd name="T69" fmla="*/ 45 h 69"/>
                  <a:gd name="T70" fmla="*/ 21 w 69"/>
                  <a:gd name="T71" fmla="*/ 61 h 69"/>
                  <a:gd name="T72" fmla="*/ 35 w 69"/>
                  <a:gd name="T73" fmla="*/ 5 h 69"/>
                  <a:gd name="T74" fmla="*/ 35 w 69"/>
                  <a:gd name="T75" fmla="*/ 5 h 69"/>
                  <a:gd name="T76" fmla="*/ 15 w 69"/>
                  <a:gd name="T77" fmla="*/ 12 h 69"/>
                  <a:gd name="T78" fmla="*/ 6 w 69"/>
                  <a:gd name="T79" fmla="*/ 27 h 69"/>
                  <a:gd name="T80" fmla="*/ 35 w 69"/>
                  <a:gd name="T81" fmla="*/ 27 h 69"/>
                  <a:gd name="T82" fmla="*/ 35 w 69"/>
                  <a:gd name="T83" fmla="*/ 27 h 69"/>
                  <a:gd name="T84" fmla="*/ 35 w 69"/>
                  <a:gd name="T85" fmla="*/ 32 h 69"/>
                  <a:gd name="T86" fmla="*/ 35 w 69"/>
                  <a:gd name="T87" fmla="*/ 32 h 69"/>
                  <a:gd name="T88" fmla="*/ 3 w 69"/>
                  <a:gd name="T89" fmla="*/ 32 h 69"/>
                  <a:gd name="T90" fmla="*/ 3 w 69"/>
                  <a:gd name="T91" fmla="*/ 32 h 69"/>
                  <a:gd name="T92" fmla="*/ 2 w 69"/>
                  <a:gd name="T93" fmla="*/ 32 h 69"/>
                  <a:gd name="T94" fmla="*/ 0 w 69"/>
                  <a:gd name="T95" fmla="*/ 29 h 69"/>
                  <a:gd name="T96" fmla="*/ 12 w 69"/>
                  <a:gd name="T97" fmla="*/ 8 h 69"/>
                  <a:gd name="T98" fmla="*/ 35 w 69"/>
                  <a:gd name="T99" fmla="*/ 0 h 69"/>
                  <a:gd name="T100" fmla="*/ 35 w 69"/>
                  <a:gd name="T101" fmla="*/ 0 h 69"/>
                  <a:gd name="T102" fmla="*/ 35 w 69"/>
                  <a:gd name="T103" fmla="*/ 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9" h="69">
                    <a:moveTo>
                      <a:pt x="35" y="64"/>
                    </a:moveTo>
                    <a:cubicBezTo>
                      <a:pt x="43" y="64"/>
                      <a:pt x="50" y="61"/>
                      <a:pt x="56" y="55"/>
                    </a:cubicBezTo>
                    <a:cubicBezTo>
                      <a:pt x="61" y="50"/>
                      <a:pt x="64" y="43"/>
                      <a:pt x="64" y="34"/>
                    </a:cubicBezTo>
                    <a:cubicBezTo>
                      <a:pt x="64" y="26"/>
                      <a:pt x="61" y="19"/>
                      <a:pt x="56" y="13"/>
                    </a:cubicBezTo>
                    <a:cubicBezTo>
                      <a:pt x="50" y="8"/>
                      <a:pt x="43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4" y="0"/>
                      <a:pt x="53" y="4"/>
                      <a:pt x="59" y="10"/>
                    </a:cubicBezTo>
                    <a:cubicBezTo>
                      <a:pt x="65" y="16"/>
                      <a:pt x="69" y="25"/>
                      <a:pt x="69" y="34"/>
                    </a:cubicBezTo>
                    <a:cubicBezTo>
                      <a:pt x="69" y="44"/>
                      <a:pt x="65" y="53"/>
                      <a:pt x="59" y="59"/>
                    </a:cubicBezTo>
                    <a:cubicBezTo>
                      <a:pt x="53" y="65"/>
                      <a:pt x="44" y="69"/>
                      <a:pt x="35" y="69"/>
                    </a:cubicBezTo>
                    <a:cubicBezTo>
                      <a:pt x="35" y="64"/>
                      <a:pt x="35" y="64"/>
                      <a:pt x="35" y="64"/>
                    </a:cubicBezTo>
                    <a:close/>
                    <a:moveTo>
                      <a:pt x="35" y="27"/>
                    </a:moveTo>
                    <a:cubicBezTo>
                      <a:pt x="35" y="32"/>
                      <a:pt x="35" y="32"/>
                      <a:pt x="35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8" y="30"/>
                      <a:pt x="48" y="30"/>
                    </a:cubicBezTo>
                    <a:cubicBezTo>
                      <a:pt x="48" y="28"/>
                      <a:pt x="46" y="27"/>
                      <a:pt x="45" y="27"/>
                    </a:cubicBezTo>
                    <a:lnTo>
                      <a:pt x="35" y="27"/>
                    </a:lnTo>
                    <a:close/>
                    <a:moveTo>
                      <a:pt x="21" y="61"/>
                    </a:moveTo>
                    <a:cubicBezTo>
                      <a:pt x="22" y="62"/>
                      <a:pt x="24" y="62"/>
                      <a:pt x="26" y="63"/>
                    </a:cubicBezTo>
                    <a:cubicBezTo>
                      <a:pt x="29" y="64"/>
                      <a:pt x="32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1" y="69"/>
                      <a:pt x="28" y="68"/>
                      <a:pt x="25" y="68"/>
                    </a:cubicBezTo>
                    <a:cubicBezTo>
                      <a:pt x="22" y="67"/>
                      <a:pt x="19" y="65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5" y="63"/>
                    </a:cubicBezTo>
                    <a:cubicBezTo>
                      <a:pt x="14" y="62"/>
                      <a:pt x="14" y="61"/>
                      <a:pt x="15" y="60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21" y="61"/>
                      <a:pt x="21" y="61"/>
                      <a:pt x="21" y="61"/>
                    </a:cubicBezTo>
                    <a:close/>
                    <a:moveTo>
                      <a:pt x="35" y="5"/>
                    </a:moveTo>
                    <a:cubicBezTo>
                      <a:pt x="35" y="5"/>
                      <a:pt x="35" y="5"/>
                      <a:pt x="35" y="5"/>
                    </a:cubicBezTo>
                    <a:cubicBezTo>
                      <a:pt x="27" y="5"/>
                      <a:pt x="20" y="7"/>
                      <a:pt x="15" y="12"/>
                    </a:cubicBezTo>
                    <a:cubicBezTo>
                      <a:pt x="11" y="16"/>
                      <a:pt x="7" y="21"/>
                      <a:pt x="6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2" y="32"/>
                    </a:cubicBezTo>
                    <a:cubicBezTo>
                      <a:pt x="1" y="32"/>
                      <a:pt x="0" y="31"/>
                      <a:pt x="0" y="29"/>
                    </a:cubicBezTo>
                    <a:cubicBezTo>
                      <a:pt x="2" y="21"/>
                      <a:pt x="6" y="14"/>
                      <a:pt x="12" y="8"/>
                    </a:cubicBezTo>
                    <a:cubicBezTo>
                      <a:pt x="18" y="3"/>
                      <a:pt x="26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3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7" name="Freeform 165"/>
              <p:cNvSpPr>
                <a:spLocks noEditPoints="1"/>
              </p:cNvSpPr>
              <p:nvPr/>
            </p:nvSpPr>
            <p:spPr bwMode="auto">
              <a:xfrm>
                <a:off x="8501076" y="4303738"/>
                <a:ext cx="309564" cy="292102"/>
              </a:xfrm>
              <a:custGeom>
                <a:avLst/>
                <a:gdLst>
                  <a:gd name="T0" fmla="*/ 69 w 137"/>
                  <a:gd name="T1" fmla="*/ 124 h 129"/>
                  <a:gd name="T2" fmla="*/ 86 w 137"/>
                  <a:gd name="T3" fmla="*/ 124 h 129"/>
                  <a:gd name="T4" fmla="*/ 84 w 137"/>
                  <a:gd name="T5" fmla="*/ 122 h 129"/>
                  <a:gd name="T6" fmla="*/ 75 w 137"/>
                  <a:gd name="T7" fmla="*/ 119 h 129"/>
                  <a:gd name="T8" fmla="*/ 73 w 137"/>
                  <a:gd name="T9" fmla="*/ 116 h 129"/>
                  <a:gd name="T10" fmla="*/ 73 w 137"/>
                  <a:gd name="T11" fmla="*/ 116 h 129"/>
                  <a:gd name="T12" fmla="*/ 73 w 137"/>
                  <a:gd name="T13" fmla="*/ 76 h 129"/>
                  <a:gd name="T14" fmla="*/ 73 w 137"/>
                  <a:gd name="T15" fmla="*/ 73 h 129"/>
                  <a:gd name="T16" fmla="*/ 73 w 137"/>
                  <a:gd name="T17" fmla="*/ 69 h 129"/>
                  <a:gd name="T18" fmla="*/ 74 w 137"/>
                  <a:gd name="T19" fmla="*/ 67 h 129"/>
                  <a:gd name="T20" fmla="*/ 111 w 137"/>
                  <a:gd name="T21" fmla="*/ 25 h 129"/>
                  <a:gd name="T22" fmla="*/ 129 w 137"/>
                  <a:gd name="T23" fmla="*/ 5 h 129"/>
                  <a:gd name="T24" fmla="*/ 102 w 137"/>
                  <a:gd name="T25" fmla="*/ 5 h 129"/>
                  <a:gd name="T26" fmla="*/ 69 w 137"/>
                  <a:gd name="T27" fmla="*/ 5 h 129"/>
                  <a:gd name="T28" fmla="*/ 69 w 137"/>
                  <a:gd name="T29" fmla="*/ 0 h 129"/>
                  <a:gd name="T30" fmla="*/ 102 w 137"/>
                  <a:gd name="T31" fmla="*/ 0 h 129"/>
                  <a:gd name="T32" fmla="*/ 135 w 137"/>
                  <a:gd name="T33" fmla="*/ 0 h 129"/>
                  <a:gd name="T34" fmla="*/ 135 w 137"/>
                  <a:gd name="T35" fmla="*/ 0 h 129"/>
                  <a:gd name="T36" fmla="*/ 136 w 137"/>
                  <a:gd name="T37" fmla="*/ 1 h 129"/>
                  <a:gd name="T38" fmla="*/ 136 w 137"/>
                  <a:gd name="T39" fmla="*/ 4 h 129"/>
                  <a:gd name="T40" fmla="*/ 115 w 137"/>
                  <a:gd name="T41" fmla="*/ 28 h 129"/>
                  <a:gd name="T42" fmla="*/ 78 w 137"/>
                  <a:gd name="T43" fmla="*/ 70 h 129"/>
                  <a:gd name="T44" fmla="*/ 78 w 137"/>
                  <a:gd name="T45" fmla="*/ 73 h 129"/>
                  <a:gd name="T46" fmla="*/ 78 w 137"/>
                  <a:gd name="T47" fmla="*/ 76 h 129"/>
                  <a:gd name="T48" fmla="*/ 78 w 137"/>
                  <a:gd name="T49" fmla="*/ 114 h 129"/>
                  <a:gd name="T50" fmla="*/ 87 w 137"/>
                  <a:gd name="T51" fmla="*/ 119 h 129"/>
                  <a:gd name="T52" fmla="*/ 91 w 137"/>
                  <a:gd name="T53" fmla="*/ 127 h 129"/>
                  <a:gd name="T54" fmla="*/ 89 w 137"/>
                  <a:gd name="T55" fmla="*/ 129 h 129"/>
                  <a:gd name="T56" fmla="*/ 69 w 137"/>
                  <a:gd name="T57" fmla="*/ 129 h 129"/>
                  <a:gd name="T58" fmla="*/ 69 w 137"/>
                  <a:gd name="T59" fmla="*/ 124 h 129"/>
                  <a:gd name="T60" fmla="*/ 64 w 137"/>
                  <a:gd name="T61" fmla="*/ 69 h 129"/>
                  <a:gd name="T62" fmla="*/ 64 w 137"/>
                  <a:gd name="T63" fmla="*/ 73 h 129"/>
                  <a:gd name="T64" fmla="*/ 64 w 137"/>
                  <a:gd name="T65" fmla="*/ 76 h 129"/>
                  <a:gd name="T66" fmla="*/ 64 w 137"/>
                  <a:gd name="T67" fmla="*/ 116 h 129"/>
                  <a:gd name="T68" fmla="*/ 62 w 137"/>
                  <a:gd name="T69" fmla="*/ 118 h 129"/>
                  <a:gd name="T70" fmla="*/ 52 w 137"/>
                  <a:gd name="T71" fmla="*/ 122 h 129"/>
                  <a:gd name="T72" fmla="*/ 49 w 137"/>
                  <a:gd name="T73" fmla="*/ 124 h 129"/>
                  <a:gd name="T74" fmla="*/ 69 w 137"/>
                  <a:gd name="T75" fmla="*/ 124 h 129"/>
                  <a:gd name="T76" fmla="*/ 69 w 137"/>
                  <a:gd name="T77" fmla="*/ 129 h 129"/>
                  <a:gd name="T78" fmla="*/ 46 w 137"/>
                  <a:gd name="T79" fmla="*/ 129 h 129"/>
                  <a:gd name="T80" fmla="*/ 44 w 137"/>
                  <a:gd name="T81" fmla="*/ 127 h 129"/>
                  <a:gd name="T82" fmla="*/ 49 w 137"/>
                  <a:gd name="T83" fmla="*/ 118 h 129"/>
                  <a:gd name="T84" fmla="*/ 59 w 137"/>
                  <a:gd name="T85" fmla="*/ 114 h 129"/>
                  <a:gd name="T86" fmla="*/ 59 w 137"/>
                  <a:gd name="T87" fmla="*/ 76 h 129"/>
                  <a:gd name="T88" fmla="*/ 59 w 137"/>
                  <a:gd name="T89" fmla="*/ 73 h 129"/>
                  <a:gd name="T90" fmla="*/ 59 w 137"/>
                  <a:gd name="T91" fmla="*/ 70 h 129"/>
                  <a:gd name="T92" fmla="*/ 1 w 137"/>
                  <a:gd name="T93" fmla="*/ 4 h 129"/>
                  <a:gd name="T94" fmla="*/ 0 w 137"/>
                  <a:gd name="T95" fmla="*/ 2 h 129"/>
                  <a:gd name="T96" fmla="*/ 2 w 137"/>
                  <a:gd name="T97" fmla="*/ 0 h 129"/>
                  <a:gd name="T98" fmla="*/ 69 w 137"/>
                  <a:gd name="T99" fmla="*/ 0 h 129"/>
                  <a:gd name="T100" fmla="*/ 69 w 137"/>
                  <a:gd name="T101" fmla="*/ 5 h 129"/>
                  <a:gd name="T102" fmla="*/ 8 w 137"/>
                  <a:gd name="T103" fmla="*/ 5 h 129"/>
                  <a:gd name="T104" fmla="*/ 63 w 137"/>
                  <a:gd name="T105" fmla="*/ 67 h 129"/>
                  <a:gd name="T106" fmla="*/ 64 w 137"/>
                  <a:gd name="T107" fmla="*/ 6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7" h="129">
                    <a:moveTo>
                      <a:pt x="69" y="124"/>
                    </a:moveTo>
                    <a:cubicBezTo>
                      <a:pt x="86" y="124"/>
                      <a:pt x="86" y="124"/>
                      <a:pt x="86" y="124"/>
                    </a:cubicBezTo>
                    <a:cubicBezTo>
                      <a:pt x="85" y="124"/>
                      <a:pt x="85" y="123"/>
                      <a:pt x="84" y="122"/>
                    </a:cubicBezTo>
                    <a:cubicBezTo>
                      <a:pt x="82" y="121"/>
                      <a:pt x="79" y="119"/>
                      <a:pt x="75" y="119"/>
                    </a:cubicBezTo>
                    <a:cubicBezTo>
                      <a:pt x="74" y="118"/>
                      <a:pt x="73" y="117"/>
                      <a:pt x="73" y="116"/>
                    </a:cubicBezTo>
                    <a:cubicBezTo>
                      <a:pt x="73" y="116"/>
                      <a:pt x="73" y="116"/>
                      <a:pt x="73" y="116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68"/>
                      <a:pt x="74" y="68"/>
                      <a:pt x="74" y="67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29" y="5"/>
                      <a:pt x="129" y="5"/>
                      <a:pt x="129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0"/>
                      <a:pt x="136" y="0"/>
                      <a:pt x="136" y="1"/>
                    </a:cubicBezTo>
                    <a:cubicBezTo>
                      <a:pt x="137" y="2"/>
                      <a:pt x="137" y="3"/>
                      <a:pt x="136" y="4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8" y="114"/>
                      <a:pt x="78" y="114"/>
                      <a:pt x="78" y="114"/>
                    </a:cubicBezTo>
                    <a:cubicBezTo>
                      <a:pt x="82" y="115"/>
                      <a:pt x="85" y="117"/>
                      <a:pt x="87" y="119"/>
                    </a:cubicBezTo>
                    <a:cubicBezTo>
                      <a:pt x="90" y="121"/>
                      <a:pt x="91" y="124"/>
                      <a:pt x="91" y="127"/>
                    </a:cubicBezTo>
                    <a:cubicBezTo>
                      <a:pt x="91" y="128"/>
                      <a:pt x="90" y="129"/>
                      <a:pt x="89" y="129"/>
                    </a:cubicBezTo>
                    <a:cubicBezTo>
                      <a:pt x="69" y="129"/>
                      <a:pt x="69" y="129"/>
                      <a:pt x="69" y="129"/>
                    </a:cubicBezTo>
                    <a:lnTo>
                      <a:pt x="69" y="124"/>
                    </a:lnTo>
                    <a:close/>
                    <a:moveTo>
                      <a:pt x="64" y="69"/>
                    </a:moveTo>
                    <a:cubicBezTo>
                      <a:pt x="64" y="73"/>
                      <a:pt x="64" y="73"/>
                      <a:pt x="64" y="73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4" y="117"/>
                      <a:pt x="63" y="118"/>
                      <a:pt x="62" y="118"/>
                    </a:cubicBezTo>
                    <a:cubicBezTo>
                      <a:pt x="58" y="119"/>
                      <a:pt x="54" y="120"/>
                      <a:pt x="52" y="122"/>
                    </a:cubicBezTo>
                    <a:cubicBezTo>
                      <a:pt x="51" y="123"/>
                      <a:pt x="50" y="123"/>
                      <a:pt x="49" y="12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69" y="129"/>
                      <a:pt x="69" y="129"/>
                      <a:pt x="69" y="129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45" y="129"/>
                      <a:pt x="44" y="128"/>
                      <a:pt x="44" y="127"/>
                    </a:cubicBezTo>
                    <a:cubicBezTo>
                      <a:pt x="44" y="123"/>
                      <a:pt x="46" y="120"/>
                      <a:pt x="49" y="118"/>
                    </a:cubicBezTo>
                    <a:cubicBezTo>
                      <a:pt x="52" y="116"/>
                      <a:pt x="55" y="115"/>
                      <a:pt x="59" y="114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4" y="68"/>
                      <a:pt x="64" y="68"/>
                      <a:pt x="6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8" name="Freeform 166"/>
              <p:cNvSpPr>
                <a:spLocks noEditPoints="1"/>
              </p:cNvSpPr>
              <p:nvPr/>
            </p:nvSpPr>
            <p:spPr bwMode="auto">
              <a:xfrm>
                <a:off x="6137285" y="198440"/>
                <a:ext cx="39688" cy="84138"/>
              </a:xfrm>
              <a:custGeom>
                <a:avLst/>
                <a:gdLst>
                  <a:gd name="T0" fmla="*/ 8 w 17"/>
                  <a:gd name="T1" fmla="*/ 0 h 37"/>
                  <a:gd name="T2" fmla="*/ 14 w 17"/>
                  <a:gd name="T3" fmla="*/ 0 h 37"/>
                  <a:gd name="T4" fmla="*/ 17 w 17"/>
                  <a:gd name="T5" fmla="*/ 2 h 37"/>
                  <a:gd name="T6" fmla="*/ 17 w 17"/>
                  <a:gd name="T7" fmla="*/ 34 h 37"/>
                  <a:gd name="T8" fmla="*/ 14 w 17"/>
                  <a:gd name="T9" fmla="*/ 37 h 37"/>
                  <a:gd name="T10" fmla="*/ 8 w 17"/>
                  <a:gd name="T11" fmla="*/ 37 h 37"/>
                  <a:gd name="T12" fmla="*/ 8 w 17"/>
                  <a:gd name="T13" fmla="*/ 32 h 37"/>
                  <a:gd name="T14" fmla="*/ 12 w 17"/>
                  <a:gd name="T15" fmla="*/ 32 h 37"/>
                  <a:gd name="T16" fmla="*/ 12 w 17"/>
                  <a:gd name="T17" fmla="*/ 4 h 37"/>
                  <a:gd name="T18" fmla="*/ 8 w 17"/>
                  <a:gd name="T19" fmla="*/ 4 h 37"/>
                  <a:gd name="T20" fmla="*/ 8 w 17"/>
                  <a:gd name="T21" fmla="*/ 0 h 37"/>
                  <a:gd name="T22" fmla="*/ 2 w 17"/>
                  <a:gd name="T23" fmla="*/ 0 h 37"/>
                  <a:gd name="T24" fmla="*/ 8 w 17"/>
                  <a:gd name="T25" fmla="*/ 0 h 37"/>
                  <a:gd name="T26" fmla="*/ 8 w 17"/>
                  <a:gd name="T27" fmla="*/ 4 h 37"/>
                  <a:gd name="T28" fmla="*/ 4 w 17"/>
                  <a:gd name="T29" fmla="*/ 4 h 37"/>
                  <a:gd name="T30" fmla="*/ 4 w 17"/>
                  <a:gd name="T31" fmla="*/ 32 h 37"/>
                  <a:gd name="T32" fmla="*/ 8 w 17"/>
                  <a:gd name="T33" fmla="*/ 32 h 37"/>
                  <a:gd name="T34" fmla="*/ 8 w 17"/>
                  <a:gd name="T35" fmla="*/ 37 h 37"/>
                  <a:gd name="T36" fmla="*/ 2 w 17"/>
                  <a:gd name="T37" fmla="*/ 37 h 37"/>
                  <a:gd name="T38" fmla="*/ 0 w 17"/>
                  <a:gd name="T39" fmla="*/ 34 h 37"/>
                  <a:gd name="T40" fmla="*/ 0 w 17"/>
                  <a:gd name="T41" fmla="*/ 2 h 37"/>
                  <a:gd name="T42" fmla="*/ 2 w 17"/>
                  <a:gd name="T4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37">
                    <a:moveTo>
                      <a:pt x="8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7" y="1"/>
                      <a:pt x="17" y="2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6"/>
                      <a:pt x="16" y="37"/>
                      <a:pt x="14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8" y="4"/>
                      <a:pt x="8" y="4"/>
                      <a:pt x="8" y="4"/>
                    </a:cubicBezTo>
                    <a:lnTo>
                      <a:pt x="8" y="0"/>
                    </a:lnTo>
                    <a:close/>
                    <a:moveTo>
                      <a:pt x="2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1" y="37"/>
                      <a:pt x="0" y="36"/>
                      <a:pt x="0" y="3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9" name="Freeform 167"/>
              <p:cNvSpPr>
                <a:spLocks noEditPoints="1"/>
              </p:cNvSpPr>
              <p:nvPr/>
            </p:nvSpPr>
            <p:spPr bwMode="auto">
              <a:xfrm>
                <a:off x="6257936" y="198440"/>
                <a:ext cx="133351" cy="84138"/>
              </a:xfrm>
              <a:custGeom>
                <a:avLst/>
                <a:gdLst>
                  <a:gd name="T0" fmla="*/ 54 w 59"/>
                  <a:gd name="T1" fmla="*/ 32 h 37"/>
                  <a:gd name="T2" fmla="*/ 54 w 59"/>
                  <a:gd name="T3" fmla="*/ 4 h 37"/>
                  <a:gd name="T4" fmla="*/ 37 w 59"/>
                  <a:gd name="T5" fmla="*/ 4 h 37"/>
                  <a:gd name="T6" fmla="*/ 31 w 59"/>
                  <a:gd name="T7" fmla="*/ 10 h 37"/>
                  <a:gd name="T8" fmla="*/ 31 w 59"/>
                  <a:gd name="T9" fmla="*/ 3 h 37"/>
                  <a:gd name="T10" fmla="*/ 34 w 59"/>
                  <a:gd name="T11" fmla="*/ 0 h 37"/>
                  <a:gd name="T12" fmla="*/ 36 w 59"/>
                  <a:gd name="T13" fmla="*/ 0 h 37"/>
                  <a:gd name="T14" fmla="*/ 56 w 59"/>
                  <a:gd name="T15" fmla="*/ 0 h 37"/>
                  <a:gd name="T16" fmla="*/ 59 w 59"/>
                  <a:gd name="T17" fmla="*/ 2 h 37"/>
                  <a:gd name="T18" fmla="*/ 59 w 59"/>
                  <a:gd name="T19" fmla="*/ 34 h 37"/>
                  <a:gd name="T20" fmla="*/ 56 w 59"/>
                  <a:gd name="T21" fmla="*/ 37 h 37"/>
                  <a:gd name="T22" fmla="*/ 31 w 59"/>
                  <a:gd name="T23" fmla="*/ 37 h 37"/>
                  <a:gd name="T24" fmla="*/ 31 w 59"/>
                  <a:gd name="T25" fmla="*/ 32 h 37"/>
                  <a:gd name="T26" fmla="*/ 54 w 59"/>
                  <a:gd name="T27" fmla="*/ 32 h 37"/>
                  <a:gd name="T28" fmla="*/ 31 w 59"/>
                  <a:gd name="T29" fmla="*/ 10 h 37"/>
                  <a:gd name="T30" fmla="*/ 9 w 59"/>
                  <a:gd name="T31" fmla="*/ 32 h 37"/>
                  <a:gd name="T32" fmla="*/ 31 w 59"/>
                  <a:gd name="T33" fmla="*/ 32 h 37"/>
                  <a:gd name="T34" fmla="*/ 31 w 59"/>
                  <a:gd name="T35" fmla="*/ 37 h 37"/>
                  <a:gd name="T36" fmla="*/ 3 w 59"/>
                  <a:gd name="T37" fmla="*/ 37 h 37"/>
                  <a:gd name="T38" fmla="*/ 3 w 59"/>
                  <a:gd name="T39" fmla="*/ 37 h 37"/>
                  <a:gd name="T40" fmla="*/ 1 w 59"/>
                  <a:gd name="T41" fmla="*/ 36 h 37"/>
                  <a:gd name="T42" fmla="*/ 1 w 59"/>
                  <a:gd name="T43" fmla="*/ 33 h 37"/>
                  <a:gd name="T44" fmla="*/ 31 w 59"/>
                  <a:gd name="T45" fmla="*/ 3 h 37"/>
                  <a:gd name="T46" fmla="*/ 31 w 59"/>
                  <a:gd name="T4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9" h="37">
                    <a:moveTo>
                      <a:pt x="54" y="32"/>
                    </a:moveTo>
                    <a:cubicBezTo>
                      <a:pt x="54" y="4"/>
                      <a:pt x="54" y="4"/>
                      <a:pt x="54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5" y="0"/>
                      <a:pt x="3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9" y="1"/>
                      <a:pt x="59" y="2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7" y="37"/>
                      <a:pt x="56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2"/>
                      <a:pt x="31" y="32"/>
                      <a:pt x="31" y="32"/>
                    </a:cubicBezTo>
                    <a:lnTo>
                      <a:pt x="54" y="32"/>
                    </a:lnTo>
                    <a:close/>
                    <a:moveTo>
                      <a:pt x="31" y="10"/>
                    </a:moveTo>
                    <a:cubicBezTo>
                      <a:pt x="9" y="32"/>
                      <a:pt x="9" y="32"/>
                      <a:pt x="9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2" y="37"/>
                      <a:pt x="2" y="37"/>
                      <a:pt x="1" y="36"/>
                    </a:cubicBezTo>
                    <a:cubicBezTo>
                      <a:pt x="0" y="35"/>
                      <a:pt x="0" y="34"/>
                      <a:pt x="1" y="33"/>
                    </a:cubicBezTo>
                    <a:cubicBezTo>
                      <a:pt x="31" y="3"/>
                      <a:pt x="31" y="3"/>
                      <a:pt x="31" y="3"/>
                    </a:cubicBezTo>
                    <a:lnTo>
                      <a:pt x="3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0" name="Freeform 168"/>
              <p:cNvSpPr>
                <a:spLocks noEditPoints="1"/>
              </p:cNvSpPr>
              <p:nvPr/>
            </p:nvSpPr>
            <p:spPr bwMode="auto">
              <a:xfrm>
                <a:off x="6178560" y="198440"/>
                <a:ext cx="90488" cy="84138"/>
              </a:xfrm>
              <a:custGeom>
                <a:avLst/>
                <a:gdLst>
                  <a:gd name="T0" fmla="*/ 31 w 40"/>
                  <a:gd name="T1" fmla="*/ 4 h 37"/>
                  <a:gd name="T2" fmla="*/ 18 w 40"/>
                  <a:gd name="T3" fmla="*/ 4 h 37"/>
                  <a:gd name="T4" fmla="*/ 18 w 40"/>
                  <a:gd name="T5" fmla="*/ 0 h 37"/>
                  <a:gd name="T6" fmla="*/ 37 w 40"/>
                  <a:gd name="T7" fmla="*/ 0 h 37"/>
                  <a:gd name="T8" fmla="*/ 37 w 40"/>
                  <a:gd name="T9" fmla="*/ 0 h 37"/>
                  <a:gd name="T10" fmla="*/ 39 w 40"/>
                  <a:gd name="T11" fmla="*/ 0 h 37"/>
                  <a:gd name="T12" fmla="*/ 39 w 40"/>
                  <a:gd name="T13" fmla="*/ 4 h 37"/>
                  <a:gd name="T14" fmla="*/ 18 w 40"/>
                  <a:gd name="T15" fmla="*/ 25 h 37"/>
                  <a:gd name="T16" fmla="*/ 18 w 40"/>
                  <a:gd name="T17" fmla="*/ 18 h 37"/>
                  <a:gd name="T18" fmla="*/ 31 w 40"/>
                  <a:gd name="T19" fmla="*/ 4 h 37"/>
                  <a:gd name="T20" fmla="*/ 18 w 40"/>
                  <a:gd name="T21" fmla="*/ 4 h 37"/>
                  <a:gd name="T22" fmla="*/ 4 w 40"/>
                  <a:gd name="T23" fmla="*/ 4 h 37"/>
                  <a:gd name="T24" fmla="*/ 4 w 40"/>
                  <a:gd name="T25" fmla="*/ 31 h 37"/>
                  <a:gd name="T26" fmla="*/ 18 w 40"/>
                  <a:gd name="T27" fmla="*/ 18 h 37"/>
                  <a:gd name="T28" fmla="*/ 18 w 40"/>
                  <a:gd name="T29" fmla="*/ 25 h 37"/>
                  <a:gd name="T30" fmla="*/ 6 w 40"/>
                  <a:gd name="T31" fmla="*/ 36 h 37"/>
                  <a:gd name="T32" fmla="*/ 4 w 40"/>
                  <a:gd name="T33" fmla="*/ 37 h 37"/>
                  <a:gd name="T34" fmla="*/ 2 w 40"/>
                  <a:gd name="T35" fmla="*/ 37 h 37"/>
                  <a:gd name="T36" fmla="*/ 0 w 40"/>
                  <a:gd name="T37" fmla="*/ 34 h 37"/>
                  <a:gd name="T38" fmla="*/ 0 w 40"/>
                  <a:gd name="T39" fmla="*/ 2 h 37"/>
                  <a:gd name="T40" fmla="*/ 2 w 40"/>
                  <a:gd name="T41" fmla="*/ 0 h 37"/>
                  <a:gd name="T42" fmla="*/ 18 w 40"/>
                  <a:gd name="T43" fmla="*/ 0 h 37"/>
                  <a:gd name="T44" fmla="*/ 18 w 40"/>
                  <a:gd name="T45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" h="37">
                    <a:moveTo>
                      <a:pt x="31" y="4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0"/>
                      <a:pt x="38" y="0"/>
                      <a:pt x="39" y="0"/>
                    </a:cubicBezTo>
                    <a:cubicBezTo>
                      <a:pt x="40" y="1"/>
                      <a:pt x="40" y="3"/>
                      <a:pt x="39" y="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18"/>
                      <a:pt x="18" y="18"/>
                      <a:pt x="18" y="18"/>
                    </a:cubicBezTo>
                    <a:lnTo>
                      <a:pt x="31" y="4"/>
                    </a:lnTo>
                    <a:close/>
                    <a:moveTo>
                      <a:pt x="18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7"/>
                      <a:pt x="5" y="37"/>
                      <a:pt x="4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1" y="37"/>
                      <a:pt x="0" y="36"/>
                      <a:pt x="0" y="3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1" name="Freeform 169"/>
              <p:cNvSpPr>
                <a:spLocks noEditPoints="1"/>
              </p:cNvSpPr>
              <p:nvPr/>
            </p:nvSpPr>
            <p:spPr bwMode="auto">
              <a:xfrm>
                <a:off x="6065847" y="41276"/>
                <a:ext cx="395289" cy="396877"/>
              </a:xfrm>
              <a:custGeom>
                <a:avLst/>
                <a:gdLst>
                  <a:gd name="T0" fmla="*/ 170 w 175"/>
                  <a:gd name="T1" fmla="*/ 88 h 176"/>
                  <a:gd name="T2" fmla="*/ 88 w 175"/>
                  <a:gd name="T3" fmla="*/ 5 h 176"/>
                  <a:gd name="T4" fmla="*/ 150 w 175"/>
                  <a:gd name="T5" fmla="*/ 26 h 176"/>
                  <a:gd name="T6" fmla="*/ 88 w 175"/>
                  <a:gd name="T7" fmla="*/ 176 h 176"/>
                  <a:gd name="T8" fmla="*/ 88 w 175"/>
                  <a:gd name="T9" fmla="*/ 171 h 176"/>
                  <a:gd name="T10" fmla="*/ 139 w 175"/>
                  <a:gd name="T11" fmla="*/ 140 h 176"/>
                  <a:gd name="T12" fmla="*/ 144 w 175"/>
                  <a:gd name="T13" fmla="*/ 42 h 176"/>
                  <a:gd name="T14" fmla="*/ 117 w 175"/>
                  <a:gd name="T15" fmla="*/ 65 h 176"/>
                  <a:gd name="T16" fmla="*/ 115 w 175"/>
                  <a:gd name="T17" fmla="*/ 68 h 176"/>
                  <a:gd name="T18" fmla="*/ 88 w 175"/>
                  <a:gd name="T19" fmla="*/ 95 h 176"/>
                  <a:gd name="T20" fmla="*/ 116 w 175"/>
                  <a:gd name="T21" fmla="*/ 73 h 176"/>
                  <a:gd name="T22" fmla="*/ 120 w 175"/>
                  <a:gd name="T23" fmla="*/ 69 h 176"/>
                  <a:gd name="T24" fmla="*/ 152 w 175"/>
                  <a:gd name="T25" fmla="*/ 65 h 176"/>
                  <a:gd name="T26" fmla="*/ 88 w 175"/>
                  <a:gd name="T27" fmla="*/ 157 h 176"/>
                  <a:gd name="T28" fmla="*/ 88 w 175"/>
                  <a:gd name="T29" fmla="*/ 82 h 176"/>
                  <a:gd name="T30" fmla="*/ 95 w 175"/>
                  <a:gd name="T31" fmla="*/ 74 h 176"/>
                  <a:gd name="T32" fmla="*/ 100 w 175"/>
                  <a:gd name="T33" fmla="*/ 69 h 176"/>
                  <a:gd name="T34" fmla="*/ 134 w 175"/>
                  <a:gd name="T35" fmla="*/ 35 h 176"/>
                  <a:gd name="T36" fmla="*/ 88 w 175"/>
                  <a:gd name="T37" fmla="*/ 15 h 176"/>
                  <a:gd name="T38" fmla="*/ 88 w 175"/>
                  <a:gd name="T39" fmla="*/ 20 h 176"/>
                  <a:gd name="T40" fmla="*/ 97 w 175"/>
                  <a:gd name="T41" fmla="*/ 65 h 176"/>
                  <a:gd name="T42" fmla="*/ 94 w 175"/>
                  <a:gd name="T43" fmla="*/ 68 h 176"/>
                  <a:gd name="T44" fmla="*/ 88 w 175"/>
                  <a:gd name="T45" fmla="*/ 75 h 176"/>
                  <a:gd name="T46" fmla="*/ 29 w 175"/>
                  <a:gd name="T47" fmla="*/ 30 h 176"/>
                  <a:gd name="T48" fmla="*/ 88 w 175"/>
                  <a:gd name="T49" fmla="*/ 171 h 176"/>
                  <a:gd name="T50" fmla="*/ 0 w 175"/>
                  <a:gd name="T51" fmla="*/ 88 h 176"/>
                  <a:gd name="T52" fmla="*/ 88 w 175"/>
                  <a:gd name="T53" fmla="*/ 5 h 176"/>
                  <a:gd name="T54" fmla="*/ 14 w 175"/>
                  <a:gd name="T55" fmla="*/ 88 h 176"/>
                  <a:gd name="T56" fmla="*/ 31 w 175"/>
                  <a:gd name="T57" fmla="*/ 135 h 176"/>
                  <a:gd name="T58" fmla="*/ 58 w 175"/>
                  <a:gd name="T59" fmla="*/ 111 h 176"/>
                  <a:gd name="T60" fmla="*/ 63 w 175"/>
                  <a:gd name="T61" fmla="*/ 106 h 176"/>
                  <a:gd name="T62" fmla="*/ 88 w 175"/>
                  <a:gd name="T63" fmla="*/ 75 h 176"/>
                  <a:gd name="T64" fmla="*/ 57 w 175"/>
                  <a:gd name="T65" fmla="*/ 105 h 176"/>
                  <a:gd name="T66" fmla="*/ 33 w 175"/>
                  <a:gd name="T67" fmla="*/ 130 h 176"/>
                  <a:gd name="T68" fmla="*/ 39 w 175"/>
                  <a:gd name="T69" fmla="*/ 40 h 176"/>
                  <a:gd name="T70" fmla="*/ 88 w 175"/>
                  <a:gd name="T71" fmla="*/ 95 h 176"/>
                  <a:gd name="T72" fmla="*/ 77 w 175"/>
                  <a:gd name="T73" fmla="*/ 105 h 176"/>
                  <a:gd name="T74" fmla="*/ 75 w 175"/>
                  <a:gd name="T75" fmla="*/ 108 h 176"/>
                  <a:gd name="T76" fmla="*/ 41 w 175"/>
                  <a:gd name="T77" fmla="*/ 142 h 176"/>
                  <a:gd name="T78" fmla="*/ 88 w 175"/>
                  <a:gd name="T79" fmla="*/ 162 h 176"/>
                  <a:gd name="T80" fmla="*/ 46 w 175"/>
                  <a:gd name="T81" fmla="*/ 143 h 176"/>
                  <a:gd name="T82" fmla="*/ 81 w 175"/>
                  <a:gd name="T83" fmla="*/ 109 h 176"/>
                  <a:gd name="T84" fmla="*/ 88 w 175"/>
                  <a:gd name="T85" fmla="*/ 10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5" h="176">
                    <a:moveTo>
                      <a:pt x="88" y="171"/>
                    </a:moveTo>
                    <a:cubicBezTo>
                      <a:pt x="110" y="171"/>
                      <a:pt x="131" y="162"/>
                      <a:pt x="146" y="147"/>
                    </a:cubicBezTo>
                    <a:cubicBezTo>
                      <a:pt x="161" y="132"/>
                      <a:pt x="170" y="111"/>
                      <a:pt x="170" y="88"/>
                    </a:cubicBezTo>
                    <a:cubicBezTo>
                      <a:pt x="170" y="65"/>
                      <a:pt x="161" y="45"/>
                      <a:pt x="146" y="30"/>
                    </a:cubicBezTo>
                    <a:cubicBezTo>
                      <a:pt x="131" y="15"/>
                      <a:pt x="110" y="5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12" y="0"/>
                      <a:pt x="134" y="10"/>
                      <a:pt x="150" y="26"/>
                    </a:cubicBezTo>
                    <a:cubicBezTo>
                      <a:pt x="165" y="42"/>
                      <a:pt x="175" y="64"/>
                      <a:pt x="175" y="88"/>
                    </a:cubicBezTo>
                    <a:cubicBezTo>
                      <a:pt x="175" y="112"/>
                      <a:pt x="165" y="134"/>
                      <a:pt x="150" y="150"/>
                    </a:cubicBezTo>
                    <a:cubicBezTo>
                      <a:pt x="134" y="166"/>
                      <a:pt x="112" y="176"/>
                      <a:pt x="88" y="176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8" y="171"/>
                      <a:pt x="88" y="171"/>
                      <a:pt x="88" y="171"/>
                    </a:cubicBezTo>
                    <a:close/>
                    <a:moveTo>
                      <a:pt x="88" y="162"/>
                    </a:moveTo>
                    <a:cubicBezTo>
                      <a:pt x="88" y="162"/>
                      <a:pt x="88" y="162"/>
                      <a:pt x="88" y="162"/>
                    </a:cubicBezTo>
                    <a:cubicBezTo>
                      <a:pt x="108" y="162"/>
                      <a:pt x="126" y="153"/>
                      <a:pt x="139" y="140"/>
                    </a:cubicBezTo>
                    <a:cubicBezTo>
                      <a:pt x="153" y="127"/>
                      <a:pt x="161" y="108"/>
                      <a:pt x="161" y="88"/>
                    </a:cubicBezTo>
                    <a:cubicBezTo>
                      <a:pt x="161" y="80"/>
                      <a:pt x="160" y="71"/>
                      <a:pt x="157" y="64"/>
                    </a:cubicBezTo>
                    <a:cubicBezTo>
                      <a:pt x="154" y="56"/>
                      <a:pt x="150" y="48"/>
                      <a:pt x="144" y="42"/>
                    </a:cubicBezTo>
                    <a:cubicBezTo>
                      <a:pt x="144" y="42"/>
                      <a:pt x="144" y="42"/>
                      <a:pt x="144" y="42"/>
                    </a:cubicBezTo>
                    <a:cubicBezTo>
                      <a:pt x="143" y="41"/>
                      <a:pt x="142" y="41"/>
                      <a:pt x="141" y="42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7" y="66"/>
                      <a:pt x="117" y="66"/>
                      <a:pt x="117" y="66"/>
                    </a:cubicBezTo>
                    <a:cubicBezTo>
                      <a:pt x="117" y="66"/>
                      <a:pt x="117" y="66"/>
                      <a:pt x="117" y="66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12" y="70"/>
                      <a:pt x="112" y="70"/>
                      <a:pt x="112" y="70"/>
                    </a:cubicBezTo>
                    <a:cubicBezTo>
                      <a:pt x="112" y="70"/>
                      <a:pt x="112" y="70"/>
                      <a:pt x="112" y="70"/>
                    </a:cubicBezTo>
                    <a:cubicBezTo>
                      <a:pt x="88" y="95"/>
                      <a:pt x="88" y="95"/>
                      <a:pt x="88" y="95"/>
                    </a:cubicBezTo>
                    <a:cubicBezTo>
                      <a:pt x="88" y="102"/>
                      <a:pt x="88" y="102"/>
                      <a:pt x="88" y="102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8" y="71"/>
                      <a:pt x="118" y="71"/>
                      <a:pt x="118" y="71"/>
                    </a:cubicBezTo>
                    <a:cubicBezTo>
                      <a:pt x="118" y="71"/>
                      <a:pt x="118" y="71"/>
                      <a:pt x="118" y="71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42" y="47"/>
                      <a:pt x="142" y="47"/>
                      <a:pt x="142" y="47"/>
                    </a:cubicBezTo>
                    <a:cubicBezTo>
                      <a:pt x="147" y="52"/>
                      <a:pt x="150" y="59"/>
                      <a:pt x="152" y="65"/>
                    </a:cubicBezTo>
                    <a:cubicBezTo>
                      <a:pt x="155" y="72"/>
                      <a:pt x="156" y="80"/>
                      <a:pt x="156" y="88"/>
                    </a:cubicBezTo>
                    <a:cubicBezTo>
                      <a:pt x="156" y="107"/>
                      <a:pt x="149" y="124"/>
                      <a:pt x="136" y="137"/>
                    </a:cubicBezTo>
                    <a:cubicBezTo>
                      <a:pt x="124" y="149"/>
                      <a:pt x="106" y="157"/>
                      <a:pt x="88" y="157"/>
                    </a:cubicBezTo>
                    <a:cubicBezTo>
                      <a:pt x="88" y="157"/>
                      <a:pt x="88" y="157"/>
                      <a:pt x="88" y="157"/>
                    </a:cubicBezTo>
                    <a:cubicBezTo>
                      <a:pt x="88" y="162"/>
                      <a:pt x="88" y="162"/>
                      <a:pt x="88" y="162"/>
                    </a:cubicBezTo>
                    <a:close/>
                    <a:moveTo>
                      <a:pt x="88" y="82"/>
                    </a:move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8" y="71"/>
                      <a:pt x="98" y="71"/>
                      <a:pt x="98" y="71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5" y="34"/>
                      <a:pt x="135" y="32"/>
                      <a:pt x="134" y="31"/>
                    </a:cubicBezTo>
                    <a:cubicBezTo>
                      <a:pt x="128" y="26"/>
                      <a:pt x="120" y="22"/>
                      <a:pt x="112" y="19"/>
                    </a:cubicBezTo>
                    <a:cubicBezTo>
                      <a:pt x="104" y="16"/>
                      <a:pt x="96" y="15"/>
                      <a:pt x="88" y="15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96" y="20"/>
                      <a:pt x="103" y="21"/>
                      <a:pt x="111" y="23"/>
                    </a:cubicBezTo>
                    <a:cubicBezTo>
                      <a:pt x="117" y="26"/>
                      <a:pt x="123" y="29"/>
                      <a:pt x="129" y="33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88" y="75"/>
                      <a:pt x="88" y="75"/>
                      <a:pt x="88" y="75"/>
                    </a:cubicBezTo>
                    <a:lnTo>
                      <a:pt x="88" y="82"/>
                    </a:lnTo>
                    <a:close/>
                    <a:moveTo>
                      <a:pt x="88" y="5"/>
                    </a:moveTo>
                    <a:cubicBezTo>
                      <a:pt x="65" y="5"/>
                      <a:pt x="44" y="15"/>
                      <a:pt x="29" y="30"/>
                    </a:cubicBezTo>
                    <a:cubicBezTo>
                      <a:pt x="14" y="45"/>
                      <a:pt x="5" y="65"/>
                      <a:pt x="5" y="88"/>
                    </a:cubicBezTo>
                    <a:cubicBezTo>
                      <a:pt x="5" y="111"/>
                      <a:pt x="14" y="132"/>
                      <a:pt x="29" y="147"/>
                    </a:cubicBezTo>
                    <a:cubicBezTo>
                      <a:pt x="44" y="162"/>
                      <a:pt x="65" y="171"/>
                      <a:pt x="88" y="171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63" y="176"/>
                      <a:pt x="41" y="166"/>
                      <a:pt x="25" y="150"/>
                    </a:cubicBezTo>
                    <a:cubicBezTo>
                      <a:pt x="10" y="134"/>
                      <a:pt x="0" y="112"/>
                      <a:pt x="0" y="88"/>
                    </a:cubicBezTo>
                    <a:cubicBezTo>
                      <a:pt x="0" y="64"/>
                      <a:pt x="10" y="42"/>
                      <a:pt x="25" y="26"/>
                    </a:cubicBezTo>
                    <a:cubicBezTo>
                      <a:pt x="41" y="10"/>
                      <a:pt x="63" y="0"/>
                      <a:pt x="88" y="0"/>
                    </a:cubicBezTo>
                    <a:cubicBezTo>
                      <a:pt x="88" y="5"/>
                      <a:pt x="88" y="5"/>
                      <a:pt x="88" y="5"/>
                    </a:cubicBezTo>
                    <a:close/>
                    <a:moveTo>
                      <a:pt x="88" y="15"/>
                    </a:moveTo>
                    <a:cubicBezTo>
                      <a:pt x="67" y="15"/>
                      <a:pt x="49" y="23"/>
                      <a:pt x="36" y="36"/>
                    </a:cubicBezTo>
                    <a:cubicBezTo>
                      <a:pt x="22" y="50"/>
                      <a:pt x="14" y="68"/>
                      <a:pt x="14" y="88"/>
                    </a:cubicBezTo>
                    <a:cubicBezTo>
                      <a:pt x="14" y="97"/>
                      <a:pt x="16" y="105"/>
                      <a:pt x="18" y="113"/>
                    </a:cubicBezTo>
                    <a:cubicBezTo>
                      <a:pt x="21" y="121"/>
                      <a:pt x="25" y="128"/>
                      <a:pt x="31" y="135"/>
                    </a:cubicBezTo>
                    <a:cubicBezTo>
                      <a:pt x="31" y="135"/>
                      <a:pt x="31" y="135"/>
                      <a:pt x="31" y="135"/>
                    </a:cubicBezTo>
                    <a:cubicBezTo>
                      <a:pt x="31" y="135"/>
                      <a:pt x="31" y="135"/>
                      <a:pt x="31" y="135"/>
                    </a:cubicBezTo>
                    <a:cubicBezTo>
                      <a:pt x="32" y="136"/>
                      <a:pt x="33" y="136"/>
                      <a:pt x="34" y="135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29" y="124"/>
                      <a:pt x="25" y="118"/>
                      <a:pt x="23" y="111"/>
                    </a:cubicBezTo>
                    <a:cubicBezTo>
                      <a:pt x="20" y="104"/>
                      <a:pt x="19" y="96"/>
                      <a:pt x="19" y="88"/>
                    </a:cubicBezTo>
                    <a:cubicBezTo>
                      <a:pt x="19" y="69"/>
                      <a:pt x="27" y="52"/>
                      <a:pt x="39" y="40"/>
                    </a:cubicBezTo>
                    <a:cubicBezTo>
                      <a:pt x="51" y="27"/>
                      <a:pt x="69" y="20"/>
                      <a:pt x="88" y="20"/>
                    </a:cubicBezTo>
                    <a:cubicBezTo>
                      <a:pt x="88" y="15"/>
                      <a:pt x="88" y="15"/>
                      <a:pt x="88" y="15"/>
                    </a:cubicBezTo>
                    <a:close/>
                    <a:moveTo>
                      <a:pt x="88" y="95"/>
                    </a:moveTo>
                    <a:cubicBezTo>
                      <a:pt x="80" y="103"/>
                      <a:pt x="80" y="103"/>
                      <a:pt x="80" y="103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41" y="142"/>
                      <a:pt x="41" y="142"/>
                      <a:pt x="41" y="142"/>
                    </a:cubicBezTo>
                    <a:cubicBezTo>
                      <a:pt x="41" y="142"/>
                      <a:pt x="41" y="142"/>
                      <a:pt x="41" y="142"/>
                    </a:cubicBezTo>
                    <a:cubicBezTo>
                      <a:pt x="41" y="142"/>
                      <a:pt x="41" y="142"/>
                      <a:pt x="41" y="142"/>
                    </a:cubicBezTo>
                    <a:cubicBezTo>
                      <a:pt x="40" y="143"/>
                      <a:pt x="40" y="144"/>
                      <a:pt x="41" y="145"/>
                    </a:cubicBezTo>
                    <a:cubicBezTo>
                      <a:pt x="47" y="150"/>
                      <a:pt x="55" y="155"/>
                      <a:pt x="63" y="157"/>
                    </a:cubicBezTo>
                    <a:cubicBezTo>
                      <a:pt x="71" y="160"/>
                      <a:pt x="79" y="162"/>
                      <a:pt x="88" y="162"/>
                    </a:cubicBezTo>
                    <a:cubicBezTo>
                      <a:pt x="88" y="157"/>
                      <a:pt x="88" y="157"/>
                      <a:pt x="88" y="157"/>
                    </a:cubicBezTo>
                    <a:cubicBezTo>
                      <a:pt x="79" y="157"/>
                      <a:pt x="72" y="156"/>
                      <a:pt x="64" y="153"/>
                    </a:cubicBezTo>
                    <a:cubicBezTo>
                      <a:pt x="58" y="151"/>
                      <a:pt x="52" y="147"/>
                      <a:pt x="46" y="143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8" y="102"/>
                      <a:pt x="88" y="102"/>
                      <a:pt x="88" y="102"/>
                    </a:cubicBezTo>
                    <a:lnTo>
                      <a:pt x="88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2" name="Freeform 170"/>
              <p:cNvSpPr>
                <a:spLocks noEditPoints="1"/>
              </p:cNvSpPr>
              <p:nvPr/>
            </p:nvSpPr>
            <p:spPr bwMode="auto">
              <a:xfrm>
                <a:off x="9683765" y="2262202"/>
                <a:ext cx="420689" cy="114301"/>
              </a:xfrm>
              <a:custGeom>
                <a:avLst/>
                <a:gdLst>
                  <a:gd name="T0" fmla="*/ 157 w 186"/>
                  <a:gd name="T1" fmla="*/ 37 h 50"/>
                  <a:gd name="T2" fmla="*/ 164 w 186"/>
                  <a:gd name="T3" fmla="*/ 45 h 50"/>
                  <a:gd name="T4" fmla="*/ 148 w 186"/>
                  <a:gd name="T5" fmla="*/ 4 h 50"/>
                  <a:gd name="T6" fmla="*/ 135 w 186"/>
                  <a:gd name="T7" fmla="*/ 7 h 50"/>
                  <a:gd name="T8" fmla="*/ 133 w 186"/>
                  <a:gd name="T9" fmla="*/ 10 h 50"/>
                  <a:gd name="T10" fmla="*/ 93 w 186"/>
                  <a:gd name="T11" fmla="*/ 10 h 50"/>
                  <a:gd name="T12" fmla="*/ 128 w 186"/>
                  <a:gd name="T13" fmla="*/ 6 h 50"/>
                  <a:gd name="T14" fmla="*/ 126 w 186"/>
                  <a:gd name="T15" fmla="*/ 2 h 50"/>
                  <a:gd name="T16" fmla="*/ 149 w 186"/>
                  <a:gd name="T17" fmla="*/ 0 h 50"/>
                  <a:gd name="T18" fmla="*/ 151 w 186"/>
                  <a:gd name="T19" fmla="*/ 1 h 50"/>
                  <a:gd name="T20" fmla="*/ 186 w 186"/>
                  <a:gd name="T21" fmla="*/ 47 h 50"/>
                  <a:gd name="T22" fmla="*/ 163 w 186"/>
                  <a:gd name="T23" fmla="*/ 50 h 50"/>
                  <a:gd name="T24" fmla="*/ 161 w 186"/>
                  <a:gd name="T25" fmla="*/ 49 h 50"/>
                  <a:gd name="T26" fmla="*/ 93 w 186"/>
                  <a:gd name="T27" fmla="*/ 42 h 50"/>
                  <a:gd name="T28" fmla="*/ 93 w 186"/>
                  <a:gd name="T29" fmla="*/ 30 h 50"/>
                  <a:gd name="T30" fmla="*/ 148 w 186"/>
                  <a:gd name="T31" fmla="*/ 30 h 50"/>
                  <a:gd name="T32" fmla="*/ 150 w 186"/>
                  <a:gd name="T33" fmla="*/ 26 h 50"/>
                  <a:gd name="T34" fmla="*/ 142 w 186"/>
                  <a:gd name="T35" fmla="*/ 17 h 50"/>
                  <a:gd name="T36" fmla="*/ 93 w 186"/>
                  <a:gd name="T37" fmla="*/ 22 h 50"/>
                  <a:gd name="T38" fmla="*/ 143 w 186"/>
                  <a:gd name="T39" fmla="*/ 25 h 50"/>
                  <a:gd name="T40" fmla="*/ 93 w 186"/>
                  <a:gd name="T41" fmla="*/ 30 h 50"/>
                  <a:gd name="T42" fmla="*/ 93 w 186"/>
                  <a:gd name="T43" fmla="*/ 37 h 50"/>
                  <a:gd name="T44" fmla="*/ 31 w 186"/>
                  <a:gd name="T45" fmla="*/ 42 h 50"/>
                  <a:gd name="T46" fmla="*/ 24 w 186"/>
                  <a:gd name="T47" fmla="*/ 50 h 50"/>
                  <a:gd name="T48" fmla="*/ 3 w 186"/>
                  <a:gd name="T49" fmla="*/ 50 h 50"/>
                  <a:gd name="T50" fmla="*/ 1 w 186"/>
                  <a:gd name="T51" fmla="*/ 46 h 50"/>
                  <a:gd name="T52" fmla="*/ 37 w 186"/>
                  <a:gd name="T53" fmla="*/ 0 h 50"/>
                  <a:gd name="T54" fmla="*/ 58 w 186"/>
                  <a:gd name="T55" fmla="*/ 0 h 50"/>
                  <a:gd name="T56" fmla="*/ 60 w 186"/>
                  <a:gd name="T57" fmla="*/ 3 h 50"/>
                  <a:gd name="T58" fmla="*/ 93 w 186"/>
                  <a:gd name="T59" fmla="*/ 6 h 50"/>
                  <a:gd name="T60" fmla="*/ 53 w 186"/>
                  <a:gd name="T61" fmla="*/ 10 h 50"/>
                  <a:gd name="T62" fmla="*/ 51 w 186"/>
                  <a:gd name="T63" fmla="*/ 6 h 50"/>
                  <a:gd name="T64" fmla="*/ 38 w 186"/>
                  <a:gd name="T65" fmla="*/ 4 h 50"/>
                  <a:gd name="T66" fmla="*/ 22 w 186"/>
                  <a:gd name="T67" fmla="*/ 45 h 50"/>
                  <a:gd name="T68" fmla="*/ 29 w 186"/>
                  <a:gd name="T69" fmla="*/ 37 h 50"/>
                  <a:gd name="T70" fmla="*/ 93 w 186"/>
                  <a:gd name="T71" fmla="*/ 17 h 50"/>
                  <a:gd name="T72" fmla="*/ 44 w 186"/>
                  <a:gd name="T73" fmla="*/ 17 h 50"/>
                  <a:gd name="T74" fmla="*/ 36 w 186"/>
                  <a:gd name="T75" fmla="*/ 26 h 50"/>
                  <a:gd name="T76" fmla="*/ 38 w 186"/>
                  <a:gd name="T77" fmla="*/ 30 h 50"/>
                  <a:gd name="T78" fmla="*/ 93 w 186"/>
                  <a:gd name="T79" fmla="*/ 25 h 50"/>
                  <a:gd name="T80" fmla="*/ 45 w 186"/>
                  <a:gd name="T81" fmla="*/ 22 h 50"/>
                  <a:gd name="T82" fmla="*/ 93 w 186"/>
                  <a:gd name="T83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6" h="50">
                    <a:moveTo>
                      <a:pt x="93" y="37"/>
                    </a:moveTo>
                    <a:cubicBezTo>
                      <a:pt x="157" y="37"/>
                      <a:pt x="157" y="37"/>
                      <a:pt x="157" y="37"/>
                    </a:cubicBezTo>
                    <a:cubicBezTo>
                      <a:pt x="158" y="37"/>
                      <a:pt x="159" y="38"/>
                      <a:pt x="159" y="38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79" y="45"/>
                      <a:pt x="179" y="45"/>
                      <a:pt x="179" y="45"/>
                    </a:cubicBezTo>
                    <a:cubicBezTo>
                      <a:pt x="148" y="4"/>
                      <a:pt x="148" y="4"/>
                      <a:pt x="148" y="4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6" y="8"/>
                      <a:pt x="136" y="9"/>
                      <a:pt x="135" y="10"/>
                    </a:cubicBezTo>
                    <a:cubicBezTo>
                      <a:pt x="134" y="10"/>
                      <a:pt x="134" y="10"/>
                      <a:pt x="133" y="10"/>
                    </a:cubicBezTo>
                    <a:cubicBezTo>
                      <a:pt x="133" y="10"/>
                      <a:pt x="133" y="10"/>
                      <a:pt x="133" y="1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128" y="6"/>
                      <a:pt x="128" y="6"/>
                      <a:pt x="128" y="6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3"/>
                      <a:pt x="126" y="3"/>
                      <a:pt x="126" y="2"/>
                    </a:cubicBezTo>
                    <a:cubicBezTo>
                      <a:pt x="126" y="1"/>
                      <a:pt x="127" y="0"/>
                      <a:pt x="12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0" y="0"/>
                      <a:pt x="151" y="0"/>
                      <a:pt x="151" y="1"/>
                    </a:cubicBezTo>
                    <a:cubicBezTo>
                      <a:pt x="185" y="46"/>
                      <a:pt x="185" y="46"/>
                      <a:pt x="185" y="46"/>
                    </a:cubicBezTo>
                    <a:cubicBezTo>
                      <a:pt x="186" y="46"/>
                      <a:pt x="186" y="47"/>
                      <a:pt x="186" y="47"/>
                    </a:cubicBezTo>
                    <a:cubicBezTo>
                      <a:pt x="186" y="48"/>
                      <a:pt x="185" y="50"/>
                      <a:pt x="184" y="50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50"/>
                      <a:pt x="161" y="49"/>
                      <a:pt x="161" y="49"/>
                    </a:cubicBezTo>
                    <a:cubicBezTo>
                      <a:pt x="156" y="42"/>
                      <a:pt x="156" y="42"/>
                      <a:pt x="156" y="42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3" y="37"/>
                      <a:pt x="93" y="37"/>
                      <a:pt x="93" y="37"/>
                    </a:cubicBezTo>
                    <a:close/>
                    <a:moveTo>
                      <a:pt x="93" y="30"/>
                    </a:moveTo>
                    <a:cubicBezTo>
                      <a:pt x="148" y="30"/>
                      <a:pt x="148" y="30"/>
                      <a:pt x="148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9" y="30"/>
                      <a:pt x="149" y="30"/>
                      <a:pt x="150" y="30"/>
                    </a:cubicBezTo>
                    <a:cubicBezTo>
                      <a:pt x="151" y="29"/>
                      <a:pt x="151" y="27"/>
                      <a:pt x="150" y="26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44" y="18"/>
                      <a:pt x="143" y="17"/>
                      <a:pt x="142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141" y="22"/>
                      <a:pt x="141" y="22"/>
                      <a:pt x="141" y="22"/>
                    </a:cubicBezTo>
                    <a:cubicBezTo>
                      <a:pt x="143" y="25"/>
                      <a:pt x="143" y="25"/>
                      <a:pt x="143" y="25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93" y="30"/>
                    </a:lnTo>
                    <a:close/>
                    <a:moveTo>
                      <a:pt x="29" y="37"/>
                    </a:move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5" y="49"/>
                      <a:pt x="24" y="50"/>
                      <a:pt x="24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2" y="50"/>
                      <a:pt x="2" y="49"/>
                      <a:pt x="2" y="49"/>
                    </a:cubicBezTo>
                    <a:cubicBezTo>
                      <a:pt x="0" y="48"/>
                      <a:pt x="0" y="47"/>
                      <a:pt x="1" y="46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0"/>
                      <a:pt x="36" y="0"/>
                      <a:pt x="37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9" y="0"/>
                      <a:pt x="59" y="0"/>
                    </a:cubicBezTo>
                    <a:cubicBezTo>
                      <a:pt x="60" y="1"/>
                      <a:pt x="60" y="2"/>
                      <a:pt x="60" y="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2" y="10"/>
                      <a:pt x="51" y="9"/>
                      <a:pt x="51" y="8"/>
                    </a:cubicBezTo>
                    <a:cubicBezTo>
                      <a:pt x="51" y="7"/>
                      <a:pt x="51" y="7"/>
                      <a:pt x="51" y="6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8" y="38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lose/>
                    <a:moveTo>
                      <a:pt x="93" y="17"/>
                    </a:move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3" y="18"/>
                      <a:pt x="42" y="18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7"/>
                      <a:pt x="36" y="27"/>
                      <a:pt x="36" y="28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93" y="22"/>
                      <a:pt x="93" y="22"/>
                      <a:pt x="93" y="22"/>
                    </a:cubicBezTo>
                    <a:lnTo>
                      <a:pt x="9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3" name="Freeform 172"/>
              <p:cNvSpPr>
                <a:spLocks noEditPoints="1"/>
              </p:cNvSpPr>
              <p:nvPr/>
            </p:nvSpPr>
            <p:spPr bwMode="auto">
              <a:xfrm>
                <a:off x="6910399" y="3416320"/>
                <a:ext cx="90488" cy="85725"/>
              </a:xfrm>
              <a:custGeom>
                <a:avLst/>
                <a:gdLst>
                  <a:gd name="T0" fmla="*/ 27 w 40"/>
                  <a:gd name="T1" fmla="*/ 7 h 38"/>
                  <a:gd name="T2" fmla="*/ 20 w 40"/>
                  <a:gd name="T3" fmla="*/ 16 h 38"/>
                  <a:gd name="T4" fmla="*/ 20 w 40"/>
                  <a:gd name="T5" fmla="*/ 8 h 38"/>
                  <a:gd name="T6" fmla="*/ 25 w 40"/>
                  <a:gd name="T7" fmla="*/ 2 h 38"/>
                  <a:gd name="T8" fmla="*/ 26 w 40"/>
                  <a:gd name="T9" fmla="*/ 1 h 38"/>
                  <a:gd name="T10" fmla="*/ 29 w 40"/>
                  <a:gd name="T11" fmla="*/ 2 h 38"/>
                  <a:gd name="T12" fmla="*/ 33 w 40"/>
                  <a:gd name="T13" fmla="*/ 6 h 38"/>
                  <a:gd name="T14" fmla="*/ 38 w 40"/>
                  <a:gd name="T15" fmla="*/ 9 h 38"/>
                  <a:gd name="T16" fmla="*/ 38 w 40"/>
                  <a:gd name="T17" fmla="*/ 9 h 38"/>
                  <a:gd name="T18" fmla="*/ 39 w 40"/>
                  <a:gd name="T19" fmla="*/ 9 h 38"/>
                  <a:gd name="T20" fmla="*/ 39 w 40"/>
                  <a:gd name="T21" fmla="*/ 12 h 38"/>
                  <a:gd name="T22" fmla="*/ 20 w 40"/>
                  <a:gd name="T23" fmla="*/ 37 h 38"/>
                  <a:gd name="T24" fmla="*/ 20 w 40"/>
                  <a:gd name="T25" fmla="*/ 37 h 38"/>
                  <a:gd name="T26" fmla="*/ 20 w 40"/>
                  <a:gd name="T27" fmla="*/ 30 h 38"/>
                  <a:gd name="T28" fmla="*/ 33 w 40"/>
                  <a:gd name="T29" fmla="*/ 12 h 38"/>
                  <a:gd name="T30" fmla="*/ 30 w 40"/>
                  <a:gd name="T31" fmla="*/ 10 h 38"/>
                  <a:gd name="T32" fmla="*/ 27 w 40"/>
                  <a:gd name="T33" fmla="*/ 7 h 38"/>
                  <a:gd name="T34" fmla="*/ 20 w 40"/>
                  <a:gd name="T35" fmla="*/ 16 h 38"/>
                  <a:gd name="T36" fmla="*/ 7 w 40"/>
                  <a:gd name="T37" fmla="*/ 34 h 38"/>
                  <a:gd name="T38" fmla="*/ 17 w 40"/>
                  <a:gd name="T39" fmla="*/ 34 h 38"/>
                  <a:gd name="T40" fmla="*/ 20 w 40"/>
                  <a:gd name="T41" fmla="*/ 30 h 38"/>
                  <a:gd name="T42" fmla="*/ 20 w 40"/>
                  <a:gd name="T43" fmla="*/ 37 h 38"/>
                  <a:gd name="T44" fmla="*/ 18 w 40"/>
                  <a:gd name="T45" fmla="*/ 38 h 38"/>
                  <a:gd name="T46" fmla="*/ 2 w 40"/>
                  <a:gd name="T47" fmla="*/ 38 h 38"/>
                  <a:gd name="T48" fmla="*/ 2 w 40"/>
                  <a:gd name="T49" fmla="*/ 38 h 38"/>
                  <a:gd name="T50" fmla="*/ 1 w 40"/>
                  <a:gd name="T51" fmla="*/ 38 h 38"/>
                  <a:gd name="T52" fmla="*/ 0 w 40"/>
                  <a:gd name="T53" fmla="*/ 35 h 38"/>
                  <a:gd name="T54" fmla="*/ 20 w 40"/>
                  <a:gd name="T55" fmla="*/ 8 h 38"/>
                  <a:gd name="T56" fmla="*/ 20 w 40"/>
                  <a:gd name="T57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" h="38">
                    <a:moveTo>
                      <a:pt x="27" y="7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9" y="1"/>
                      <a:pt x="29" y="2"/>
                    </a:cubicBezTo>
                    <a:cubicBezTo>
                      <a:pt x="30" y="4"/>
                      <a:pt x="31" y="5"/>
                      <a:pt x="33" y="6"/>
                    </a:cubicBezTo>
                    <a:cubicBezTo>
                      <a:pt x="34" y="8"/>
                      <a:pt x="36" y="8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9" y="9"/>
                      <a:pt x="39" y="9"/>
                    </a:cubicBezTo>
                    <a:cubicBezTo>
                      <a:pt x="40" y="10"/>
                      <a:pt x="40" y="11"/>
                      <a:pt x="39" y="12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2"/>
                      <a:pt x="31" y="11"/>
                      <a:pt x="30" y="10"/>
                    </a:cubicBezTo>
                    <a:cubicBezTo>
                      <a:pt x="29" y="9"/>
                      <a:pt x="28" y="8"/>
                      <a:pt x="27" y="7"/>
                    </a:cubicBezTo>
                    <a:close/>
                    <a:moveTo>
                      <a:pt x="20" y="16"/>
                    </a:moveTo>
                    <a:cubicBezTo>
                      <a:pt x="7" y="34"/>
                      <a:pt x="7" y="34"/>
                      <a:pt x="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8"/>
                      <a:pt x="19" y="38"/>
                      <a:pt x="18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8"/>
                    </a:cubicBezTo>
                    <a:cubicBezTo>
                      <a:pt x="0" y="37"/>
                      <a:pt x="0" y="36"/>
                      <a:pt x="0" y="35"/>
                    </a:cubicBezTo>
                    <a:cubicBezTo>
                      <a:pt x="20" y="8"/>
                      <a:pt x="20" y="8"/>
                      <a:pt x="20" y="8"/>
                    </a:cubicBezTo>
                    <a:lnTo>
                      <a:pt x="2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4" name="Freeform 173"/>
              <p:cNvSpPr>
                <a:spLocks noEditPoints="1"/>
              </p:cNvSpPr>
              <p:nvPr/>
            </p:nvSpPr>
            <p:spPr bwMode="auto">
              <a:xfrm>
                <a:off x="6973898" y="3384570"/>
                <a:ext cx="52389" cy="50801"/>
              </a:xfrm>
              <a:custGeom>
                <a:avLst/>
                <a:gdLst>
                  <a:gd name="T0" fmla="*/ 12 w 23"/>
                  <a:gd name="T1" fmla="*/ 18 h 23"/>
                  <a:gd name="T2" fmla="*/ 12 w 23"/>
                  <a:gd name="T3" fmla="*/ 18 h 23"/>
                  <a:gd name="T4" fmla="*/ 13 w 23"/>
                  <a:gd name="T5" fmla="*/ 18 h 23"/>
                  <a:gd name="T6" fmla="*/ 13 w 23"/>
                  <a:gd name="T7" fmla="*/ 18 h 23"/>
                  <a:gd name="T8" fmla="*/ 18 w 23"/>
                  <a:gd name="T9" fmla="*/ 12 h 23"/>
                  <a:gd name="T10" fmla="*/ 18 w 23"/>
                  <a:gd name="T11" fmla="*/ 11 h 23"/>
                  <a:gd name="T12" fmla="*/ 18 w 23"/>
                  <a:gd name="T13" fmla="*/ 11 h 23"/>
                  <a:gd name="T14" fmla="*/ 18 w 23"/>
                  <a:gd name="T15" fmla="*/ 11 h 23"/>
                  <a:gd name="T16" fmla="*/ 18 w 23"/>
                  <a:gd name="T17" fmla="*/ 10 h 23"/>
                  <a:gd name="T18" fmla="*/ 12 w 23"/>
                  <a:gd name="T19" fmla="*/ 5 h 23"/>
                  <a:gd name="T20" fmla="*/ 12 w 23"/>
                  <a:gd name="T21" fmla="*/ 0 h 23"/>
                  <a:gd name="T22" fmla="*/ 19 w 23"/>
                  <a:gd name="T23" fmla="*/ 2 h 23"/>
                  <a:gd name="T24" fmla="*/ 23 w 23"/>
                  <a:gd name="T25" fmla="*/ 9 h 23"/>
                  <a:gd name="T26" fmla="*/ 23 w 23"/>
                  <a:gd name="T27" fmla="*/ 10 h 23"/>
                  <a:gd name="T28" fmla="*/ 23 w 23"/>
                  <a:gd name="T29" fmla="*/ 10 h 23"/>
                  <a:gd name="T30" fmla="*/ 23 w 23"/>
                  <a:gd name="T31" fmla="*/ 11 h 23"/>
                  <a:gd name="T32" fmla="*/ 23 w 23"/>
                  <a:gd name="T33" fmla="*/ 11 h 23"/>
                  <a:gd name="T34" fmla="*/ 23 w 23"/>
                  <a:gd name="T35" fmla="*/ 11 h 23"/>
                  <a:gd name="T36" fmla="*/ 21 w 23"/>
                  <a:gd name="T37" fmla="*/ 19 h 23"/>
                  <a:gd name="T38" fmla="*/ 14 w 23"/>
                  <a:gd name="T39" fmla="*/ 23 h 23"/>
                  <a:gd name="T40" fmla="*/ 14 w 23"/>
                  <a:gd name="T41" fmla="*/ 23 h 23"/>
                  <a:gd name="T42" fmla="*/ 13 w 23"/>
                  <a:gd name="T43" fmla="*/ 23 h 23"/>
                  <a:gd name="T44" fmla="*/ 12 w 23"/>
                  <a:gd name="T45" fmla="*/ 23 h 23"/>
                  <a:gd name="T46" fmla="*/ 12 w 23"/>
                  <a:gd name="T47" fmla="*/ 18 h 23"/>
                  <a:gd name="T48" fmla="*/ 12 w 23"/>
                  <a:gd name="T49" fmla="*/ 18 h 23"/>
                  <a:gd name="T50" fmla="*/ 12 w 23"/>
                  <a:gd name="T51" fmla="*/ 23 h 23"/>
                  <a:gd name="T52" fmla="*/ 0 w 23"/>
                  <a:gd name="T53" fmla="*/ 14 h 23"/>
                  <a:gd name="T54" fmla="*/ 0 w 23"/>
                  <a:gd name="T55" fmla="*/ 14 h 23"/>
                  <a:gd name="T56" fmla="*/ 0 w 23"/>
                  <a:gd name="T57" fmla="*/ 13 h 23"/>
                  <a:gd name="T58" fmla="*/ 0 w 23"/>
                  <a:gd name="T59" fmla="*/ 13 h 23"/>
                  <a:gd name="T60" fmla="*/ 9 w 23"/>
                  <a:gd name="T61" fmla="*/ 0 h 23"/>
                  <a:gd name="T62" fmla="*/ 9 w 23"/>
                  <a:gd name="T63" fmla="*/ 0 h 23"/>
                  <a:gd name="T64" fmla="*/ 12 w 23"/>
                  <a:gd name="T65" fmla="*/ 0 h 23"/>
                  <a:gd name="T66" fmla="*/ 11 w 23"/>
                  <a:gd name="T67" fmla="*/ 5 h 23"/>
                  <a:gd name="T68" fmla="*/ 10 w 23"/>
                  <a:gd name="T69" fmla="*/ 5 h 23"/>
                  <a:gd name="T70" fmla="*/ 5 w 23"/>
                  <a:gd name="T71" fmla="*/ 13 h 23"/>
                  <a:gd name="T72" fmla="*/ 5 w 23"/>
                  <a:gd name="T73" fmla="*/ 13 h 23"/>
                  <a:gd name="T74" fmla="*/ 5 w 23"/>
                  <a:gd name="T75" fmla="*/ 13 h 23"/>
                  <a:gd name="T76" fmla="*/ 12 w 23"/>
                  <a:gd name="T77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" h="23">
                    <a:moveTo>
                      <a:pt x="12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18"/>
                      <a:pt x="16" y="17"/>
                      <a:pt x="17" y="16"/>
                    </a:cubicBezTo>
                    <a:cubicBezTo>
                      <a:pt x="18" y="15"/>
                      <a:pt x="18" y="13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8"/>
                      <a:pt x="17" y="7"/>
                      <a:pt x="16" y="6"/>
                    </a:cubicBezTo>
                    <a:cubicBezTo>
                      <a:pt x="15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7" y="1"/>
                      <a:pt x="19" y="2"/>
                    </a:cubicBezTo>
                    <a:cubicBezTo>
                      <a:pt x="21" y="4"/>
                      <a:pt x="22" y="6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4"/>
                      <a:pt x="22" y="17"/>
                      <a:pt x="21" y="19"/>
                    </a:cubicBezTo>
                    <a:cubicBezTo>
                      <a:pt x="19" y="21"/>
                      <a:pt x="17" y="22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lnTo>
                      <a:pt x="12" y="18"/>
                    </a:lnTo>
                    <a:close/>
                    <a:moveTo>
                      <a:pt x="12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9" y="23"/>
                      <a:pt x="6" y="22"/>
                      <a:pt x="4" y="21"/>
                    </a:cubicBezTo>
                    <a:cubicBezTo>
                      <a:pt x="2" y="19"/>
                      <a:pt x="1" y="17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0"/>
                      <a:pt x="0" y="7"/>
                      <a:pt x="2" y="5"/>
                    </a:cubicBezTo>
                    <a:cubicBezTo>
                      <a:pt x="4" y="3"/>
                      <a:pt x="6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5"/>
                      <a:pt x="7" y="6"/>
                      <a:pt x="6" y="8"/>
                    </a:cubicBezTo>
                    <a:cubicBezTo>
                      <a:pt x="5" y="9"/>
                      <a:pt x="5" y="11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5"/>
                      <a:pt x="6" y="16"/>
                      <a:pt x="7" y="17"/>
                    </a:cubicBezTo>
                    <a:cubicBezTo>
                      <a:pt x="8" y="18"/>
                      <a:pt x="10" y="18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5" name="Freeform 174"/>
              <p:cNvSpPr>
                <a:spLocks noEditPoints="1"/>
              </p:cNvSpPr>
              <p:nvPr/>
            </p:nvSpPr>
            <p:spPr bwMode="auto">
              <a:xfrm>
                <a:off x="7051687" y="3416320"/>
                <a:ext cx="88900" cy="85725"/>
              </a:xfrm>
              <a:custGeom>
                <a:avLst/>
                <a:gdLst>
                  <a:gd name="T0" fmla="*/ 23 w 40"/>
                  <a:gd name="T1" fmla="*/ 34 h 38"/>
                  <a:gd name="T2" fmla="*/ 33 w 40"/>
                  <a:gd name="T3" fmla="*/ 34 h 38"/>
                  <a:gd name="T4" fmla="*/ 20 w 40"/>
                  <a:gd name="T5" fmla="*/ 16 h 38"/>
                  <a:gd name="T6" fmla="*/ 20 w 40"/>
                  <a:gd name="T7" fmla="*/ 8 h 38"/>
                  <a:gd name="T8" fmla="*/ 39 w 40"/>
                  <a:gd name="T9" fmla="*/ 34 h 38"/>
                  <a:gd name="T10" fmla="*/ 40 w 40"/>
                  <a:gd name="T11" fmla="*/ 36 h 38"/>
                  <a:gd name="T12" fmla="*/ 37 w 40"/>
                  <a:gd name="T13" fmla="*/ 38 h 38"/>
                  <a:gd name="T14" fmla="*/ 21 w 40"/>
                  <a:gd name="T15" fmla="*/ 38 h 38"/>
                  <a:gd name="T16" fmla="*/ 21 w 40"/>
                  <a:gd name="T17" fmla="*/ 38 h 38"/>
                  <a:gd name="T18" fmla="*/ 20 w 40"/>
                  <a:gd name="T19" fmla="*/ 37 h 38"/>
                  <a:gd name="T20" fmla="*/ 20 w 40"/>
                  <a:gd name="T21" fmla="*/ 37 h 38"/>
                  <a:gd name="T22" fmla="*/ 20 w 40"/>
                  <a:gd name="T23" fmla="*/ 30 h 38"/>
                  <a:gd name="T24" fmla="*/ 23 w 40"/>
                  <a:gd name="T25" fmla="*/ 34 h 38"/>
                  <a:gd name="T26" fmla="*/ 20 w 40"/>
                  <a:gd name="T27" fmla="*/ 16 h 38"/>
                  <a:gd name="T28" fmla="*/ 13 w 40"/>
                  <a:gd name="T29" fmla="*/ 7 h 38"/>
                  <a:gd name="T30" fmla="*/ 10 w 40"/>
                  <a:gd name="T31" fmla="*/ 10 h 38"/>
                  <a:gd name="T32" fmla="*/ 6 w 40"/>
                  <a:gd name="T33" fmla="*/ 12 h 38"/>
                  <a:gd name="T34" fmla="*/ 20 w 40"/>
                  <a:gd name="T35" fmla="*/ 30 h 38"/>
                  <a:gd name="T36" fmla="*/ 20 w 40"/>
                  <a:gd name="T37" fmla="*/ 37 h 38"/>
                  <a:gd name="T38" fmla="*/ 0 w 40"/>
                  <a:gd name="T39" fmla="*/ 12 h 38"/>
                  <a:gd name="T40" fmla="*/ 0 w 40"/>
                  <a:gd name="T41" fmla="*/ 11 h 38"/>
                  <a:gd name="T42" fmla="*/ 2 w 40"/>
                  <a:gd name="T43" fmla="*/ 9 h 38"/>
                  <a:gd name="T44" fmla="*/ 7 w 40"/>
                  <a:gd name="T45" fmla="*/ 6 h 38"/>
                  <a:gd name="T46" fmla="*/ 10 w 40"/>
                  <a:gd name="T47" fmla="*/ 2 h 38"/>
                  <a:gd name="T48" fmla="*/ 11 w 40"/>
                  <a:gd name="T49" fmla="*/ 1 h 38"/>
                  <a:gd name="T50" fmla="*/ 14 w 40"/>
                  <a:gd name="T51" fmla="*/ 2 h 38"/>
                  <a:gd name="T52" fmla="*/ 20 w 40"/>
                  <a:gd name="T53" fmla="*/ 8 h 38"/>
                  <a:gd name="T54" fmla="*/ 20 w 40"/>
                  <a:gd name="T55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" h="38">
                    <a:moveTo>
                      <a:pt x="23" y="34"/>
                    </a:moveTo>
                    <a:cubicBezTo>
                      <a:pt x="33" y="34"/>
                      <a:pt x="33" y="34"/>
                      <a:pt x="33" y="3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5"/>
                      <a:pt x="40" y="35"/>
                      <a:pt x="40" y="36"/>
                    </a:cubicBezTo>
                    <a:cubicBezTo>
                      <a:pt x="40" y="37"/>
                      <a:pt x="39" y="38"/>
                      <a:pt x="37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0" y="38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0"/>
                      <a:pt x="20" y="30"/>
                      <a:pt x="20" y="30"/>
                    </a:cubicBezTo>
                    <a:lnTo>
                      <a:pt x="23" y="34"/>
                    </a:lnTo>
                    <a:close/>
                    <a:moveTo>
                      <a:pt x="20" y="16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9" y="11"/>
                      <a:pt x="8" y="12"/>
                      <a:pt x="6" y="1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1"/>
                    </a:cubicBezTo>
                    <a:cubicBezTo>
                      <a:pt x="0" y="10"/>
                      <a:pt x="1" y="9"/>
                      <a:pt x="2" y="9"/>
                    </a:cubicBezTo>
                    <a:cubicBezTo>
                      <a:pt x="4" y="8"/>
                      <a:pt x="6" y="8"/>
                      <a:pt x="7" y="6"/>
                    </a:cubicBezTo>
                    <a:cubicBezTo>
                      <a:pt x="8" y="5"/>
                      <a:pt x="10" y="4"/>
                      <a:pt x="10" y="2"/>
                    </a:cubicBezTo>
                    <a:cubicBezTo>
                      <a:pt x="10" y="2"/>
                      <a:pt x="11" y="2"/>
                      <a:pt x="11" y="1"/>
                    </a:cubicBezTo>
                    <a:cubicBezTo>
                      <a:pt x="12" y="0"/>
                      <a:pt x="14" y="1"/>
                      <a:pt x="14" y="2"/>
                    </a:cubicBezTo>
                    <a:cubicBezTo>
                      <a:pt x="20" y="8"/>
                      <a:pt x="20" y="8"/>
                      <a:pt x="20" y="8"/>
                    </a:cubicBezTo>
                    <a:lnTo>
                      <a:pt x="2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6" name="Freeform 175"/>
              <p:cNvSpPr>
                <a:spLocks noEditPoints="1"/>
              </p:cNvSpPr>
              <p:nvPr/>
            </p:nvSpPr>
            <p:spPr bwMode="auto">
              <a:xfrm>
                <a:off x="7026287" y="3384570"/>
                <a:ext cx="52389" cy="50801"/>
              </a:xfrm>
              <a:custGeom>
                <a:avLst/>
                <a:gdLst>
                  <a:gd name="T0" fmla="*/ 12 w 23"/>
                  <a:gd name="T1" fmla="*/ 5 h 23"/>
                  <a:gd name="T2" fmla="*/ 11 w 23"/>
                  <a:gd name="T3" fmla="*/ 0 h 23"/>
                  <a:gd name="T4" fmla="*/ 14 w 23"/>
                  <a:gd name="T5" fmla="*/ 0 h 23"/>
                  <a:gd name="T6" fmla="*/ 21 w 23"/>
                  <a:gd name="T7" fmla="*/ 5 h 23"/>
                  <a:gd name="T8" fmla="*/ 23 w 23"/>
                  <a:gd name="T9" fmla="*/ 13 h 23"/>
                  <a:gd name="T10" fmla="*/ 23 w 23"/>
                  <a:gd name="T11" fmla="*/ 13 h 23"/>
                  <a:gd name="T12" fmla="*/ 23 w 23"/>
                  <a:gd name="T13" fmla="*/ 14 h 23"/>
                  <a:gd name="T14" fmla="*/ 11 w 23"/>
                  <a:gd name="T15" fmla="*/ 23 h 23"/>
                  <a:gd name="T16" fmla="*/ 11 w 23"/>
                  <a:gd name="T17" fmla="*/ 18 h 23"/>
                  <a:gd name="T18" fmla="*/ 15 w 23"/>
                  <a:gd name="T19" fmla="*/ 17 h 23"/>
                  <a:gd name="T20" fmla="*/ 18 w 23"/>
                  <a:gd name="T21" fmla="*/ 13 h 23"/>
                  <a:gd name="T22" fmla="*/ 18 w 23"/>
                  <a:gd name="T23" fmla="*/ 13 h 23"/>
                  <a:gd name="T24" fmla="*/ 13 w 23"/>
                  <a:gd name="T25" fmla="*/ 5 h 23"/>
                  <a:gd name="T26" fmla="*/ 11 w 23"/>
                  <a:gd name="T27" fmla="*/ 5 h 23"/>
                  <a:gd name="T28" fmla="*/ 5 w 23"/>
                  <a:gd name="T29" fmla="*/ 10 h 23"/>
                  <a:gd name="T30" fmla="*/ 4 w 23"/>
                  <a:gd name="T31" fmla="*/ 11 h 23"/>
                  <a:gd name="T32" fmla="*/ 4 w 23"/>
                  <a:gd name="T33" fmla="*/ 11 h 23"/>
                  <a:gd name="T34" fmla="*/ 4 w 23"/>
                  <a:gd name="T35" fmla="*/ 12 h 23"/>
                  <a:gd name="T36" fmla="*/ 6 w 23"/>
                  <a:gd name="T37" fmla="*/ 16 h 23"/>
                  <a:gd name="T38" fmla="*/ 10 w 23"/>
                  <a:gd name="T39" fmla="*/ 18 h 23"/>
                  <a:gd name="T40" fmla="*/ 10 w 23"/>
                  <a:gd name="T41" fmla="*/ 18 h 23"/>
                  <a:gd name="T42" fmla="*/ 11 w 23"/>
                  <a:gd name="T43" fmla="*/ 18 h 23"/>
                  <a:gd name="T44" fmla="*/ 11 w 23"/>
                  <a:gd name="T45" fmla="*/ 18 h 23"/>
                  <a:gd name="T46" fmla="*/ 11 w 23"/>
                  <a:gd name="T47" fmla="*/ 23 h 23"/>
                  <a:gd name="T48" fmla="*/ 10 w 23"/>
                  <a:gd name="T49" fmla="*/ 23 h 23"/>
                  <a:gd name="T50" fmla="*/ 9 w 23"/>
                  <a:gd name="T51" fmla="*/ 23 h 23"/>
                  <a:gd name="T52" fmla="*/ 2 w 23"/>
                  <a:gd name="T53" fmla="*/ 19 h 23"/>
                  <a:gd name="T54" fmla="*/ 0 w 23"/>
                  <a:gd name="T55" fmla="*/ 12 h 23"/>
                  <a:gd name="T56" fmla="*/ 0 w 23"/>
                  <a:gd name="T57" fmla="*/ 11 h 23"/>
                  <a:gd name="T58" fmla="*/ 0 w 23"/>
                  <a:gd name="T59" fmla="*/ 11 h 23"/>
                  <a:gd name="T60" fmla="*/ 0 w 23"/>
                  <a:gd name="T61" fmla="*/ 11 h 23"/>
                  <a:gd name="T62" fmla="*/ 0 w 23"/>
                  <a:gd name="T63" fmla="*/ 11 h 23"/>
                  <a:gd name="T64" fmla="*/ 0 w 23"/>
                  <a:gd name="T65" fmla="*/ 9 h 23"/>
                  <a:gd name="T66" fmla="*/ 4 w 23"/>
                  <a:gd name="T67" fmla="*/ 2 h 23"/>
                  <a:gd name="T68" fmla="*/ 11 w 23"/>
                  <a:gd name="T69" fmla="*/ 0 h 23"/>
                  <a:gd name="T70" fmla="*/ 0 w 23"/>
                  <a:gd name="T71" fmla="*/ 12 h 23"/>
                  <a:gd name="T72" fmla="*/ 0 w 23"/>
                  <a:gd name="T7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" h="23">
                    <a:moveTo>
                      <a:pt x="13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3" y="0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1"/>
                      <a:pt x="19" y="3"/>
                      <a:pt x="21" y="5"/>
                    </a:cubicBezTo>
                    <a:cubicBezTo>
                      <a:pt x="22" y="7"/>
                      <a:pt x="23" y="10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7"/>
                      <a:pt x="20" y="19"/>
                      <a:pt x="18" y="21"/>
                    </a:cubicBezTo>
                    <a:cubicBezTo>
                      <a:pt x="16" y="22"/>
                      <a:pt x="14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18"/>
                      <a:pt x="14" y="18"/>
                      <a:pt x="15" y="17"/>
                    </a:cubicBezTo>
                    <a:cubicBezTo>
                      <a:pt x="17" y="16"/>
                      <a:pt x="17" y="15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1"/>
                      <a:pt x="18" y="9"/>
                      <a:pt x="17" y="8"/>
                    </a:cubicBezTo>
                    <a:cubicBezTo>
                      <a:pt x="16" y="6"/>
                      <a:pt x="15" y="5"/>
                      <a:pt x="13" y="5"/>
                    </a:cubicBezTo>
                    <a:close/>
                    <a:moveTo>
                      <a:pt x="11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8" y="5"/>
                      <a:pt x="7" y="6"/>
                    </a:cubicBezTo>
                    <a:cubicBezTo>
                      <a:pt x="6" y="7"/>
                      <a:pt x="5" y="8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4" y="10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5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7"/>
                      <a:pt x="8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6" y="22"/>
                      <a:pt x="4" y="21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7"/>
                      <a:pt x="0" y="14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6"/>
                      <a:pt x="2" y="4"/>
                      <a:pt x="4" y="2"/>
                    </a:cubicBezTo>
                    <a:cubicBezTo>
                      <a:pt x="6" y="1"/>
                      <a:pt x="9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5"/>
                      <a:pt x="11" y="5"/>
                      <a:pt x="11" y="5"/>
                    </a:cubicBezTo>
                    <a:close/>
                    <a:moveTo>
                      <a:pt x="0" y="12"/>
                    </a:moveTo>
                    <a:cubicBezTo>
                      <a:pt x="0" y="11"/>
                      <a:pt x="0" y="11"/>
                      <a:pt x="0" y="11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7" name="Freeform 176"/>
              <p:cNvSpPr>
                <a:spLocks noEditPoints="1"/>
              </p:cNvSpPr>
              <p:nvPr/>
            </p:nvSpPr>
            <p:spPr bwMode="auto">
              <a:xfrm>
                <a:off x="6875473" y="3498870"/>
                <a:ext cx="301625" cy="158751"/>
              </a:xfrm>
              <a:custGeom>
                <a:avLst/>
                <a:gdLst>
                  <a:gd name="T0" fmla="*/ 67 w 134"/>
                  <a:gd name="T1" fmla="*/ 65 h 70"/>
                  <a:gd name="T2" fmla="*/ 113 w 134"/>
                  <a:gd name="T3" fmla="*/ 65 h 70"/>
                  <a:gd name="T4" fmla="*/ 129 w 134"/>
                  <a:gd name="T5" fmla="*/ 5 h 70"/>
                  <a:gd name="T6" fmla="*/ 118 w 134"/>
                  <a:gd name="T7" fmla="*/ 5 h 70"/>
                  <a:gd name="T8" fmla="*/ 102 w 134"/>
                  <a:gd name="T9" fmla="*/ 5 h 70"/>
                  <a:gd name="T10" fmla="*/ 67 w 134"/>
                  <a:gd name="T11" fmla="*/ 5 h 70"/>
                  <a:gd name="T12" fmla="*/ 67 w 134"/>
                  <a:gd name="T13" fmla="*/ 0 h 70"/>
                  <a:gd name="T14" fmla="*/ 102 w 134"/>
                  <a:gd name="T15" fmla="*/ 0 h 70"/>
                  <a:gd name="T16" fmla="*/ 118 w 134"/>
                  <a:gd name="T17" fmla="*/ 0 h 70"/>
                  <a:gd name="T18" fmla="*/ 132 w 134"/>
                  <a:gd name="T19" fmla="*/ 0 h 70"/>
                  <a:gd name="T20" fmla="*/ 132 w 134"/>
                  <a:gd name="T21" fmla="*/ 0 h 70"/>
                  <a:gd name="T22" fmla="*/ 132 w 134"/>
                  <a:gd name="T23" fmla="*/ 0 h 70"/>
                  <a:gd name="T24" fmla="*/ 134 w 134"/>
                  <a:gd name="T25" fmla="*/ 3 h 70"/>
                  <a:gd name="T26" fmla="*/ 117 w 134"/>
                  <a:gd name="T27" fmla="*/ 68 h 70"/>
                  <a:gd name="T28" fmla="*/ 115 w 134"/>
                  <a:gd name="T29" fmla="*/ 70 h 70"/>
                  <a:gd name="T30" fmla="*/ 67 w 134"/>
                  <a:gd name="T31" fmla="*/ 70 h 70"/>
                  <a:gd name="T32" fmla="*/ 67 w 134"/>
                  <a:gd name="T33" fmla="*/ 65 h 70"/>
                  <a:gd name="T34" fmla="*/ 5 w 134"/>
                  <a:gd name="T35" fmla="*/ 5 h 70"/>
                  <a:gd name="T36" fmla="*/ 21 w 134"/>
                  <a:gd name="T37" fmla="*/ 65 h 70"/>
                  <a:gd name="T38" fmla="*/ 67 w 134"/>
                  <a:gd name="T39" fmla="*/ 65 h 70"/>
                  <a:gd name="T40" fmla="*/ 67 w 134"/>
                  <a:gd name="T41" fmla="*/ 70 h 70"/>
                  <a:gd name="T42" fmla="*/ 19 w 134"/>
                  <a:gd name="T43" fmla="*/ 70 h 70"/>
                  <a:gd name="T44" fmla="*/ 19 w 134"/>
                  <a:gd name="T45" fmla="*/ 70 h 70"/>
                  <a:gd name="T46" fmla="*/ 17 w 134"/>
                  <a:gd name="T47" fmla="*/ 68 h 70"/>
                  <a:gd name="T48" fmla="*/ 0 w 134"/>
                  <a:gd name="T49" fmla="*/ 4 h 70"/>
                  <a:gd name="T50" fmla="*/ 0 w 134"/>
                  <a:gd name="T51" fmla="*/ 3 h 70"/>
                  <a:gd name="T52" fmla="*/ 2 w 134"/>
                  <a:gd name="T53" fmla="*/ 0 h 70"/>
                  <a:gd name="T54" fmla="*/ 15 w 134"/>
                  <a:gd name="T55" fmla="*/ 0 h 70"/>
                  <a:gd name="T56" fmla="*/ 31 w 134"/>
                  <a:gd name="T57" fmla="*/ 0 h 70"/>
                  <a:gd name="T58" fmla="*/ 67 w 134"/>
                  <a:gd name="T59" fmla="*/ 0 h 70"/>
                  <a:gd name="T60" fmla="*/ 67 w 134"/>
                  <a:gd name="T61" fmla="*/ 5 h 70"/>
                  <a:gd name="T62" fmla="*/ 31 w 134"/>
                  <a:gd name="T63" fmla="*/ 5 h 70"/>
                  <a:gd name="T64" fmla="*/ 15 w 134"/>
                  <a:gd name="T65" fmla="*/ 5 h 70"/>
                  <a:gd name="T66" fmla="*/ 5 w 134"/>
                  <a:gd name="T67" fmla="*/ 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4" h="70">
                    <a:moveTo>
                      <a:pt x="67" y="65"/>
                    </a:moveTo>
                    <a:cubicBezTo>
                      <a:pt x="113" y="65"/>
                      <a:pt x="113" y="65"/>
                      <a:pt x="113" y="65"/>
                    </a:cubicBezTo>
                    <a:cubicBezTo>
                      <a:pt x="129" y="5"/>
                      <a:pt x="129" y="5"/>
                      <a:pt x="129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4" y="1"/>
                      <a:pt x="134" y="2"/>
                      <a:pt x="134" y="3"/>
                    </a:cubicBezTo>
                    <a:cubicBezTo>
                      <a:pt x="117" y="68"/>
                      <a:pt x="117" y="68"/>
                      <a:pt x="117" y="68"/>
                    </a:cubicBezTo>
                    <a:cubicBezTo>
                      <a:pt x="117" y="69"/>
                      <a:pt x="116" y="70"/>
                      <a:pt x="115" y="70"/>
                    </a:cubicBezTo>
                    <a:cubicBezTo>
                      <a:pt x="67" y="70"/>
                      <a:pt x="67" y="70"/>
                      <a:pt x="67" y="70"/>
                    </a:cubicBezTo>
                    <a:lnTo>
                      <a:pt x="67" y="65"/>
                    </a:lnTo>
                    <a:close/>
                    <a:moveTo>
                      <a:pt x="5" y="5"/>
                    </a:moveTo>
                    <a:cubicBezTo>
                      <a:pt x="21" y="65"/>
                      <a:pt x="21" y="65"/>
                      <a:pt x="21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7" y="69"/>
                      <a:pt x="17" y="6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15" y="5"/>
                      <a:pt x="15" y="5"/>
                      <a:pt x="15" y="5"/>
                    </a:cubicBez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8" name="Freeform 177"/>
              <p:cNvSpPr>
                <a:spLocks noEditPoints="1"/>
              </p:cNvSpPr>
              <p:nvPr/>
            </p:nvSpPr>
            <p:spPr bwMode="auto">
              <a:xfrm>
                <a:off x="8324863" y="4130699"/>
                <a:ext cx="309564" cy="90488"/>
              </a:xfrm>
              <a:custGeom>
                <a:avLst/>
                <a:gdLst>
                  <a:gd name="T0" fmla="*/ 89 w 137"/>
                  <a:gd name="T1" fmla="*/ 23 h 40"/>
                  <a:gd name="T2" fmla="*/ 69 w 137"/>
                  <a:gd name="T3" fmla="*/ 23 h 40"/>
                  <a:gd name="T4" fmla="*/ 69 w 137"/>
                  <a:gd name="T5" fmla="*/ 18 h 40"/>
                  <a:gd name="T6" fmla="*/ 86 w 137"/>
                  <a:gd name="T7" fmla="*/ 18 h 40"/>
                  <a:gd name="T8" fmla="*/ 86 w 137"/>
                  <a:gd name="T9" fmla="*/ 3 h 40"/>
                  <a:gd name="T10" fmla="*/ 89 w 137"/>
                  <a:gd name="T11" fmla="*/ 0 h 40"/>
                  <a:gd name="T12" fmla="*/ 135 w 137"/>
                  <a:gd name="T13" fmla="*/ 0 h 40"/>
                  <a:gd name="T14" fmla="*/ 137 w 137"/>
                  <a:gd name="T15" fmla="*/ 3 h 40"/>
                  <a:gd name="T16" fmla="*/ 137 w 137"/>
                  <a:gd name="T17" fmla="*/ 37 h 40"/>
                  <a:gd name="T18" fmla="*/ 135 w 137"/>
                  <a:gd name="T19" fmla="*/ 40 h 40"/>
                  <a:gd name="T20" fmla="*/ 69 w 137"/>
                  <a:gd name="T21" fmla="*/ 40 h 40"/>
                  <a:gd name="T22" fmla="*/ 69 w 137"/>
                  <a:gd name="T23" fmla="*/ 35 h 40"/>
                  <a:gd name="T24" fmla="*/ 132 w 137"/>
                  <a:gd name="T25" fmla="*/ 35 h 40"/>
                  <a:gd name="T26" fmla="*/ 132 w 137"/>
                  <a:gd name="T27" fmla="*/ 5 h 40"/>
                  <a:gd name="T28" fmla="*/ 91 w 137"/>
                  <a:gd name="T29" fmla="*/ 5 h 40"/>
                  <a:gd name="T30" fmla="*/ 91 w 137"/>
                  <a:gd name="T31" fmla="*/ 21 h 40"/>
                  <a:gd name="T32" fmla="*/ 89 w 137"/>
                  <a:gd name="T33" fmla="*/ 23 h 40"/>
                  <a:gd name="T34" fmla="*/ 69 w 137"/>
                  <a:gd name="T35" fmla="*/ 23 h 40"/>
                  <a:gd name="T36" fmla="*/ 48 w 137"/>
                  <a:gd name="T37" fmla="*/ 23 h 40"/>
                  <a:gd name="T38" fmla="*/ 46 w 137"/>
                  <a:gd name="T39" fmla="*/ 21 h 40"/>
                  <a:gd name="T40" fmla="*/ 46 w 137"/>
                  <a:gd name="T41" fmla="*/ 5 h 40"/>
                  <a:gd name="T42" fmla="*/ 5 w 137"/>
                  <a:gd name="T43" fmla="*/ 5 h 40"/>
                  <a:gd name="T44" fmla="*/ 5 w 137"/>
                  <a:gd name="T45" fmla="*/ 35 h 40"/>
                  <a:gd name="T46" fmla="*/ 69 w 137"/>
                  <a:gd name="T47" fmla="*/ 35 h 40"/>
                  <a:gd name="T48" fmla="*/ 69 w 137"/>
                  <a:gd name="T49" fmla="*/ 40 h 40"/>
                  <a:gd name="T50" fmla="*/ 2 w 137"/>
                  <a:gd name="T51" fmla="*/ 40 h 40"/>
                  <a:gd name="T52" fmla="*/ 0 w 137"/>
                  <a:gd name="T53" fmla="*/ 37 h 40"/>
                  <a:gd name="T54" fmla="*/ 0 w 137"/>
                  <a:gd name="T55" fmla="*/ 3 h 40"/>
                  <a:gd name="T56" fmla="*/ 2 w 137"/>
                  <a:gd name="T57" fmla="*/ 0 h 40"/>
                  <a:gd name="T58" fmla="*/ 48 w 137"/>
                  <a:gd name="T59" fmla="*/ 0 h 40"/>
                  <a:gd name="T60" fmla="*/ 51 w 137"/>
                  <a:gd name="T61" fmla="*/ 3 h 40"/>
                  <a:gd name="T62" fmla="*/ 51 w 137"/>
                  <a:gd name="T63" fmla="*/ 18 h 40"/>
                  <a:gd name="T64" fmla="*/ 69 w 137"/>
                  <a:gd name="T65" fmla="*/ 18 h 40"/>
                  <a:gd name="T66" fmla="*/ 69 w 137"/>
                  <a:gd name="T6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7" h="40">
                    <a:moveTo>
                      <a:pt x="89" y="23"/>
                    </a:move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2"/>
                      <a:pt x="87" y="0"/>
                      <a:pt x="89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6" y="0"/>
                      <a:pt x="137" y="2"/>
                      <a:pt x="137" y="3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37" y="39"/>
                      <a:pt x="136" y="40"/>
                      <a:pt x="135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2"/>
                      <a:pt x="90" y="23"/>
                      <a:pt x="89" y="23"/>
                    </a:cubicBezTo>
                    <a:close/>
                    <a:moveTo>
                      <a:pt x="69" y="23"/>
                    </a:moveTo>
                    <a:cubicBezTo>
                      <a:pt x="48" y="23"/>
                      <a:pt x="48" y="23"/>
                      <a:pt x="48" y="23"/>
                    </a:cubicBezTo>
                    <a:cubicBezTo>
                      <a:pt x="47" y="23"/>
                      <a:pt x="46" y="22"/>
                      <a:pt x="46" y="21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0" y="0"/>
                      <a:pt x="51" y="2"/>
                      <a:pt x="51" y="3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9" y="18"/>
                      <a:pt x="69" y="18"/>
                      <a:pt x="69" y="18"/>
                    </a:cubicBezTo>
                    <a:lnTo>
                      <a:pt x="69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9" name="Freeform 178"/>
              <p:cNvSpPr>
                <a:spLocks noEditPoints="1"/>
              </p:cNvSpPr>
              <p:nvPr/>
            </p:nvSpPr>
            <p:spPr bwMode="auto">
              <a:xfrm>
                <a:off x="8447100" y="4130699"/>
                <a:ext cx="68263" cy="33339"/>
              </a:xfrm>
              <a:custGeom>
                <a:avLst/>
                <a:gdLst>
                  <a:gd name="T0" fmla="*/ 15 w 30"/>
                  <a:gd name="T1" fmla="*/ 0 h 15"/>
                  <a:gd name="T2" fmla="*/ 27 w 30"/>
                  <a:gd name="T3" fmla="*/ 0 h 15"/>
                  <a:gd name="T4" fmla="*/ 30 w 30"/>
                  <a:gd name="T5" fmla="*/ 3 h 15"/>
                  <a:gd name="T6" fmla="*/ 30 w 30"/>
                  <a:gd name="T7" fmla="*/ 13 h 15"/>
                  <a:gd name="T8" fmla="*/ 27 w 30"/>
                  <a:gd name="T9" fmla="*/ 15 h 15"/>
                  <a:gd name="T10" fmla="*/ 15 w 30"/>
                  <a:gd name="T11" fmla="*/ 15 h 15"/>
                  <a:gd name="T12" fmla="*/ 15 w 30"/>
                  <a:gd name="T13" fmla="*/ 11 h 15"/>
                  <a:gd name="T14" fmla="*/ 25 w 30"/>
                  <a:gd name="T15" fmla="*/ 11 h 15"/>
                  <a:gd name="T16" fmla="*/ 25 w 30"/>
                  <a:gd name="T17" fmla="*/ 5 h 15"/>
                  <a:gd name="T18" fmla="*/ 15 w 30"/>
                  <a:gd name="T19" fmla="*/ 5 h 15"/>
                  <a:gd name="T20" fmla="*/ 15 w 30"/>
                  <a:gd name="T21" fmla="*/ 0 h 15"/>
                  <a:gd name="T22" fmla="*/ 2 w 30"/>
                  <a:gd name="T23" fmla="*/ 0 h 15"/>
                  <a:gd name="T24" fmla="*/ 15 w 30"/>
                  <a:gd name="T25" fmla="*/ 0 h 15"/>
                  <a:gd name="T26" fmla="*/ 15 w 30"/>
                  <a:gd name="T27" fmla="*/ 5 h 15"/>
                  <a:gd name="T28" fmla="*/ 4 w 30"/>
                  <a:gd name="T29" fmla="*/ 5 h 15"/>
                  <a:gd name="T30" fmla="*/ 4 w 30"/>
                  <a:gd name="T31" fmla="*/ 11 h 15"/>
                  <a:gd name="T32" fmla="*/ 15 w 30"/>
                  <a:gd name="T33" fmla="*/ 11 h 15"/>
                  <a:gd name="T34" fmla="*/ 15 w 30"/>
                  <a:gd name="T35" fmla="*/ 15 h 15"/>
                  <a:gd name="T36" fmla="*/ 2 w 30"/>
                  <a:gd name="T37" fmla="*/ 15 h 15"/>
                  <a:gd name="T38" fmla="*/ 0 w 30"/>
                  <a:gd name="T39" fmla="*/ 13 h 15"/>
                  <a:gd name="T40" fmla="*/ 0 w 30"/>
                  <a:gd name="T41" fmla="*/ 3 h 15"/>
                  <a:gd name="T42" fmla="*/ 2 w 30"/>
                  <a:gd name="T4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15">
                    <a:moveTo>
                      <a:pt x="15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8" y="0"/>
                      <a:pt x="30" y="2"/>
                      <a:pt x="30" y="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4"/>
                      <a:pt x="28" y="15"/>
                      <a:pt x="27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15" y="5"/>
                      <a:pt x="15" y="5"/>
                      <a:pt x="15" y="5"/>
                    </a:cubicBezTo>
                    <a:lnTo>
                      <a:pt x="15" y="0"/>
                    </a:lnTo>
                    <a:close/>
                    <a:moveTo>
                      <a:pt x="2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0" name="Freeform 179"/>
              <p:cNvSpPr>
                <a:spLocks noEditPoints="1"/>
              </p:cNvSpPr>
              <p:nvPr/>
            </p:nvSpPr>
            <p:spPr bwMode="auto">
              <a:xfrm>
                <a:off x="8324863" y="3957662"/>
                <a:ext cx="309564" cy="168275"/>
              </a:xfrm>
              <a:custGeom>
                <a:avLst/>
                <a:gdLst>
                  <a:gd name="T0" fmla="*/ 98 w 137"/>
                  <a:gd name="T1" fmla="*/ 5 h 74"/>
                  <a:gd name="T2" fmla="*/ 69 w 137"/>
                  <a:gd name="T3" fmla="*/ 5 h 74"/>
                  <a:gd name="T4" fmla="*/ 69 w 137"/>
                  <a:gd name="T5" fmla="*/ 0 h 74"/>
                  <a:gd name="T6" fmla="*/ 101 w 137"/>
                  <a:gd name="T7" fmla="*/ 0 h 74"/>
                  <a:gd name="T8" fmla="*/ 103 w 137"/>
                  <a:gd name="T9" fmla="*/ 2 h 74"/>
                  <a:gd name="T10" fmla="*/ 103 w 137"/>
                  <a:gd name="T11" fmla="*/ 25 h 74"/>
                  <a:gd name="T12" fmla="*/ 135 w 137"/>
                  <a:gd name="T13" fmla="*/ 25 h 74"/>
                  <a:gd name="T14" fmla="*/ 137 w 137"/>
                  <a:gd name="T15" fmla="*/ 27 h 74"/>
                  <a:gd name="T16" fmla="*/ 137 w 137"/>
                  <a:gd name="T17" fmla="*/ 71 h 74"/>
                  <a:gd name="T18" fmla="*/ 135 w 137"/>
                  <a:gd name="T19" fmla="*/ 74 h 74"/>
                  <a:gd name="T20" fmla="*/ 89 w 137"/>
                  <a:gd name="T21" fmla="*/ 74 h 74"/>
                  <a:gd name="T22" fmla="*/ 69 w 137"/>
                  <a:gd name="T23" fmla="*/ 74 h 74"/>
                  <a:gd name="T24" fmla="*/ 69 w 137"/>
                  <a:gd name="T25" fmla="*/ 69 h 74"/>
                  <a:gd name="T26" fmla="*/ 89 w 137"/>
                  <a:gd name="T27" fmla="*/ 69 h 74"/>
                  <a:gd name="T28" fmla="*/ 132 w 137"/>
                  <a:gd name="T29" fmla="*/ 69 h 74"/>
                  <a:gd name="T30" fmla="*/ 132 w 137"/>
                  <a:gd name="T31" fmla="*/ 30 h 74"/>
                  <a:gd name="T32" fmla="*/ 101 w 137"/>
                  <a:gd name="T33" fmla="*/ 30 h 74"/>
                  <a:gd name="T34" fmla="*/ 98 w 137"/>
                  <a:gd name="T35" fmla="*/ 27 h 74"/>
                  <a:gd name="T36" fmla="*/ 98 w 137"/>
                  <a:gd name="T37" fmla="*/ 5 h 74"/>
                  <a:gd name="T38" fmla="*/ 69 w 137"/>
                  <a:gd name="T39" fmla="*/ 30 h 74"/>
                  <a:gd name="T40" fmla="*/ 90 w 137"/>
                  <a:gd name="T41" fmla="*/ 30 h 74"/>
                  <a:gd name="T42" fmla="*/ 92 w 137"/>
                  <a:gd name="T43" fmla="*/ 27 h 74"/>
                  <a:gd name="T44" fmla="*/ 92 w 137"/>
                  <a:gd name="T45" fmla="*/ 14 h 74"/>
                  <a:gd name="T46" fmla="*/ 90 w 137"/>
                  <a:gd name="T47" fmla="*/ 11 h 74"/>
                  <a:gd name="T48" fmla="*/ 69 w 137"/>
                  <a:gd name="T49" fmla="*/ 11 h 74"/>
                  <a:gd name="T50" fmla="*/ 69 w 137"/>
                  <a:gd name="T51" fmla="*/ 16 h 74"/>
                  <a:gd name="T52" fmla="*/ 87 w 137"/>
                  <a:gd name="T53" fmla="*/ 16 h 74"/>
                  <a:gd name="T54" fmla="*/ 87 w 137"/>
                  <a:gd name="T55" fmla="*/ 25 h 74"/>
                  <a:gd name="T56" fmla="*/ 69 w 137"/>
                  <a:gd name="T57" fmla="*/ 25 h 74"/>
                  <a:gd name="T58" fmla="*/ 69 w 137"/>
                  <a:gd name="T59" fmla="*/ 30 h 74"/>
                  <a:gd name="T60" fmla="*/ 69 w 137"/>
                  <a:gd name="T61" fmla="*/ 5 h 74"/>
                  <a:gd name="T62" fmla="*/ 39 w 137"/>
                  <a:gd name="T63" fmla="*/ 5 h 74"/>
                  <a:gd name="T64" fmla="*/ 39 w 137"/>
                  <a:gd name="T65" fmla="*/ 27 h 74"/>
                  <a:gd name="T66" fmla="*/ 36 w 137"/>
                  <a:gd name="T67" fmla="*/ 30 h 74"/>
                  <a:gd name="T68" fmla="*/ 5 w 137"/>
                  <a:gd name="T69" fmla="*/ 30 h 74"/>
                  <a:gd name="T70" fmla="*/ 5 w 137"/>
                  <a:gd name="T71" fmla="*/ 69 h 74"/>
                  <a:gd name="T72" fmla="*/ 48 w 137"/>
                  <a:gd name="T73" fmla="*/ 69 h 74"/>
                  <a:gd name="T74" fmla="*/ 69 w 137"/>
                  <a:gd name="T75" fmla="*/ 69 h 74"/>
                  <a:gd name="T76" fmla="*/ 69 w 137"/>
                  <a:gd name="T77" fmla="*/ 74 h 74"/>
                  <a:gd name="T78" fmla="*/ 48 w 137"/>
                  <a:gd name="T79" fmla="*/ 74 h 74"/>
                  <a:gd name="T80" fmla="*/ 2 w 137"/>
                  <a:gd name="T81" fmla="*/ 74 h 74"/>
                  <a:gd name="T82" fmla="*/ 0 w 137"/>
                  <a:gd name="T83" fmla="*/ 71 h 74"/>
                  <a:gd name="T84" fmla="*/ 0 w 137"/>
                  <a:gd name="T85" fmla="*/ 27 h 74"/>
                  <a:gd name="T86" fmla="*/ 2 w 137"/>
                  <a:gd name="T87" fmla="*/ 25 h 74"/>
                  <a:gd name="T88" fmla="*/ 34 w 137"/>
                  <a:gd name="T89" fmla="*/ 25 h 74"/>
                  <a:gd name="T90" fmla="*/ 34 w 137"/>
                  <a:gd name="T91" fmla="*/ 2 h 74"/>
                  <a:gd name="T92" fmla="*/ 36 w 137"/>
                  <a:gd name="T93" fmla="*/ 0 h 74"/>
                  <a:gd name="T94" fmla="*/ 69 w 137"/>
                  <a:gd name="T95" fmla="*/ 0 h 74"/>
                  <a:gd name="T96" fmla="*/ 69 w 137"/>
                  <a:gd name="T97" fmla="*/ 5 h 74"/>
                  <a:gd name="T98" fmla="*/ 69 w 137"/>
                  <a:gd name="T99" fmla="*/ 11 h 74"/>
                  <a:gd name="T100" fmla="*/ 48 w 137"/>
                  <a:gd name="T101" fmla="*/ 11 h 74"/>
                  <a:gd name="T102" fmla="*/ 45 w 137"/>
                  <a:gd name="T103" fmla="*/ 14 h 74"/>
                  <a:gd name="T104" fmla="*/ 45 w 137"/>
                  <a:gd name="T105" fmla="*/ 27 h 74"/>
                  <a:gd name="T106" fmla="*/ 48 w 137"/>
                  <a:gd name="T107" fmla="*/ 30 h 74"/>
                  <a:gd name="T108" fmla="*/ 69 w 137"/>
                  <a:gd name="T109" fmla="*/ 30 h 74"/>
                  <a:gd name="T110" fmla="*/ 69 w 137"/>
                  <a:gd name="T111" fmla="*/ 25 h 74"/>
                  <a:gd name="T112" fmla="*/ 50 w 137"/>
                  <a:gd name="T113" fmla="*/ 25 h 74"/>
                  <a:gd name="T114" fmla="*/ 50 w 137"/>
                  <a:gd name="T115" fmla="*/ 16 h 74"/>
                  <a:gd name="T116" fmla="*/ 69 w 137"/>
                  <a:gd name="T117" fmla="*/ 16 h 74"/>
                  <a:gd name="T118" fmla="*/ 69 w 137"/>
                  <a:gd name="T119" fmla="*/ 1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7" h="74">
                    <a:moveTo>
                      <a:pt x="98" y="5"/>
                    </a:moveTo>
                    <a:cubicBezTo>
                      <a:pt x="69" y="5"/>
                      <a:pt x="69" y="5"/>
                      <a:pt x="69" y="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2" y="0"/>
                      <a:pt x="103" y="1"/>
                      <a:pt x="103" y="2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35" y="25"/>
                      <a:pt x="135" y="25"/>
                      <a:pt x="135" y="25"/>
                    </a:cubicBezTo>
                    <a:cubicBezTo>
                      <a:pt x="136" y="25"/>
                      <a:pt x="137" y="26"/>
                      <a:pt x="137" y="27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37" y="73"/>
                      <a:pt x="136" y="74"/>
                      <a:pt x="135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0" y="30"/>
                      <a:pt x="98" y="29"/>
                      <a:pt x="98" y="27"/>
                    </a:cubicBezTo>
                    <a:cubicBezTo>
                      <a:pt x="98" y="5"/>
                      <a:pt x="98" y="5"/>
                      <a:pt x="98" y="5"/>
                    </a:cubicBezTo>
                    <a:close/>
                    <a:moveTo>
                      <a:pt x="69" y="30"/>
                    </a:moveTo>
                    <a:cubicBezTo>
                      <a:pt x="90" y="30"/>
                      <a:pt x="90" y="30"/>
                      <a:pt x="90" y="30"/>
                    </a:cubicBezTo>
                    <a:cubicBezTo>
                      <a:pt x="91" y="30"/>
                      <a:pt x="92" y="29"/>
                      <a:pt x="92" y="27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2"/>
                      <a:pt x="91" y="11"/>
                      <a:pt x="90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69" y="25"/>
                      <a:pt x="69" y="25"/>
                      <a:pt x="69" y="25"/>
                    </a:cubicBezTo>
                    <a:lnTo>
                      <a:pt x="69" y="30"/>
                    </a:lnTo>
                    <a:close/>
                    <a:moveTo>
                      <a:pt x="69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9"/>
                      <a:pt x="38" y="30"/>
                      <a:pt x="36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1" y="74"/>
                      <a:pt x="0" y="73"/>
                      <a:pt x="0" y="71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6"/>
                      <a:pt x="1" y="25"/>
                      <a:pt x="2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5" y="0"/>
                      <a:pt x="36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5"/>
                      <a:pt x="69" y="5"/>
                      <a:pt x="69" y="5"/>
                    </a:cubicBezTo>
                    <a:close/>
                    <a:moveTo>
                      <a:pt x="69" y="11"/>
                    </a:moveTo>
                    <a:cubicBezTo>
                      <a:pt x="48" y="11"/>
                      <a:pt x="48" y="11"/>
                      <a:pt x="48" y="11"/>
                    </a:cubicBezTo>
                    <a:cubicBezTo>
                      <a:pt x="46" y="11"/>
                      <a:pt x="45" y="12"/>
                      <a:pt x="45" y="14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9"/>
                      <a:pt x="46" y="30"/>
                      <a:pt x="48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69" y="16"/>
                      <a:pt x="69" y="16"/>
                      <a:pt x="69" y="16"/>
                    </a:cubicBezTo>
                    <a:lnTo>
                      <a:pt x="6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1" name="Freeform 180"/>
              <p:cNvSpPr>
                <a:spLocks noEditPoints="1"/>
              </p:cNvSpPr>
              <p:nvPr/>
            </p:nvSpPr>
            <p:spPr bwMode="auto">
              <a:xfrm>
                <a:off x="8740789" y="987432"/>
                <a:ext cx="361950" cy="52389"/>
              </a:xfrm>
              <a:custGeom>
                <a:avLst/>
                <a:gdLst>
                  <a:gd name="T0" fmla="*/ 80 w 160"/>
                  <a:gd name="T1" fmla="*/ 0 h 23"/>
                  <a:gd name="T2" fmla="*/ 158 w 160"/>
                  <a:gd name="T3" fmla="*/ 0 h 23"/>
                  <a:gd name="T4" fmla="*/ 160 w 160"/>
                  <a:gd name="T5" fmla="*/ 3 h 23"/>
                  <a:gd name="T6" fmla="*/ 160 w 160"/>
                  <a:gd name="T7" fmla="*/ 21 h 23"/>
                  <a:gd name="T8" fmla="*/ 158 w 160"/>
                  <a:gd name="T9" fmla="*/ 23 h 23"/>
                  <a:gd name="T10" fmla="*/ 80 w 160"/>
                  <a:gd name="T11" fmla="*/ 23 h 23"/>
                  <a:gd name="T12" fmla="*/ 80 w 160"/>
                  <a:gd name="T13" fmla="*/ 18 h 23"/>
                  <a:gd name="T14" fmla="*/ 155 w 160"/>
                  <a:gd name="T15" fmla="*/ 18 h 23"/>
                  <a:gd name="T16" fmla="*/ 155 w 160"/>
                  <a:gd name="T17" fmla="*/ 5 h 23"/>
                  <a:gd name="T18" fmla="*/ 80 w 160"/>
                  <a:gd name="T19" fmla="*/ 5 h 23"/>
                  <a:gd name="T20" fmla="*/ 80 w 160"/>
                  <a:gd name="T21" fmla="*/ 0 h 23"/>
                  <a:gd name="T22" fmla="*/ 3 w 160"/>
                  <a:gd name="T23" fmla="*/ 0 h 23"/>
                  <a:gd name="T24" fmla="*/ 80 w 160"/>
                  <a:gd name="T25" fmla="*/ 0 h 23"/>
                  <a:gd name="T26" fmla="*/ 80 w 160"/>
                  <a:gd name="T27" fmla="*/ 5 h 23"/>
                  <a:gd name="T28" fmla="*/ 5 w 160"/>
                  <a:gd name="T29" fmla="*/ 5 h 23"/>
                  <a:gd name="T30" fmla="*/ 5 w 160"/>
                  <a:gd name="T31" fmla="*/ 18 h 23"/>
                  <a:gd name="T32" fmla="*/ 80 w 160"/>
                  <a:gd name="T33" fmla="*/ 18 h 23"/>
                  <a:gd name="T34" fmla="*/ 80 w 160"/>
                  <a:gd name="T35" fmla="*/ 23 h 23"/>
                  <a:gd name="T36" fmla="*/ 3 w 160"/>
                  <a:gd name="T37" fmla="*/ 23 h 23"/>
                  <a:gd name="T38" fmla="*/ 0 w 160"/>
                  <a:gd name="T39" fmla="*/ 21 h 23"/>
                  <a:gd name="T40" fmla="*/ 0 w 160"/>
                  <a:gd name="T41" fmla="*/ 3 h 23"/>
                  <a:gd name="T42" fmla="*/ 3 w 160"/>
                  <a:gd name="T4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0" h="23">
                    <a:moveTo>
                      <a:pt x="80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9" y="0"/>
                      <a:pt x="160" y="1"/>
                      <a:pt x="160" y="3"/>
                    </a:cubicBezTo>
                    <a:cubicBezTo>
                      <a:pt x="160" y="21"/>
                      <a:pt x="160" y="21"/>
                      <a:pt x="160" y="21"/>
                    </a:cubicBezTo>
                    <a:cubicBezTo>
                      <a:pt x="160" y="22"/>
                      <a:pt x="159" y="23"/>
                      <a:pt x="158" y="23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155" y="18"/>
                      <a:pt x="155" y="18"/>
                      <a:pt x="155" y="18"/>
                    </a:cubicBezTo>
                    <a:cubicBezTo>
                      <a:pt x="155" y="5"/>
                      <a:pt x="155" y="5"/>
                      <a:pt x="155" y="5"/>
                    </a:cubicBezTo>
                    <a:cubicBezTo>
                      <a:pt x="80" y="5"/>
                      <a:pt x="80" y="5"/>
                      <a:pt x="80" y="5"/>
                    </a:cubicBezTo>
                    <a:lnTo>
                      <a:pt x="80" y="0"/>
                    </a:lnTo>
                    <a:close/>
                    <a:moveTo>
                      <a:pt x="3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" y="23"/>
                      <a:pt x="0" y="22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2" name="Freeform 182"/>
              <p:cNvSpPr>
                <a:spLocks noEditPoints="1"/>
              </p:cNvSpPr>
              <p:nvPr/>
            </p:nvSpPr>
            <p:spPr bwMode="auto">
              <a:xfrm>
                <a:off x="7004061" y="373066"/>
                <a:ext cx="257175" cy="230190"/>
              </a:xfrm>
              <a:custGeom>
                <a:avLst/>
                <a:gdLst>
                  <a:gd name="T0" fmla="*/ 57 w 114"/>
                  <a:gd name="T1" fmla="*/ 90 h 102"/>
                  <a:gd name="T2" fmla="*/ 64 w 114"/>
                  <a:gd name="T3" fmla="*/ 84 h 102"/>
                  <a:gd name="T4" fmla="*/ 86 w 114"/>
                  <a:gd name="T5" fmla="*/ 86 h 102"/>
                  <a:gd name="T6" fmla="*/ 87 w 114"/>
                  <a:gd name="T7" fmla="*/ 97 h 102"/>
                  <a:gd name="T8" fmla="*/ 89 w 114"/>
                  <a:gd name="T9" fmla="*/ 84 h 102"/>
                  <a:gd name="T10" fmla="*/ 109 w 114"/>
                  <a:gd name="T11" fmla="*/ 44 h 102"/>
                  <a:gd name="T12" fmla="*/ 104 w 114"/>
                  <a:gd name="T13" fmla="*/ 54 h 102"/>
                  <a:gd name="T14" fmla="*/ 91 w 114"/>
                  <a:gd name="T15" fmla="*/ 44 h 102"/>
                  <a:gd name="T16" fmla="*/ 83 w 114"/>
                  <a:gd name="T17" fmla="*/ 54 h 102"/>
                  <a:gd name="T18" fmla="*/ 70 w 114"/>
                  <a:gd name="T19" fmla="*/ 44 h 102"/>
                  <a:gd name="T20" fmla="*/ 61 w 114"/>
                  <a:gd name="T21" fmla="*/ 5 h 102"/>
                  <a:gd name="T22" fmla="*/ 64 w 114"/>
                  <a:gd name="T23" fmla="*/ 0 h 102"/>
                  <a:gd name="T24" fmla="*/ 73 w 114"/>
                  <a:gd name="T25" fmla="*/ 39 h 102"/>
                  <a:gd name="T26" fmla="*/ 81 w 114"/>
                  <a:gd name="T27" fmla="*/ 49 h 102"/>
                  <a:gd name="T28" fmla="*/ 94 w 114"/>
                  <a:gd name="T29" fmla="*/ 39 h 102"/>
                  <a:gd name="T30" fmla="*/ 102 w 114"/>
                  <a:gd name="T31" fmla="*/ 49 h 102"/>
                  <a:gd name="T32" fmla="*/ 111 w 114"/>
                  <a:gd name="T33" fmla="*/ 39 h 102"/>
                  <a:gd name="T34" fmla="*/ 111 w 114"/>
                  <a:gd name="T35" fmla="*/ 88 h 102"/>
                  <a:gd name="T36" fmla="*/ 92 w 114"/>
                  <a:gd name="T37" fmla="*/ 88 h 102"/>
                  <a:gd name="T38" fmla="*/ 89 w 114"/>
                  <a:gd name="T39" fmla="*/ 102 h 102"/>
                  <a:gd name="T40" fmla="*/ 81 w 114"/>
                  <a:gd name="T41" fmla="*/ 90 h 102"/>
                  <a:gd name="T42" fmla="*/ 64 w 114"/>
                  <a:gd name="T43" fmla="*/ 88 h 102"/>
                  <a:gd name="T44" fmla="*/ 62 w 114"/>
                  <a:gd name="T45" fmla="*/ 100 h 102"/>
                  <a:gd name="T46" fmla="*/ 57 w 114"/>
                  <a:gd name="T47" fmla="*/ 97 h 102"/>
                  <a:gd name="T48" fmla="*/ 20 w 114"/>
                  <a:gd name="T49" fmla="*/ 84 h 102"/>
                  <a:gd name="T50" fmla="*/ 27 w 114"/>
                  <a:gd name="T51" fmla="*/ 90 h 102"/>
                  <a:gd name="T52" fmla="*/ 28 w 114"/>
                  <a:gd name="T53" fmla="*/ 90 h 102"/>
                  <a:gd name="T54" fmla="*/ 35 w 114"/>
                  <a:gd name="T55" fmla="*/ 84 h 102"/>
                  <a:gd name="T56" fmla="*/ 57 w 114"/>
                  <a:gd name="T57" fmla="*/ 86 h 102"/>
                  <a:gd name="T58" fmla="*/ 57 w 114"/>
                  <a:gd name="T59" fmla="*/ 97 h 102"/>
                  <a:gd name="T60" fmla="*/ 52 w 114"/>
                  <a:gd name="T61" fmla="*/ 100 h 102"/>
                  <a:gd name="T62" fmla="*/ 50 w 114"/>
                  <a:gd name="T63" fmla="*/ 88 h 102"/>
                  <a:gd name="T64" fmla="*/ 32 w 114"/>
                  <a:gd name="T65" fmla="*/ 90 h 102"/>
                  <a:gd name="T66" fmla="*/ 25 w 114"/>
                  <a:gd name="T67" fmla="*/ 102 h 102"/>
                  <a:gd name="T68" fmla="*/ 22 w 114"/>
                  <a:gd name="T69" fmla="*/ 88 h 102"/>
                  <a:gd name="T70" fmla="*/ 3 w 114"/>
                  <a:gd name="T71" fmla="*/ 88 h 102"/>
                  <a:gd name="T72" fmla="*/ 3 w 114"/>
                  <a:gd name="T73" fmla="*/ 39 h 102"/>
                  <a:gd name="T74" fmla="*/ 12 w 114"/>
                  <a:gd name="T75" fmla="*/ 49 h 102"/>
                  <a:gd name="T76" fmla="*/ 20 w 114"/>
                  <a:gd name="T77" fmla="*/ 39 h 102"/>
                  <a:gd name="T78" fmla="*/ 33 w 114"/>
                  <a:gd name="T79" fmla="*/ 49 h 102"/>
                  <a:gd name="T80" fmla="*/ 41 w 114"/>
                  <a:gd name="T81" fmla="*/ 39 h 102"/>
                  <a:gd name="T82" fmla="*/ 50 w 114"/>
                  <a:gd name="T83" fmla="*/ 0 h 102"/>
                  <a:gd name="T84" fmla="*/ 53 w 114"/>
                  <a:gd name="T85" fmla="*/ 5 h 102"/>
                  <a:gd name="T86" fmla="*/ 43 w 114"/>
                  <a:gd name="T87" fmla="*/ 44 h 102"/>
                  <a:gd name="T88" fmla="*/ 31 w 114"/>
                  <a:gd name="T89" fmla="*/ 54 h 102"/>
                  <a:gd name="T90" fmla="*/ 22 w 114"/>
                  <a:gd name="T91" fmla="*/ 44 h 102"/>
                  <a:gd name="T92" fmla="*/ 10 w 114"/>
                  <a:gd name="T93" fmla="*/ 54 h 102"/>
                  <a:gd name="T94" fmla="*/ 5 w 114"/>
                  <a:gd name="T95" fmla="*/ 4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02">
                    <a:moveTo>
                      <a:pt x="57" y="97"/>
                    </a:move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0"/>
                      <a:pt x="57" y="90"/>
                      <a:pt x="57" y="90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7" y="85"/>
                      <a:pt x="58" y="84"/>
                      <a:pt x="60" y="84"/>
                    </a:cubicBezTo>
                    <a:cubicBezTo>
                      <a:pt x="64" y="84"/>
                      <a:pt x="64" y="84"/>
                      <a:pt x="64" y="84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85" y="84"/>
                      <a:pt x="86" y="85"/>
                      <a:pt x="86" y="86"/>
                    </a:cubicBezTo>
                    <a:cubicBezTo>
                      <a:pt x="86" y="90"/>
                      <a:pt x="86" y="90"/>
                      <a:pt x="86" y="90"/>
                    </a:cubicBezTo>
                    <a:cubicBezTo>
                      <a:pt x="86" y="97"/>
                      <a:pt x="86" y="97"/>
                      <a:pt x="86" y="97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87" y="90"/>
                      <a:pt x="87" y="90"/>
                      <a:pt x="87" y="90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5"/>
                      <a:pt x="88" y="84"/>
                      <a:pt x="89" y="84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6" y="52"/>
                      <a:pt x="105" y="54"/>
                      <a:pt x="104" y="54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3" y="54"/>
                      <a:pt x="91" y="52"/>
                      <a:pt x="91" y="51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52"/>
                      <a:pt x="84" y="54"/>
                      <a:pt x="8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2" y="54"/>
                      <a:pt x="70" y="52"/>
                      <a:pt x="70" y="51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2" y="44"/>
                      <a:pt x="61" y="43"/>
                      <a:pt x="61" y="41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6" y="1"/>
                      <a:pt x="66" y="2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4" y="39"/>
                      <a:pt x="75" y="40"/>
                      <a:pt x="75" y="41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40"/>
                      <a:pt x="82" y="39"/>
                      <a:pt x="83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5" y="39"/>
                      <a:pt x="96" y="40"/>
                      <a:pt x="96" y="41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0"/>
                      <a:pt x="103" y="39"/>
                      <a:pt x="104" y="39"/>
                    </a:cubicBezTo>
                    <a:cubicBezTo>
                      <a:pt x="111" y="39"/>
                      <a:pt x="111" y="39"/>
                      <a:pt x="111" y="39"/>
                    </a:cubicBezTo>
                    <a:cubicBezTo>
                      <a:pt x="113" y="39"/>
                      <a:pt x="114" y="40"/>
                      <a:pt x="114" y="41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7"/>
                      <a:pt x="113" y="88"/>
                      <a:pt x="111" y="88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94" y="88"/>
                      <a:pt x="94" y="88"/>
                      <a:pt x="94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100"/>
                      <a:pt x="92" y="100"/>
                      <a:pt x="92" y="100"/>
                    </a:cubicBezTo>
                    <a:cubicBezTo>
                      <a:pt x="92" y="101"/>
                      <a:pt x="91" y="102"/>
                      <a:pt x="89" y="102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3" y="102"/>
                      <a:pt x="81" y="101"/>
                      <a:pt x="81" y="100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79" y="88"/>
                      <a:pt x="79" y="88"/>
                      <a:pt x="7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2" y="101"/>
                      <a:pt x="61" y="102"/>
                      <a:pt x="60" y="102"/>
                    </a:cubicBezTo>
                    <a:cubicBezTo>
                      <a:pt x="57" y="102"/>
                      <a:pt x="57" y="102"/>
                      <a:pt x="57" y="102"/>
                    </a:cubicBezTo>
                    <a:lnTo>
                      <a:pt x="57" y="97"/>
                    </a:lnTo>
                    <a:close/>
                    <a:moveTo>
                      <a:pt x="5" y="44"/>
                    </a:moveTo>
                    <a:cubicBezTo>
                      <a:pt x="5" y="84"/>
                      <a:pt x="5" y="84"/>
                      <a:pt x="5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6" y="84"/>
                      <a:pt x="27" y="85"/>
                      <a:pt x="27" y="86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28" y="85"/>
                      <a:pt x="29" y="84"/>
                      <a:pt x="30" y="84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6" y="84"/>
                      <a:pt x="57" y="85"/>
                      <a:pt x="57" y="86"/>
                    </a:cubicBezTo>
                    <a:cubicBezTo>
                      <a:pt x="57" y="90"/>
                      <a:pt x="57" y="90"/>
                      <a:pt x="57" y="90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4" y="102"/>
                      <a:pt x="54" y="102"/>
                      <a:pt x="54" y="102"/>
                    </a:cubicBezTo>
                    <a:cubicBezTo>
                      <a:pt x="53" y="102"/>
                      <a:pt x="52" y="101"/>
                      <a:pt x="52" y="10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1" y="102"/>
                      <a:pt x="30" y="102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3" y="102"/>
                      <a:pt x="22" y="101"/>
                      <a:pt x="22" y="10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0" y="88"/>
                      <a:pt x="20" y="88"/>
                      <a:pt x="20" y="88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1" y="88"/>
                      <a:pt x="0" y="87"/>
                      <a:pt x="0" y="86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1" y="39"/>
                      <a:pt x="3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39"/>
                      <a:pt x="12" y="40"/>
                      <a:pt x="12" y="41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0"/>
                      <a:pt x="19" y="39"/>
                      <a:pt x="20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2" y="39"/>
                      <a:pt x="33" y="40"/>
                      <a:pt x="33" y="41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0"/>
                      <a:pt x="40" y="39"/>
                      <a:pt x="41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3"/>
                      <a:pt x="52" y="44"/>
                      <a:pt x="50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2"/>
                      <a:pt x="42" y="54"/>
                      <a:pt x="41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29" y="54"/>
                      <a:pt x="28" y="52"/>
                      <a:pt x="28" y="51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2"/>
                      <a:pt x="21" y="54"/>
                      <a:pt x="2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8" y="54"/>
                      <a:pt x="7" y="52"/>
                      <a:pt x="7" y="51"/>
                    </a:cubicBezTo>
                    <a:cubicBezTo>
                      <a:pt x="7" y="44"/>
                      <a:pt x="7" y="44"/>
                      <a:pt x="7" y="44"/>
                    </a:cubicBezTo>
                    <a:lnTo>
                      <a:pt x="5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3" name="Freeform 183"/>
              <p:cNvSpPr>
                <a:spLocks noEditPoints="1"/>
              </p:cNvSpPr>
              <p:nvPr/>
            </p:nvSpPr>
            <p:spPr bwMode="auto">
              <a:xfrm>
                <a:off x="6953262" y="571504"/>
                <a:ext cx="357189" cy="190502"/>
              </a:xfrm>
              <a:custGeom>
                <a:avLst/>
                <a:gdLst>
                  <a:gd name="T0" fmla="*/ 148 w 158"/>
                  <a:gd name="T1" fmla="*/ 5 h 84"/>
                  <a:gd name="T2" fmla="*/ 146 w 158"/>
                  <a:gd name="T3" fmla="*/ 18 h 84"/>
                  <a:gd name="T4" fmla="*/ 131 w 158"/>
                  <a:gd name="T5" fmla="*/ 18 h 84"/>
                  <a:gd name="T6" fmla="*/ 129 w 158"/>
                  <a:gd name="T7" fmla="*/ 5 h 84"/>
                  <a:gd name="T8" fmla="*/ 118 w 158"/>
                  <a:gd name="T9" fmla="*/ 16 h 84"/>
                  <a:gd name="T10" fmla="*/ 101 w 158"/>
                  <a:gd name="T11" fmla="*/ 18 h 84"/>
                  <a:gd name="T12" fmla="*/ 99 w 158"/>
                  <a:gd name="T13" fmla="*/ 5 h 84"/>
                  <a:gd name="T14" fmla="*/ 89 w 158"/>
                  <a:gd name="T15" fmla="*/ 16 h 84"/>
                  <a:gd name="T16" fmla="*/ 79 w 158"/>
                  <a:gd name="T17" fmla="*/ 18 h 84"/>
                  <a:gd name="T18" fmla="*/ 84 w 158"/>
                  <a:gd name="T19" fmla="*/ 14 h 84"/>
                  <a:gd name="T20" fmla="*/ 86 w 158"/>
                  <a:gd name="T21" fmla="*/ 0 h 84"/>
                  <a:gd name="T22" fmla="*/ 104 w 158"/>
                  <a:gd name="T23" fmla="*/ 2 h 84"/>
                  <a:gd name="T24" fmla="*/ 113 w 158"/>
                  <a:gd name="T25" fmla="*/ 14 h 84"/>
                  <a:gd name="T26" fmla="*/ 116 w 158"/>
                  <a:gd name="T27" fmla="*/ 0 h 84"/>
                  <a:gd name="T28" fmla="*/ 133 w 158"/>
                  <a:gd name="T29" fmla="*/ 2 h 84"/>
                  <a:gd name="T30" fmla="*/ 143 w 158"/>
                  <a:gd name="T31" fmla="*/ 14 h 84"/>
                  <a:gd name="T32" fmla="*/ 146 w 158"/>
                  <a:gd name="T33" fmla="*/ 0 h 84"/>
                  <a:gd name="T34" fmla="*/ 158 w 158"/>
                  <a:gd name="T35" fmla="*/ 2 h 84"/>
                  <a:gd name="T36" fmla="*/ 156 w 158"/>
                  <a:gd name="T37" fmla="*/ 84 h 84"/>
                  <a:gd name="T38" fmla="*/ 99 w 158"/>
                  <a:gd name="T39" fmla="*/ 82 h 84"/>
                  <a:gd name="T40" fmla="*/ 79 w 158"/>
                  <a:gd name="T41" fmla="*/ 53 h 84"/>
                  <a:gd name="T42" fmla="*/ 101 w 158"/>
                  <a:gd name="T43" fmla="*/ 48 h 84"/>
                  <a:gd name="T44" fmla="*/ 103 w 158"/>
                  <a:gd name="T45" fmla="*/ 79 h 84"/>
                  <a:gd name="T46" fmla="*/ 153 w 158"/>
                  <a:gd name="T47" fmla="*/ 5 h 84"/>
                  <a:gd name="T48" fmla="*/ 72 w 158"/>
                  <a:gd name="T49" fmla="*/ 18 h 84"/>
                  <a:gd name="T50" fmla="*/ 69 w 158"/>
                  <a:gd name="T51" fmla="*/ 5 h 84"/>
                  <a:gd name="T52" fmla="*/ 59 w 158"/>
                  <a:gd name="T53" fmla="*/ 16 h 84"/>
                  <a:gd name="T54" fmla="*/ 42 w 158"/>
                  <a:gd name="T55" fmla="*/ 18 h 84"/>
                  <a:gd name="T56" fmla="*/ 40 w 158"/>
                  <a:gd name="T57" fmla="*/ 5 h 84"/>
                  <a:gd name="T58" fmla="*/ 29 w 158"/>
                  <a:gd name="T59" fmla="*/ 16 h 84"/>
                  <a:gd name="T60" fmla="*/ 25 w 158"/>
                  <a:gd name="T61" fmla="*/ 18 h 84"/>
                  <a:gd name="T62" fmla="*/ 10 w 158"/>
                  <a:gd name="T63" fmla="*/ 16 h 84"/>
                  <a:gd name="T64" fmla="*/ 5 w 158"/>
                  <a:gd name="T65" fmla="*/ 5 h 84"/>
                  <a:gd name="T66" fmla="*/ 58 w 158"/>
                  <a:gd name="T67" fmla="*/ 79 h 84"/>
                  <a:gd name="T68" fmla="*/ 61 w 158"/>
                  <a:gd name="T69" fmla="*/ 48 h 84"/>
                  <a:gd name="T70" fmla="*/ 79 w 158"/>
                  <a:gd name="T71" fmla="*/ 53 h 84"/>
                  <a:gd name="T72" fmla="*/ 63 w 158"/>
                  <a:gd name="T73" fmla="*/ 82 h 84"/>
                  <a:gd name="T74" fmla="*/ 2 w 158"/>
                  <a:gd name="T75" fmla="*/ 84 h 84"/>
                  <a:gd name="T76" fmla="*/ 0 w 158"/>
                  <a:gd name="T77" fmla="*/ 2 h 84"/>
                  <a:gd name="T78" fmla="*/ 12 w 158"/>
                  <a:gd name="T79" fmla="*/ 0 h 84"/>
                  <a:gd name="T80" fmla="*/ 15 w 158"/>
                  <a:gd name="T81" fmla="*/ 14 h 84"/>
                  <a:gd name="T82" fmla="*/ 24 w 158"/>
                  <a:gd name="T83" fmla="*/ 2 h 84"/>
                  <a:gd name="T84" fmla="*/ 42 w 158"/>
                  <a:gd name="T85" fmla="*/ 0 h 84"/>
                  <a:gd name="T86" fmla="*/ 44 w 158"/>
                  <a:gd name="T87" fmla="*/ 14 h 84"/>
                  <a:gd name="T88" fmla="*/ 54 w 158"/>
                  <a:gd name="T89" fmla="*/ 2 h 84"/>
                  <a:gd name="T90" fmla="*/ 72 w 158"/>
                  <a:gd name="T91" fmla="*/ 0 h 84"/>
                  <a:gd name="T92" fmla="*/ 74 w 158"/>
                  <a:gd name="T93" fmla="*/ 14 h 84"/>
                  <a:gd name="T94" fmla="*/ 79 w 158"/>
                  <a:gd name="T95" fmla="*/ 1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8" h="84">
                    <a:moveTo>
                      <a:pt x="153" y="5"/>
                    </a:moveTo>
                    <a:cubicBezTo>
                      <a:pt x="148" y="5"/>
                      <a:pt x="148" y="5"/>
                      <a:pt x="148" y="5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7"/>
                      <a:pt x="147" y="18"/>
                      <a:pt x="146" y="18"/>
                    </a:cubicBezTo>
                    <a:cubicBezTo>
                      <a:pt x="133" y="18"/>
                      <a:pt x="133" y="18"/>
                      <a:pt x="133" y="18"/>
                    </a:cubicBezTo>
                    <a:cubicBezTo>
                      <a:pt x="131" y="18"/>
                      <a:pt x="131" y="18"/>
                      <a:pt x="131" y="18"/>
                    </a:cubicBezTo>
                    <a:cubicBezTo>
                      <a:pt x="130" y="18"/>
                      <a:pt x="129" y="17"/>
                      <a:pt x="129" y="16"/>
                    </a:cubicBezTo>
                    <a:cubicBezTo>
                      <a:pt x="129" y="5"/>
                      <a:pt x="129" y="5"/>
                      <a:pt x="129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8" y="16"/>
                      <a:pt x="118" y="16"/>
                      <a:pt x="118" y="16"/>
                    </a:cubicBezTo>
                    <a:cubicBezTo>
                      <a:pt x="118" y="17"/>
                      <a:pt x="117" y="18"/>
                      <a:pt x="116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0" y="18"/>
                      <a:pt x="99" y="17"/>
                      <a:pt x="99" y="16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7"/>
                      <a:pt x="88" y="18"/>
                      <a:pt x="86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4" y="1"/>
                      <a:pt x="85" y="0"/>
                      <a:pt x="86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3" y="0"/>
                      <a:pt x="104" y="1"/>
                      <a:pt x="104" y="2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13" y="14"/>
                      <a:pt x="113" y="14"/>
                      <a:pt x="113" y="14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3" y="1"/>
                      <a:pt x="115" y="0"/>
                      <a:pt x="116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2" y="0"/>
                      <a:pt x="133" y="1"/>
                      <a:pt x="133" y="2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43" y="14"/>
                      <a:pt x="143" y="14"/>
                      <a:pt x="143" y="14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43" y="1"/>
                      <a:pt x="144" y="0"/>
                      <a:pt x="14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7" y="0"/>
                      <a:pt x="158" y="1"/>
                      <a:pt x="158" y="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3"/>
                      <a:pt x="157" y="84"/>
                      <a:pt x="156" y="84"/>
                    </a:cubicBezTo>
                    <a:cubicBezTo>
                      <a:pt x="101" y="84"/>
                      <a:pt x="101" y="84"/>
                      <a:pt x="101" y="84"/>
                    </a:cubicBezTo>
                    <a:cubicBezTo>
                      <a:pt x="100" y="84"/>
                      <a:pt x="99" y="83"/>
                      <a:pt x="99" y="82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79" y="53"/>
                      <a:pt x="79" y="53"/>
                      <a:pt x="79" y="53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101" y="48"/>
                      <a:pt x="101" y="48"/>
                      <a:pt x="101" y="48"/>
                    </a:cubicBezTo>
                    <a:cubicBezTo>
                      <a:pt x="102" y="48"/>
                      <a:pt x="103" y="49"/>
                      <a:pt x="103" y="50"/>
                    </a:cubicBezTo>
                    <a:cubicBezTo>
                      <a:pt x="103" y="79"/>
                      <a:pt x="103" y="79"/>
                      <a:pt x="103" y="79"/>
                    </a:cubicBezTo>
                    <a:cubicBezTo>
                      <a:pt x="153" y="79"/>
                      <a:pt x="153" y="79"/>
                      <a:pt x="153" y="79"/>
                    </a:cubicBezTo>
                    <a:lnTo>
                      <a:pt x="153" y="5"/>
                    </a:lnTo>
                    <a:close/>
                    <a:moveTo>
                      <a:pt x="79" y="18"/>
                    </a:moveTo>
                    <a:cubicBezTo>
                      <a:pt x="72" y="18"/>
                      <a:pt x="72" y="18"/>
                      <a:pt x="72" y="18"/>
                    </a:cubicBezTo>
                    <a:cubicBezTo>
                      <a:pt x="70" y="18"/>
                      <a:pt x="69" y="17"/>
                      <a:pt x="69" y="16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7"/>
                      <a:pt x="58" y="18"/>
                      <a:pt x="57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1" y="18"/>
                      <a:pt x="40" y="17"/>
                      <a:pt x="40" y="16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7"/>
                      <a:pt x="28" y="18"/>
                      <a:pt x="27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0" y="17"/>
                      <a:pt x="10" y="1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49"/>
                      <a:pt x="59" y="48"/>
                      <a:pt x="61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53"/>
                      <a:pt x="79" y="53"/>
                      <a:pt x="79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3"/>
                      <a:pt x="62" y="84"/>
                      <a:pt x="61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4"/>
                      <a:pt x="0" y="83"/>
                      <a:pt x="0" y="8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3" y="0"/>
                      <a:pt x="44" y="1"/>
                      <a:pt x="44" y="2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1"/>
                      <a:pt x="55" y="0"/>
                      <a:pt x="57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3" y="0"/>
                      <a:pt x="74" y="1"/>
                      <a:pt x="74" y="2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9" y="14"/>
                      <a:pt x="79" y="14"/>
                      <a:pt x="79" y="14"/>
                    </a:cubicBezTo>
                    <a:lnTo>
                      <a:pt x="7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4" name="Freeform 184"/>
              <p:cNvSpPr>
                <a:spLocks noEditPoints="1"/>
              </p:cNvSpPr>
              <p:nvPr/>
            </p:nvSpPr>
            <p:spPr bwMode="auto">
              <a:xfrm>
                <a:off x="7159636" y="382591"/>
                <a:ext cx="111126" cy="74614"/>
              </a:xfrm>
              <a:custGeom>
                <a:avLst/>
                <a:gdLst>
                  <a:gd name="T0" fmla="*/ 21 w 49"/>
                  <a:gd name="T1" fmla="*/ 22 h 33"/>
                  <a:gd name="T2" fmla="*/ 38 w 49"/>
                  <a:gd name="T3" fmla="*/ 16 h 33"/>
                  <a:gd name="T4" fmla="*/ 21 w 49"/>
                  <a:gd name="T5" fmla="*/ 11 h 33"/>
                  <a:gd name="T6" fmla="*/ 21 w 49"/>
                  <a:gd name="T7" fmla="*/ 6 h 33"/>
                  <a:gd name="T8" fmla="*/ 47 w 49"/>
                  <a:gd name="T9" fmla="*/ 14 h 33"/>
                  <a:gd name="T10" fmla="*/ 48 w 49"/>
                  <a:gd name="T11" fmla="*/ 16 h 33"/>
                  <a:gd name="T12" fmla="*/ 47 w 49"/>
                  <a:gd name="T13" fmla="*/ 19 h 33"/>
                  <a:gd name="T14" fmla="*/ 21 w 49"/>
                  <a:gd name="T15" fmla="*/ 27 h 33"/>
                  <a:gd name="T16" fmla="*/ 21 w 49"/>
                  <a:gd name="T17" fmla="*/ 22 h 33"/>
                  <a:gd name="T18" fmla="*/ 4 w 49"/>
                  <a:gd name="T19" fmla="*/ 6 h 33"/>
                  <a:gd name="T20" fmla="*/ 4 w 49"/>
                  <a:gd name="T21" fmla="*/ 27 h 33"/>
                  <a:gd name="T22" fmla="*/ 21 w 49"/>
                  <a:gd name="T23" fmla="*/ 22 h 33"/>
                  <a:gd name="T24" fmla="*/ 21 w 49"/>
                  <a:gd name="T25" fmla="*/ 27 h 33"/>
                  <a:gd name="T26" fmla="*/ 3 w 49"/>
                  <a:gd name="T27" fmla="*/ 33 h 33"/>
                  <a:gd name="T28" fmla="*/ 2 w 49"/>
                  <a:gd name="T29" fmla="*/ 33 h 33"/>
                  <a:gd name="T30" fmla="*/ 0 w 49"/>
                  <a:gd name="T31" fmla="*/ 30 h 33"/>
                  <a:gd name="T32" fmla="*/ 0 w 49"/>
                  <a:gd name="T33" fmla="*/ 2 h 33"/>
                  <a:gd name="T34" fmla="*/ 0 w 49"/>
                  <a:gd name="T35" fmla="*/ 2 h 33"/>
                  <a:gd name="T36" fmla="*/ 0 w 49"/>
                  <a:gd name="T37" fmla="*/ 2 h 33"/>
                  <a:gd name="T38" fmla="*/ 3 w 49"/>
                  <a:gd name="T39" fmla="*/ 0 h 33"/>
                  <a:gd name="T40" fmla="*/ 21 w 49"/>
                  <a:gd name="T41" fmla="*/ 6 h 33"/>
                  <a:gd name="T42" fmla="*/ 21 w 49"/>
                  <a:gd name="T43" fmla="*/ 11 h 33"/>
                  <a:gd name="T44" fmla="*/ 4 w 49"/>
                  <a:gd name="T45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9" h="33">
                    <a:moveTo>
                      <a:pt x="21" y="22"/>
                    </a:moveTo>
                    <a:cubicBezTo>
                      <a:pt x="38" y="16"/>
                      <a:pt x="38" y="16"/>
                      <a:pt x="38" y="16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8" y="14"/>
                      <a:pt x="48" y="15"/>
                      <a:pt x="48" y="16"/>
                    </a:cubicBezTo>
                    <a:cubicBezTo>
                      <a:pt x="49" y="17"/>
                      <a:pt x="48" y="18"/>
                      <a:pt x="47" y="19"/>
                    </a:cubicBezTo>
                    <a:cubicBezTo>
                      <a:pt x="21" y="27"/>
                      <a:pt x="21" y="27"/>
                      <a:pt x="21" y="27"/>
                    </a:cubicBezTo>
                    <a:lnTo>
                      <a:pt x="21" y="22"/>
                    </a:lnTo>
                    <a:close/>
                    <a:moveTo>
                      <a:pt x="4" y="6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11"/>
                      <a:pt x="21" y="11"/>
                      <a:pt x="21" y="11"/>
                    </a:cubicBez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5" name="Freeform 185"/>
              <p:cNvSpPr>
                <a:spLocks noEditPoints="1"/>
              </p:cNvSpPr>
              <p:nvPr/>
            </p:nvSpPr>
            <p:spPr bwMode="auto">
              <a:xfrm>
                <a:off x="10677543" y="747719"/>
                <a:ext cx="388939" cy="434978"/>
              </a:xfrm>
              <a:custGeom>
                <a:avLst/>
                <a:gdLst>
                  <a:gd name="T0" fmla="*/ 130 w 172"/>
                  <a:gd name="T1" fmla="*/ 14 h 192"/>
                  <a:gd name="T2" fmla="*/ 96 w 172"/>
                  <a:gd name="T3" fmla="*/ 54 h 192"/>
                  <a:gd name="T4" fmla="*/ 87 w 172"/>
                  <a:gd name="T5" fmla="*/ 54 h 192"/>
                  <a:gd name="T6" fmla="*/ 93 w 172"/>
                  <a:gd name="T7" fmla="*/ 50 h 192"/>
                  <a:gd name="T8" fmla="*/ 127 w 172"/>
                  <a:gd name="T9" fmla="*/ 10 h 192"/>
                  <a:gd name="T10" fmla="*/ 155 w 172"/>
                  <a:gd name="T11" fmla="*/ 28 h 192"/>
                  <a:gd name="T12" fmla="*/ 146 w 172"/>
                  <a:gd name="T13" fmla="*/ 53 h 192"/>
                  <a:gd name="T14" fmla="*/ 172 w 172"/>
                  <a:gd name="T15" fmla="*/ 138 h 192"/>
                  <a:gd name="T16" fmla="*/ 172 w 172"/>
                  <a:gd name="T17" fmla="*/ 140 h 192"/>
                  <a:gd name="T18" fmla="*/ 160 w 172"/>
                  <a:gd name="T19" fmla="*/ 157 h 192"/>
                  <a:gd name="T20" fmla="*/ 157 w 172"/>
                  <a:gd name="T21" fmla="*/ 157 h 192"/>
                  <a:gd name="T22" fmla="*/ 88 w 172"/>
                  <a:gd name="T23" fmla="*/ 139 h 192"/>
                  <a:gd name="T24" fmla="*/ 100 w 172"/>
                  <a:gd name="T25" fmla="*/ 173 h 192"/>
                  <a:gd name="T26" fmla="*/ 89 w 172"/>
                  <a:gd name="T27" fmla="*/ 191 h 192"/>
                  <a:gd name="T28" fmla="*/ 88 w 172"/>
                  <a:gd name="T29" fmla="*/ 192 h 192"/>
                  <a:gd name="T30" fmla="*/ 87 w 172"/>
                  <a:gd name="T31" fmla="*/ 186 h 192"/>
                  <a:gd name="T32" fmla="*/ 87 w 172"/>
                  <a:gd name="T33" fmla="*/ 149 h 192"/>
                  <a:gd name="T34" fmla="*/ 106 w 172"/>
                  <a:gd name="T35" fmla="*/ 104 h 192"/>
                  <a:gd name="T36" fmla="*/ 109 w 172"/>
                  <a:gd name="T37" fmla="*/ 104 h 192"/>
                  <a:gd name="T38" fmla="*/ 167 w 172"/>
                  <a:gd name="T39" fmla="*/ 139 h 192"/>
                  <a:gd name="T40" fmla="*/ 126 w 172"/>
                  <a:gd name="T41" fmla="*/ 74 h 192"/>
                  <a:gd name="T42" fmla="*/ 142 w 172"/>
                  <a:gd name="T43" fmla="*/ 50 h 192"/>
                  <a:gd name="T44" fmla="*/ 148 w 172"/>
                  <a:gd name="T45" fmla="*/ 8 h 192"/>
                  <a:gd name="T46" fmla="*/ 19 w 172"/>
                  <a:gd name="T47" fmla="*/ 41 h 192"/>
                  <a:gd name="T48" fmla="*/ 75 w 172"/>
                  <a:gd name="T49" fmla="*/ 81 h 192"/>
                  <a:gd name="T50" fmla="*/ 76 w 172"/>
                  <a:gd name="T51" fmla="*/ 84 h 192"/>
                  <a:gd name="T52" fmla="*/ 52 w 172"/>
                  <a:gd name="T53" fmla="*/ 118 h 192"/>
                  <a:gd name="T54" fmla="*/ 7 w 172"/>
                  <a:gd name="T55" fmla="*/ 133 h 192"/>
                  <a:gd name="T56" fmla="*/ 57 w 172"/>
                  <a:gd name="T57" fmla="*/ 146 h 192"/>
                  <a:gd name="T58" fmla="*/ 87 w 172"/>
                  <a:gd name="T59" fmla="*/ 186 h 192"/>
                  <a:gd name="T60" fmla="*/ 85 w 172"/>
                  <a:gd name="T61" fmla="*/ 192 h 192"/>
                  <a:gd name="T62" fmla="*/ 2 w 172"/>
                  <a:gd name="T63" fmla="*/ 137 h 192"/>
                  <a:gd name="T64" fmla="*/ 1 w 172"/>
                  <a:gd name="T65" fmla="*/ 136 h 192"/>
                  <a:gd name="T66" fmla="*/ 12 w 172"/>
                  <a:gd name="T67" fmla="*/ 116 h 192"/>
                  <a:gd name="T68" fmla="*/ 14 w 172"/>
                  <a:gd name="T69" fmla="*/ 115 h 192"/>
                  <a:gd name="T70" fmla="*/ 70 w 172"/>
                  <a:gd name="T71" fmla="*/ 84 h 192"/>
                  <a:gd name="T72" fmla="*/ 5 w 172"/>
                  <a:gd name="T73" fmla="*/ 57 h 192"/>
                  <a:gd name="T74" fmla="*/ 16 w 172"/>
                  <a:gd name="T75" fmla="*/ 37 h 192"/>
                  <a:gd name="T76" fmla="*/ 87 w 172"/>
                  <a:gd name="T77" fmla="*/ 49 h 192"/>
                  <a:gd name="T78" fmla="*/ 87 w 172"/>
                  <a:gd name="T79" fmla="*/ 149 h 192"/>
                  <a:gd name="T80" fmla="*/ 83 w 172"/>
                  <a:gd name="T81" fmla="*/ 138 h 192"/>
                  <a:gd name="T82" fmla="*/ 87 w 172"/>
                  <a:gd name="T83" fmla="*/ 14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92">
                    <a:moveTo>
                      <a:pt x="148" y="8"/>
                    </a:moveTo>
                    <a:cubicBezTo>
                      <a:pt x="144" y="6"/>
                      <a:pt x="137" y="9"/>
                      <a:pt x="130" y="14"/>
                    </a:cubicBezTo>
                    <a:cubicBezTo>
                      <a:pt x="122" y="19"/>
                      <a:pt x="115" y="26"/>
                      <a:pt x="112" y="30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5" y="55"/>
                      <a:pt x="94" y="55"/>
                      <a:pt x="93" y="55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108" y="27"/>
                      <a:pt x="108" y="27"/>
                      <a:pt x="108" y="27"/>
                    </a:cubicBezTo>
                    <a:cubicBezTo>
                      <a:pt x="111" y="23"/>
                      <a:pt x="119" y="15"/>
                      <a:pt x="127" y="10"/>
                    </a:cubicBezTo>
                    <a:cubicBezTo>
                      <a:pt x="136" y="4"/>
                      <a:pt x="145" y="0"/>
                      <a:pt x="150" y="4"/>
                    </a:cubicBezTo>
                    <a:cubicBezTo>
                      <a:pt x="156" y="8"/>
                      <a:pt x="157" y="18"/>
                      <a:pt x="155" y="28"/>
                    </a:cubicBezTo>
                    <a:cubicBezTo>
                      <a:pt x="153" y="38"/>
                      <a:pt x="149" y="48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72" y="138"/>
                      <a:pt x="172" y="138"/>
                      <a:pt x="172" y="138"/>
                    </a:cubicBezTo>
                    <a:cubicBezTo>
                      <a:pt x="172" y="138"/>
                      <a:pt x="172" y="138"/>
                      <a:pt x="172" y="138"/>
                    </a:cubicBezTo>
                    <a:cubicBezTo>
                      <a:pt x="172" y="139"/>
                      <a:pt x="172" y="140"/>
                      <a:pt x="172" y="140"/>
                    </a:cubicBezTo>
                    <a:cubicBezTo>
                      <a:pt x="160" y="157"/>
                      <a:pt x="160" y="157"/>
                      <a:pt x="160" y="157"/>
                    </a:cubicBezTo>
                    <a:cubicBezTo>
                      <a:pt x="160" y="157"/>
                      <a:pt x="160" y="157"/>
                      <a:pt x="160" y="157"/>
                    </a:cubicBezTo>
                    <a:cubicBezTo>
                      <a:pt x="160" y="157"/>
                      <a:pt x="160" y="157"/>
                      <a:pt x="160" y="157"/>
                    </a:cubicBezTo>
                    <a:cubicBezTo>
                      <a:pt x="159" y="158"/>
                      <a:pt x="158" y="158"/>
                      <a:pt x="157" y="157"/>
                    </a:cubicBezTo>
                    <a:cubicBezTo>
                      <a:pt x="108" y="109"/>
                      <a:pt x="108" y="109"/>
                      <a:pt x="108" y="109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100" y="173"/>
                      <a:pt x="100" y="173"/>
                      <a:pt x="100" y="173"/>
                    </a:cubicBezTo>
                    <a:cubicBezTo>
                      <a:pt x="100" y="173"/>
                      <a:pt x="100" y="173"/>
                      <a:pt x="100" y="173"/>
                    </a:cubicBezTo>
                    <a:cubicBezTo>
                      <a:pt x="100" y="173"/>
                      <a:pt x="100" y="174"/>
                      <a:pt x="100" y="175"/>
                    </a:cubicBezTo>
                    <a:cubicBezTo>
                      <a:pt x="89" y="191"/>
                      <a:pt x="89" y="191"/>
                      <a:pt x="89" y="191"/>
                    </a:cubicBezTo>
                    <a:cubicBezTo>
                      <a:pt x="89" y="191"/>
                      <a:pt x="89" y="191"/>
                      <a:pt x="89" y="191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8" y="192"/>
                      <a:pt x="87" y="192"/>
                      <a:pt x="87" y="192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95" y="173"/>
                      <a:pt x="95" y="173"/>
                      <a:pt x="95" y="173"/>
                    </a:cubicBezTo>
                    <a:cubicBezTo>
                      <a:pt x="87" y="149"/>
                      <a:pt x="87" y="149"/>
                      <a:pt x="87" y="149"/>
                    </a:cubicBezTo>
                    <a:cubicBezTo>
                      <a:pt x="87" y="133"/>
                      <a:pt x="87" y="133"/>
                      <a:pt x="87" y="133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6" y="103"/>
                      <a:pt x="108" y="103"/>
                      <a:pt x="109" y="103"/>
                    </a:cubicBezTo>
                    <a:cubicBezTo>
                      <a:pt x="109" y="104"/>
                      <a:pt x="109" y="104"/>
                      <a:pt x="109" y="104"/>
                    </a:cubicBezTo>
                    <a:cubicBezTo>
                      <a:pt x="158" y="152"/>
                      <a:pt x="158" y="152"/>
                      <a:pt x="158" y="152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25" y="76"/>
                      <a:pt x="125" y="75"/>
                      <a:pt x="126" y="74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5" y="46"/>
                      <a:pt x="148" y="36"/>
                      <a:pt x="150" y="27"/>
                    </a:cubicBezTo>
                    <a:cubicBezTo>
                      <a:pt x="152" y="19"/>
                      <a:pt x="152" y="11"/>
                      <a:pt x="148" y="8"/>
                    </a:cubicBezTo>
                    <a:close/>
                    <a:moveTo>
                      <a:pt x="87" y="54"/>
                    </a:moveTo>
                    <a:cubicBezTo>
                      <a:pt x="19" y="41"/>
                      <a:pt x="19" y="41"/>
                      <a:pt x="19" y="41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6" y="81"/>
                      <a:pt x="76" y="83"/>
                      <a:pt x="76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54" y="117"/>
                      <a:pt x="54" y="117"/>
                      <a:pt x="54" y="117"/>
                    </a:cubicBezTo>
                    <a:cubicBezTo>
                      <a:pt x="53" y="118"/>
                      <a:pt x="53" y="118"/>
                      <a:pt x="52" y="118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7" y="133"/>
                      <a:pt x="7" y="133"/>
                      <a:pt x="7" y="133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6" y="145"/>
                      <a:pt x="56" y="146"/>
                      <a:pt x="57" y="146"/>
                    </a:cubicBezTo>
                    <a:cubicBezTo>
                      <a:pt x="86" y="186"/>
                      <a:pt x="86" y="186"/>
                      <a:pt x="86" y="186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6" y="192"/>
                      <a:pt x="85" y="192"/>
                      <a:pt x="85" y="192"/>
                    </a:cubicBezTo>
                    <a:cubicBezTo>
                      <a:pt x="53" y="150"/>
                      <a:pt x="53" y="150"/>
                      <a:pt x="53" y="150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37"/>
                      <a:pt x="2" y="136"/>
                      <a:pt x="1" y="136"/>
                    </a:cubicBezTo>
                    <a:cubicBezTo>
                      <a:pt x="0" y="136"/>
                      <a:pt x="0" y="134"/>
                      <a:pt x="1" y="133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2" y="116"/>
                      <a:pt x="13" y="115"/>
                      <a:pt x="14" y="115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70" y="84"/>
                      <a:pt x="70" y="84"/>
                      <a:pt x="70" y="84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4" y="56"/>
                      <a:pt x="4" y="55"/>
                      <a:pt x="5" y="53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6"/>
                      <a:pt x="17" y="36"/>
                      <a:pt x="18" y="3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54"/>
                      <a:pt x="87" y="54"/>
                      <a:pt x="87" y="54"/>
                    </a:cubicBezTo>
                    <a:close/>
                    <a:moveTo>
                      <a:pt x="87" y="149"/>
                    </a:moveTo>
                    <a:cubicBezTo>
                      <a:pt x="87" y="133"/>
                      <a:pt x="87" y="133"/>
                      <a:pt x="87" y="133"/>
                    </a:cubicBezTo>
                    <a:cubicBezTo>
                      <a:pt x="83" y="138"/>
                      <a:pt x="83" y="138"/>
                      <a:pt x="83" y="138"/>
                    </a:cubicBezTo>
                    <a:cubicBezTo>
                      <a:pt x="83" y="138"/>
                      <a:pt x="83" y="139"/>
                      <a:pt x="83" y="140"/>
                    </a:cubicBezTo>
                    <a:lnTo>
                      <a:pt x="87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6" name="Freeform 187"/>
              <p:cNvSpPr>
                <a:spLocks noEditPoints="1"/>
              </p:cNvSpPr>
              <p:nvPr/>
            </p:nvSpPr>
            <p:spPr bwMode="auto">
              <a:xfrm>
                <a:off x="7364424" y="1566873"/>
                <a:ext cx="457201" cy="153989"/>
              </a:xfrm>
              <a:custGeom>
                <a:avLst/>
                <a:gdLst>
                  <a:gd name="T0" fmla="*/ 190 w 202"/>
                  <a:gd name="T1" fmla="*/ 63 h 68"/>
                  <a:gd name="T2" fmla="*/ 196 w 202"/>
                  <a:gd name="T3" fmla="*/ 5 h 68"/>
                  <a:gd name="T4" fmla="*/ 101 w 202"/>
                  <a:gd name="T5" fmla="*/ 5 h 68"/>
                  <a:gd name="T6" fmla="*/ 101 w 202"/>
                  <a:gd name="T7" fmla="*/ 0 h 68"/>
                  <a:gd name="T8" fmla="*/ 199 w 202"/>
                  <a:gd name="T9" fmla="*/ 0 h 68"/>
                  <a:gd name="T10" fmla="*/ 199 w 202"/>
                  <a:gd name="T11" fmla="*/ 0 h 68"/>
                  <a:gd name="T12" fmla="*/ 199 w 202"/>
                  <a:gd name="T13" fmla="*/ 0 h 68"/>
                  <a:gd name="T14" fmla="*/ 201 w 202"/>
                  <a:gd name="T15" fmla="*/ 2 h 68"/>
                  <a:gd name="T16" fmla="*/ 194 w 202"/>
                  <a:gd name="T17" fmla="*/ 66 h 68"/>
                  <a:gd name="T18" fmla="*/ 192 w 202"/>
                  <a:gd name="T19" fmla="*/ 68 h 68"/>
                  <a:gd name="T20" fmla="*/ 101 w 202"/>
                  <a:gd name="T21" fmla="*/ 68 h 68"/>
                  <a:gd name="T22" fmla="*/ 101 w 202"/>
                  <a:gd name="T23" fmla="*/ 63 h 68"/>
                  <a:gd name="T24" fmla="*/ 190 w 202"/>
                  <a:gd name="T25" fmla="*/ 63 h 68"/>
                  <a:gd name="T26" fmla="*/ 101 w 202"/>
                  <a:gd name="T27" fmla="*/ 5 h 68"/>
                  <a:gd name="T28" fmla="*/ 6 w 202"/>
                  <a:gd name="T29" fmla="*/ 5 h 68"/>
                  <a:gd name="T30" fmla="*/ 26 w 202"/>
                  <a:gd name="T31" fmla="*/ 63 h 68"/>
                  <a:gd name="T32" fmla="*/ 101 w 202"/>
                  <a:gd name="T33" fmla="*/ 63 h 68"/>
                  <a:gd name="T34" fmla="*/ 101 w 202"/>
                  <a:gd name="T35" fmla="*/ 68 h 68"/>
                  <a:gd name="T36" fmla="*/ 24 w 202"/>
                  <a:gd name="T37" fmla="*/ 68 h 68"/>
                  <a:gd name="T38" fmla="*/ 24 w 202"/>
                  <a:gd name="T39" fmla="*/ 68 h 68"/>
                  <a:gd name="T40" fmla="*/ 22 w 202"/>
                  <a:gd name="T41" fmla="*/ 66 h 68"/>
                  <a:gd name="T42" fmla="*/ 0 w 202"/>
                  <a:gd name="T43" fmla="*/ 3 h 68"/>
                  <a:gd name="T44" fmla="*/ 0 w 202"/>
                  <a:gd name="T45" fmla="*/ 2 h 68"/>
                  <a:gd name="T46" fmla="*/ 2 w 202"/>
                  <a:gd name="T47" fmla="*/ 0 h 68"/>
                  <a:gd name="T48" fmla="*/ 101 w 202"/>
                  <a:gd name="T49" fmla="*/ 0 h 68"/>
                  <a:gd name="T50" fmla="*/ 101 w 202"/>
                  <a:gd name="T51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2" h="68">
                    <a:moveTo>
                      <a:pt x="190" y="63"/>
                    </a:moveTo>
                    <a:cubicBezTo>
                      <a:pt x="196" y="5"/>
                      <a:pt x="196" y="5"/>
                      <a:pt x="196" y="5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201" y="0"/>
                      <a:pt x="202" y="1"/>
                      <a:pt x="201" y="2"/>
                    </a:cubicBezTo>
                    <a:cubicBezTo>
                      <a:pt x="194" y="66"/>
                      <a:pt x="194" y="66"/>
                      <a:pt x="194" y="66"/>
                    </a:cubicBezTo>
                    <a:cubicBezTo>
                      <a:pt x="194" y="67"/>
                      <a:pt x="193" y="68"/>
                      <a:pt x="192" y="68"/>
                    </a:cubicBezTo>
                    <a:cubicBezTo>
                      <a:pt x="101" y="68"/>
                      <a:pt x="101" y="68"/>
                      <a:pt x="101" y="68"/>
                    </a:cubicBezTo>
                    <a:cubicBezTo>
                      <a:pt x="101" y="63"/>
                      <a:pt x="101" y="63"/>
                      <a:pt x="101" y="63"/>
                    </a:cubicBezTo>
                    <a:lnTo>
                      <a:pt x="190" y="63"/>
                    </a:lnTo>
                    <a:close/>
                    <a:moveTo>
                      <a:pt x="101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8"/>
                      <a:pt x="101" y="68"/>
                      <a:pt x="101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2" y="67"/>
                      <a:pt x="22" y="6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7" name="Freeform 188"/>
              <p:cNvSpPr>
                <a:spLocks noEditPoints="1"/>
              </p:cNvSpPr>
              <p:nvPr/>
            </p:nvSpPr>
            <p:spPr bwMode="auto">
              <a:xfrm>
                <a:off x="7145349" y="3090882"/>
                <a:ext cx="173039" cy="80963"/>
              </a:xfrm>
              <a:custGeom>
                <a:avLst/>
                <a:gdLst>
                  <a:gd name="T0" fmla="*/ 35 w 76"/>
                  <a:gd name="T1" fmla="*/ 31 h 36"/>
                  <a:gd name="T2" fmla="*/ 63 w 76"/>
                  <a:gd name="T3" fmla="*/ 31 h 36"/>
                  <a:gd name="T4" fmla="*/ 35 w 76"/>
                  <a:gd name="T5" fmla="*/ 17 h 36"/>
                  <a:gd name="T6" fmla="*/ 35 w 76"/>
                  <a:gd name="T7" fmla="*/ 11 h 36"/>
                  <a:gd name="T8" fmla="*/ 74 w 76"/>
                  <a:gd name="T9" fmla="*/ 31 h 36"/>
                  <a:gd name="T10" fmla="*/ 76 w 76"/>
                  <a:gd name="T11" fmla="*/ 34 h 36"/>
                  <a:gd name="T12" fmla="*/ 74 w 76"/>
                  <a:gd name="T13" fmla="*/ 36 h 36"/>
                  <a:gd name="T14" fmla="*/ 35 w 76"/>
                  <a:gd name="T15" fmla="*/ 36 h 36"/>
                  <a:gd name="T16" fmla="*/ 35 w 76"/>
                  <a:gd name="T17" fmla="*/ 31 h 36"/>
                  <a:gd name="T18" fmla="*/ 6 w 76"/>
                  <a:gd name="T19" fmla="*/ 19 h 36"/>
                  <a:gd name="T20" fmla="*/ 31 w 76"/>
                  <a:gd name="T21" fmla="*/ 31 h 36"/>
                  <a:gd name="T22" fmla="*/ 35 w 76"/>
                  <a:gd name="T23" fmla="*/ 31 h 36"/>
                  <a:gd name="T24" fmla="*/ 35 w 76"/>
                  <a:gd name="T25" fmla="*/ 36 h 36"/>
                  <a:gd name="T26" fmla="*/ 30 w 76"/>
                  <a:gd name="T27" fmla="*/ 36 h 36"/>
                  <a:gd name="T28" fmla="*/ 30 w 76"/>
                  <a:gd name="T29" fmla="*/ 36 h 36"/>
                  <a:gd name="T30" fmla="*/ 29 w 76"/>
                  <a:gd name="T31" fmla="*/ 36 h 36"/>
                  <a:gd name="T32" fmla="*/ 1 w 76"/>
                  <a:gd name="T33" fmla="*/ 22 h 36"/>
                  <a:gd name="T34" fmla="*/ 0 w 76"/>
                  <a:gd name="T35" fmla="*/ 19 h 36"/>
                  <a:gd name="T36" fmla="*/ 9 w 76"/>
                  <a:gd name="T37" fmla="*/ 1 h 36"/>
                  <a:gd name="T38" fmla="*/ 12 w 76"/>
                  <a:gd name="T39" fmla="*/ 0 h 36"/>
                  <a:gd name="T40" fmla="*/ 35 w 76"/>
                  <a:gd name="T41" fmla="*/ 11 h 36"/>
                  <a:gd name="T42" fmla="*/ 35 w 76"/>
                  <a:gd name="T43" fmla="*/ 17 h 36"/>
                  <a:gd name="T44" fmla="*/ 12 w 76"/>
                  <a:gd name="T45" fmla="*/ 5 h 36"/>
                  <a:gd name="T46" fmla="*/ 6 w 76"/>
                  <a:gd name="T47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" h="36">
                    <a:moveTo>
                      <a:pt x="35" y="31"/>
                    </a:moveTo>
                    <a:cubicBezTo>
                      <a:pt x="63" y="31"/>
                      <a:pt x="63" y="31"/>
                      <a:pt x="63" y="3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5" y="32"/>
                      <a:pt x="76" y="33"/>
                      <a:pt x="76" y="34"/>
                    </a:cubicBezTo>
                    <a:cubicBezTo>
                      <a:pt x="76" y="35"/>
                      <a:pt x="75" y="36"/>
                      <a:pt x="74" y="36"/>
                    </a:cubicBezTo>
                    <a:cubicBezTo>
                      <a:pt x="35" y="36"/>
                      <a:pt x="35" y="36"/>
                      <a:pt x="35" y="36"/>
                    </a:cubicBezTo>
                    <a:lnTo>
                      <a:pt x="35" y="31"/>
                    </a:lnTo>
                    <a:close/>
                    <a:moveTo>
                      <a:pt x="6" y="19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29" y="36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12" y="5"/>
                      <a:pt x="12" y="5"/>
                      <a:pt x="12" y="5"/>
                    </a:cubicBezTo>
                    <a:lnTo>
                      <a:pt x="6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8" name="Freeform 189"/>
              <p:cNvSpPr>
                <a:spLocks noEditPoints="1"/>
              </p:cNvSpPr>
              <p:nvPr/>
            </p:nvSpPr>
            <p:spPr bwMode="auto">
              <a:xfrm>
                <a:off x="7145349" y="3171844"/>
                <a:ext cx="398464" cy="204789"/>
              </a:xfrm>
              <a:custGeom>
                <a:avLst/>
                <a:gdLst>
                  <a:gd name="T0" fmla="*/ 88 w 176"/>
                  <a:gd name="T1" fmla="*/ 86 h 91"/>
                  <a:gd name="T2" fmla="*/ 139 w 176"/>
                  <a:gd name="T3" fmla="*/ 86 h 91"/>
                  <a:gd name="T4" fmla="*/ 139 w 176"/>
                  <a:gd name="T5" fmla="*/ 71 h 91"/>
                  <a:gd name="T6" fmla="*/ 141 w 176"/>
                  <a:gd name="T7" fmla="*/ 69 h 91"/>
                  <a:gd name="T8" fmla="*/ 172 w 176"/>
                  <a:gd name="T9" fmla="*/ 69 h 91"/>
                  <a:gd name="T10" fmla="*/ 172 w 176"/>
                  <a:gd name="T11" fmla="*/ 22 h 91"/>
                  <a:gd name="T12" fmla="*/ 141 w 176"/>
                  <a:gd name="T13" fmla="*/ 22 h 91"/>
                  <a:gd name="T14" fmla="*/ 139 w 176"/>
                  <a:gd name="T15" fmla="*/ 20 h 91"/>
                  <a:gd name="T16" fmla="*/ 139 w 176"/>
                  <a:gd name="T17" fmla="*/ 5 h 91"/>
                  <a:gd name="T18" fmla="*/ 88 w 176"/>
                  <a:gd name="T19" fmla="*/ 5 h 91"/>
                  <a:gd name="T20" fmla="*/ 88 w 176"/>
                  <a:gd name="T21" fmla="*/ 0 h 91"/>
                  <a:gd name="T22" fmla="*/ 141 w 176"/>
                  <a:gd name="T23" fmla="*/ 0 h 91"/>
                  <a:gd name="T24" fmla="*/ 143 w 176"/>
                  <a:gd name="T25" fmla="*/ 3 h 91"/>
                  <a:gd name="T26" fmla="*/ 143 w 176"/>
                  <a:gd name="T27" fmla="*/ 17 h 91"/>
                  <a:gd name="T28" fmla="*/ 174 w 176"/>
                  <a:gd name="T29" fmla="*/ 17 h 91"/>
                  <a:gd name="T30" fmla="*/ 176 w 176"/>
                  <a:gd name="T31" fmla="*/ 20 h 91"/>
                  <a:gd name="T32" fmla="*/ 176 w 176"/>
                  <a:gd name="T33" fmla="*/ 71 h 91"/>
                  <a:gd name="T34" fmla="*/ 174 w 176"/>
                  <a:gd name="T35" fmla="*/ 74 h 91"/>
                  <a:gd name="T36" fmla="*/ 143 w 176"/>
                  <a:gd name="T37" fmla="*/ 74 h 91"/>
                  <a:gd name="T38" fmla="*/ 143 w 176"/>
                  <a:gd name="T39" fmla="*/ 88 h 91"/>
                  <a:gd name="T40" fmla="*/ 141 w 176"/>
                  <a:gd name="T41" fmla="*/ 91 h 91"/>
                  <a:gd name="T42" fmla="*/ 88 w 176"/>
                  <a:gd name="T43" fmla="*/ 91 h 91"/>
                  <a:gd name="T44" fmla="*/ 88 w 176"/>
                  <a:gd name="T45" fmla="*/ 86 h 91"/>
                  <a:gd name="T46" fmla="*/ 88 w 176"/>
                  <a:gd name="T47" fmla="*/ 57 h 91"/>
                  <a:gd name="T48" fmla="*/ 106 w 176"/>
                  <a:gd name="T49" fmla="*/ 57 h 91"/>
                  <a:gd name="T50" fmla="*/ 109 w 176"/>
                  <a:gd name="T51" fmla="*/ 55 h 91"/>
                  <a:gd name="T52" fmla="*/ 109 w 176"/>
                  <a:gd name="T53" fmla="*/ 36 h 91"/>
                  <a:gd name="T54" fmla="*/ 106 w 176"/>
                  <a:gd name="T55" fmla="*/ 34 h 91"/>
                  <a:gd name="T56" fmla="*/ 88 w 176"/>
                  <a:gd name="T57" fmla="*/ 34 h 91"/>
                  <a:gd name="T58" fmla="*/ 88 w 176"/>
                  <a:gd name="T59" fmla="*/ 38 h 91"/>
                  <a:gd name="T60" fmla="*/ 104 w 176"/>
                  <a:gd name="T61" fmla="*/ 38 h 91"/>
                  <a:gd name="T62" fmla="*/ 104 w 176"/>
                  <a:gd name="T63" fmla="*/ 53 h 91"/>
                  <a:gd name="T64" fmla="*/ 88 w 176"/>
                  <a:gd name="T65" fmla="*/ 53 h 91"/>
                  <a:gd name="T66" fmla="*/ 88 w 176"/>
                  <a:gd name="T67" fmla="*/ 57 h 91"/>
                  <a:gd name="T68" fmla="*/ 5 w 176"/>
                  <a:gd name="T69" fmla="*/ 86 h 91"/>
                  <a:gd name="T70" fmla="*/ 88 w 176"/>
                  <a:gd name="T71" fmla="*/ 86 h 91"/>
                  <a:gd name="T72" fmla="*/ 88 w 176"/>
                  <a:gd name="T73" fmla="*/ 91 h 91"/>
                  <a:gd name="T74" fmla="*/ 3 w 176"/>
                  <a:gd name="T75" fmla="*/ 91 h 91"/>
                  <a:gd name="T76" fmla="*/ 0 w 176"/>
                  <a:gd name="T77" fmla="*/ 88 h 91"/>
                  <a:gd name="T78" fmla="*/ 0 w 176"/>
                  <a:gd name="T79" fmla="*/ 3 h 91"/>
                  <a:gd name="T80" fmla="*/ 3 w 176"/>
                  <a:gd name="T81" fmla="*/ 0 h 91"/>
                  <a:gd name="T82" fmla="*/ 40 w 176"/>
                  <a:gd name="T83" fmla="*/ 0 h 91"/>
                  <a:gd name="T84" fmla="*/ 83 w 176"/>
                  <a:gd name="T85" fmla="*/ 0 h 91"/>
                  <a:gd name="T86" fmla="*/ 88 w 176"/>
                  <a:gd name="T87" fmla="*/ 0 h 91"/>
                  <a:gd name="T88" fmla="*/ 88 w 176"/>
                  <a:gd name="T89" fmla="*/ 5 h 91"/>
                  <a:gd name="T90" fmla="*/ 83 w 176"/>
                  <a:gd name="T91" fmla="*/ 5 h 91"/>
                  <a:gd name="T92" fmla="*/ 40 w 176"/>
                  <a:gd name="T93" fmla="*/ 5 h 91"/>
                  <a:gd name="T94" fmla="*/ 5 w 176"/>
                  <a:gd name="T95" fmla="*/ 5 h 91"/>
                  <a:gd name="T96" fmla="*/ 5 w 176"/>
                  <a:gd name="T97" fmla="*/ 86 h 91"/>
                  <a:gd name="T98" fmla="*/ 88 w 176"/>
                  <a:gd name="T99" fmla="*/ 34 h 91"/>
                  <a:gd name="T100" fmla="*/ 37 w 176"/>
                  <a:gd name="T101" fmla="*/ 34 h 91"/>
                  <a:gd name="T102" fmla="*/ 34 w 176"/>
                  <a:gd name="T103" fmla="*/ 36 h 91"/>
                  <a:gd name="T104" fmla="*/ 34 w 176"/>
                  <a:gd name="T105" fmla="*/ 55 h 91"/>
                  <a:gd name="T106" fmla="*/ 37 w 176"/>
                  <a:gd name="T107" fmla="*/ 57 h 91"/>
                  <a:gd name="T108" fmla="*/ 88 w 176"/>
                  <a:gd name="T109" fmla="*/ 57 h 91"/>
                  <a:gd name="T110" fmla="*/ 88 w 176"/>
                  <a:gd name="T111" fmla="*/ 53 h 91"/>
                  <a:gd name="T112" fmla="*/ 39 w 176"/>
                  <a:gd name="T113" fmla="*/ 53 h 91"/>
                  <a:gd name="T114" fmla="*/ 39 w 176"/>
                  <a:gd name="T115" fmla="*/ 38 h 91"/>
                  <a:gd name="T116" fmla="*/ 88 w 176"/>
                  <a:gd name="T117" fmla="*/ 38 h 91"/>
                  <a:gd name="T118" fmla="*/ 88 w 176"/>
                  <a:gd name="T119" fmla="*/ 3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6" h="91">
                    <a:moveTo>
                      <a:pt x="88" y="86"/>
                    </a:moveTo>
                    <a:cubicBezTo>
                      <a:pt x="139" y="86"/>
                      <a:pt x="139" y="86"/>
                      <a:pt x="139" y="86"/>
                    </a:cubicBezTo>
                    <a:cubicBezTo>
                      <a:pt x="139" y="71"/>
                      <a:pt x="139" y="71"/>
                      <a:pt x="139" y="71"/>
                    </a:cubicBezTo>
                    <a:cubicBezTo>
                      <a:pt x="139" y="70"/>
                      <a:pt x="140" y="69"/>
                      <a:pt x="141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41" y="22"/>
                      <a:pt x="141" y="22"/>
                      <a:pt x="141" y="22"/>
                    </a:cubicBezTo>
                    <a:cubicBezTo>
                      <a:pt x="140" y="22"/>
                      <a:pt x="139" y="21"/>
                      <a:pt x="139" y="20"/>
                    </a:cubicBezTo>
                    <a:cubicBezTo>
                      <a:pt x="139" y="5"/>
                      <a:pt x="139" y="5"/>
                      <a:pt x="139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2" y="0"/>
                      <a:pt x="143" y="1"/>
                      <a:pt x="143" y="3"/>
                    </a:cubicBezTo>
                    <a:cubicBezTo>
                      <a:pt x="143" y="17"/>
                      <a:pt x="143" y="17"/>
                      <a:pt x="143" y="17"/>
                    </a:cubicBezTo>
                    <a:cubicBezTo>
                      <a:pt x="174" y="17"/>
                      <a:pt x="174" y="17"/>
                      <a:pt x="174" y="17"/>
                    </a:cubicBezTo>
                    <a:cubicBezTo>
                      <a:pt x="175" y="17"/>
                      <a:pt x="176" y="18"/>
                      <a:pt x="176" y="20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3"/>
                      <a:pt x="175" y="74"/>
                      <a:pt x="174" y="74"/>
                    </a:cubicBezTo>
                    <a:cubicBezTo>
                      <a:pt x="143" y="74"/>
                      <a:pt x="143" y="74"/>
                      <a:pt x="143" y="74"/>
                    </a:cubicBezTo>
                    <a:cubicBezTo>
                      <a:pt x="143" y="88"/>
                      <a:pt x="143" y="88"/>
                      <a:pt x="143" y="88"/>
                    </a:cubicBezTo>
                    <a:cubicBezTo>
                      <a:pt x="143" y="90"/>
                      <a:pt x="142" y="91"/>
                      <a:pt x="141" y="91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88" y="86"/>
                      <a:pt x="88" y="86"/>
                      <a:pt x="88" y="86"/>
                    </a:cubicBezTo>
                    <a:close/>
                    <a:moveTo>
                      <a:pt x="88" y="57"/>
                    </a:moveTo>
                    <a:cubicBezTo>
                      <a:pt x="106" y="57"/>
                      <a:pt x="106" y="57"/>
                      <a:pt x="106" y="57"/>
                    </a:cubicBezTo>
                    <a:cubicBezTo>
                      <a:pt x="108" y="57"/>
                      <a:pt x="109" y="56"/>
                      <a:pt x="109" y="55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5"/>
                      <a:pt x="108" y="34"/>
                      <a:pt x="106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88" y="53"/>
                      <a:pt x="88" y="53"/>
                      <a:pt x="88" y="53"/>
                    </a:cubicBezTo>
                    <a:lnTo>
                      <a:pt x="88" y="57"/>
                    </a:lnTo>
                    <a:close/>
                    <a:moveTo>
                      <a:pt x="5" y="86"/>
                    </a:moveTo>
                    <a:cubicBezTo>
                      <a:pt x="88" y="86"/>
                      <a:pt x="88" y="86"/>
                      <a:pt x="88" y="86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1" y="91"/>
                      <a:pt x="0" y="90"/>
                      <a:pt x="0" y="8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86"/>
                      <a:pt x="5" y="86"/>
                      <a:pt x="5" y="86"/>
                    </a:cubicBezTo>
                    <a:close/>
                    <a:moveTo>
                      <a:pt x="88" y="34"/>
                    </a:moveTo>
                    <a:cubicBezTo>
                      <a:pt x="37" y="34"/>
                      <a:pt x="37" y="34"/>
                      <a:pt x="37" y="34"/>
                    </a:cubicBezTo>
                    <a:cubicBezTo>
                      <a:pt x="36" y="34"/>
                      <a:pt x="34" y="35"/>
                      <a:pt x="34" y="36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6"/>
                      <a:pt x="36" y="57"/>
                      <a:pt x="37" y="57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88" y="38"/>
                      <a:pt x="88" y="38"/>
                      <a:pt x="88" y="38"/>
                    </a:cubicBezTo>
                    <a:lnTo>
                      <a:pt x="8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9" name="Freeform 191"/>
              <p:cNvSpPr>
                <a:spLocks noEditPoints="1"/>
              </p:cNvSpPr>
              <p:nvPr/>
            </p:nvSpPr>
            <p:spPr bwMode="auto">
              <a:xfrm>
                <a:off x="9920304" y="1606560"/>
                <a:ext cx="366713" cy="179389"/>
              </a:xfrm>
              <a:custGeom>
                <a:avLst/>
                <a:gdLst>
                  <a:gd name="T0" fmla="*/ 158 w 162"/>
                  <a:gd name="T1" fmla="*/ 74 h 79"/>
                  <a:gd name="T2" fmla="*/ 144 w 162"/>
                  <a:gd name="T3" fmla="*/ 38 h 79"/>
                  <a:gd name="T4" fmla="*/ 141 w 162"/>
                  <a:gd name="T5" fmla="*/ 42 h 79"/>
                  <a:gd name="T6" fmla="*/ 138 w 162"/>
                  <a:gd name="T7" fmla="*/ 42 h 79"/>
                  <a:gd name="T8" fmla="*/ 96 w 162"/>
                  <a:gd name="T9" fmla="*/ 42 h 79"/>
                  <a:gd name="T10" fmla="*/ 94 w 162"/>
                  <a:gd name="T11" fmla="*/ 49 h 79"/>
                  <a:gd name="T12" fmla="*/ 82 w 162"/>
                  <a:gd name="T13" fmla="*/ 56 h 79"/>
                  <a:gd name="T14" fmla="*/ 81 w 162"/>
                  <a:gd name="T15" fmla="*/ 51 h 79"/>
                  <a:gd name="T16" fmla="*/ 86 w 162"/>
                  <a:gd name="T17" fmla="*/ 50 h 79"/>
                  <a:gd name="T18" fmla="*/ 90 w 162"/>
                  <a:gd name="T19" fmla="*/ 47 h 79"/>
                  <a:gd name="T20" fmla="*/ 91 w 162"/>
                  <a:gd name="T21" fmla="*/ 44 h 79"/>
                  <a:gd name="T22" fmla="*/ 91 w 162"/>
                  <a:gd name="T23" fmla="*/ 41 h 79"/>
                  <a:gd name="T24" fmla="*/ 91 w 162"/>
                  <a:gd name="T25" fmla="*/ 39 h 79"/>
                  <a:gd name="T26" fmla="*/ 133 w 162"/>
                  <a:gd name="T27" fmla="*/ 37 h 79"/>
                  <a:gd name="T28" fmla="*/ 139 w 162"/>
                  <a:gd name="T29" fmla="*/ 37 h 79"/>
                  <a:gd name="T30" fmla="*/ 140 w 162"/>
                  <a:gd name="T31" fmla="*/ 36 h 79"/>
                  <a:gd name="T32" fmla="*/ 160 w 162"/>
                  <a:gd name="T33" fmla="*/ 0 h 79"/>
                  <a:gd name="T34" fmla="*/ 162 w 162"/>
                  <a:gd name="T35" fmla="*/ 77 h 79"/>
                  <a:gd name="T36" fmla="*/ 81 w 162"/>
                  <a:gd name="T37" fmla="*/ 79 h 79"/>
                  <a:gd name="T38" fmla="*/ 4 w 162"/>
                  <a:gd name="T39" fmla="*/ 74 h 79"/>
                  <a:gd name="T40" fmla="*/ 81 w 162"/>
                  <a:gd name="T41" fmla="*/ 79 h 79"/>
                  <a:gd name="T42" fmla="*/ 0 w 162"/>
                  <a:gd name="T43" fmla="*/ 77 h 79"/>
                  <a:gd name="T44" fmla="*/ 0 w 162"/>
                  <a:gd name="T45" fmla="*/ 3 h 79"/>
                  <a:gd name="T46" fmla="*/ 4 w 162"/>
                  <a:gd name="T47" fmla="*/ 2 h 79"/>
                  <a:gd name="T48" fmla="*/ 22 w 162"/>
                  <a:gd name="T49" fmla="*/ 36 h 79"/>
                  <a:gd name="T50" fmla="*/ 24 w 162"/>
                  <a:gd name="T51" fmla="*/ 37 h 79"/>
                  <a:gd name="T52" fmla="*/ 70 w 162"/>
                  <a:gd name="T53" fmla="*/ 37 h 79"/>
                  <a:gd name="T54" fmla="*/ 71 w 162"/>
                  <a:gd name="T55" fmla="*/ 37 h 79"/>
                  <a:gd name="T56" fmla="*/ 72 w 162"/>
                  <a:gd name="T57" fmla="*/ 41 h 79"/>
                  <a:gd name="T58" fmla="*/ 72 w 162"/>
                  <a:gd name="T59" fmla="*/ 44 h 79"/>
                  <a:gd name="T60" fmla="*/ 73 w 162"/>
                  <a:gd name="T61" fmla="*/ 46 h 79"/>
                  <a:gd name="T62" fmla="*/ 77 w 162"/>
                  <a:gd name="T63" fmla="*/ 50 h 79"/>
                  <a:gd name="T64" fmla="*/ 81 w 162"/>
                  <a:gd name="T65" fmla="*/ 56 h 79"/>
                  <a:gd name="T66" fmla="*/ 69 w 162"/>
                  <a:gd name="T67" fmla="*/ 49 h 79"/>
                  <a:gd name="T68" fmla="*/ 67 w 162"/>
                  <a:gd name="T69" fmla="*/ 45 h 79"/>
                  <a:gd name="T70" fmla="*/ 30 w 162"/>
                  <a:gd name="T71" fmla="*/ 42 h 79"/>
                  <a:gd name="T72" fmla="*/ 21 w 162"/>
                  <a:gd name="T73" fmla="*/ 42 h 79"/>
                  <a:gd name="T74" fmla="*/ 17 w 162"/>
                  <a:gd name="T75" fmla="*/ 38 h 79"/>
                  <a:gd name="T76" fmla="*/ 17 w 162"/>
                  <a:gd name="T77" fmla="*/ 38 h 79"/>
                  <a:gd name="T78" fmla="*/ 4 w 162"/>
                  <a:gd name="T79" fmla="*/ 7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2" h="79">
                    <a:moveTo>
                      <a:pt x="81" y="74"/>
                    </a:moveTo>
                    <a:cubicBezTo>
                      <a:pt x="158" y="74"/>
                      <a:pt x="158" y="74"/>
                      <a:pt x="158" y="74"/>
                    </a:cubicBezTo>
                    <a:cubicBezTo>
                      <a:pt x="158" y="12"/>
                      <a:pt x="158" y="12"/>
                      <a:pt x="158" y="12"/>
                    </a:cubicBezTo>
                    <a:cubicBezTo>
                      <a:pt x="144" y="38"/>
                      <a:pt x="144" y="38"/>
                      <a:pt x="144" y="38"/>
                    </a:cubicBezTo>
                    <a:cubicBezTo>
                      <a:pt x="143" y="40"/>
                      <a:pt x="143" y="40"/>
                      <a:pt x="143" y="40"/>
                    </a:cubicBezTo>
                    <a:cubicBezTo>
                      <a:pt x="143" y="41"/>
                      <a:pt x="142" y="42"/>
                      <a:pt x="141" y="42"/>
                    </a:cubicBezTo>
                    <a:cubicBezTo>
                      <a:pt x="141" y="42"/>
                      <a:pt x="141" y="42"/>
                      <a:pt x="141" y="42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3" y="42"/>
                      <a:pt x="133" y="42"/>
                      <a:pt x="133" y="42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3"/>
                      <a:pt x="96" y="44"/>
                      <a:pt x="96" y="45"/>
                    </a:cubicBezTo>
                    <a:cubicBezTo>
                      <a:pt x="95" y="47"/>
                      <a:pt x="95" y="48"/>
                      <a:pt x="94" y="49"/>
                    </a:cubicBezTo>
                    <a:cubicBezTo>
                      <a:pt x="92" y="51"/>
                      <a:pt x="91" y="53"/>
                      <a:pt x="89" y="54"/>
                    </a:cubicBezTo>
                    <a:cubicBezTo>
                      <a:pt x="87" y="55"/>
                      <a:pt x="84" y="56"/>
                      <a:pt x="82" y="56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81" y="51"/>
                      <a:pt x="81" y="51"/>
                      <a:pt x="81" y="51"/>
                    </a:cubicBezTo>
                    <a:cubicBezTo>
                      <a:pt x="82" y="51"/>
                      <a:pt x="82" y="51"/>
                      <a:pt x="82" y="51"/>
                    </a:cubicBezTo>
                    <a:cubicBezTo>
                      <a:pt x="83" y="51"/>
                      <a:pt x="85" y="51"/>
                      <a:pt x="86" y="50"/>
                    </a:cubicBezTo>
                    <a:cubicBezTo>
                      <a:pt x="88" y="49"/>
                      <a:pt x="89" y="48"/>
                      <a:pt x="90" y="47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90" y="46"/>
                      <a:pt x="91" y="45"/>
                      <a:pt x="91" y="44"/>
                    </a:cubicBezTo>
                    <a:cubicBezTo>
                      <a:pt x="91" y="43"/>
                      <a:pt x="91" y="42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40"/>
                      <a:pt x="91" y="40"/>
                      <a:pt x="91" y="39"/>
                    </a:cubicBezTo>
                    <a:cubicBezTo>
                      <a:pt x="91" y="38"/>
                      <a:pt x="92" y="37"/>
                      <a:pt x="93" y="37"/>
                    </a:cubicBezTo>
                    <a:cubicBezTo>
                      <a:pt x="133" y="37"/>
                      <a:pt x="133" y="37"/>
                      <a:pt x="133" y="37"/>
                    </a:cubicBezTo>
                    <a:cubicBezTo>
                      <a:pt x="138" y="37"/>
                      <a:pt x="138" y="37"/>
                      <a:pt x="138" y="37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58" y="1"/>
                      <a:pt x="158" y="1"/>
                      <a:pt x="158" y="1"/>
                    </a:cubicBezTo>
                    <a:cubicBezTo>
                      <a:pt x="158" y="1"/>
                      <a:pt x="159" y="0"/>
                      <a:pt x="160" y="0"/>
                    </a:cubicBezTo>
                    <a:cubicBezTo>
                      <a:pt x="161" y="0"/>
                      <a:pt x="162" y="1"/>
                      <a:pt x="162" y="2"/>
                    </a:cubicBezTo>
                    <a:cubicBezTo>
                      <a:pt x="162" y="77"/>
                      <a:pt x="162" y="77"/>
                      <a:pt x="162" y="77"/>
                    </a:cubicBezTo>
                    <a:cubicBezTo>
                      <a:pt x="162" y="78"/>
                      <a:pt x="161" y="79"/>
                      <a:pt x="160" y="79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81" y="74"/>
                    </a:lnTo>
                    <a:close/>
                    <a:moveTo>
                      <a:pt x="4" y="74"/>
                    </a:moveTo>
                    <a:cubicBezTo>
                      <a:pt x="81" y="74"/>
                      <a:pt x="81" y="74"/>
                      <a:pt x="81" y="74"/>
                    </a:cubicBezTo>
                    <a:cubicBezTo>
                      <a:pt x="81" y="79"/>
                      <a:pt x="81" y="79"/>
                      <a:pt x="81" y="79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" y="79"/>
                      <a:pt x="0" y="78"/>
                      <a:pt x="0" y="7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2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7"/>
                      <a:pt x="70" y="37"/>
                      <a:pt x="71" y="37"/>
                    </a:cubicBezTo>
                    <a:cubicBezTo>
                      <a:pt x="72" y="38"/>
                      <a:pt x="72" y="39"/>
                      <a:pt x="72" y="40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72" y="42"/>
                      <a:pt x="72" y="43"/>
                      <a:pt x="72" y="44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45"/>
                      <a:pt x="73" y="46"/>
                      <a:pt x="73" y="46"/>
                    </a:cubicBezTo>
                    <a:cubicBezTo>
                      <a:pt x="73" y="46"/>
                      <a:pt x="73" y="46"/>
                      <a:pt x="73" y="47"/>
                    </a:cubicBezTo>
                    <a:cubicBezTo>
                      <a:pt x="74" y="48"/>
                      <a:pt x="75" y="49"/>
                      <a:pt x="77" y="50"/>
                    </a:cubicBezTo>
                    <a:cubicBezTo>
                      <a:pt x="78" y="51"/>
                      <a:pt x="79" y="51"/>
                      <a:pt x="81" y="51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9" y="56"/>
                      <a:pt x="76" y="55"/>
                      <a:pt x="74" y="54"/>
                    </a:cubicBezTo>
                    <a:cubicBezTo>
                      <a:pt x="72" y="53"/>
                      <a:pt x="71" y="51"/>
                      <a:pt x="69" y="49"/>
                    </a:cubicBezTo>
                    <a:cubicBezTo>
                      <a:pt x="68" y="48"/>
                      <a:pt x="68" y="47"/>
                      <a:pt x="67" y="45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44"/>
                      <a:pt x="67" y="43"/>
                      <a:pt x="67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2"/>
                      <a:pt x="19" y="41"/>
                      <a:pt x="19" y="40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4" y="13"/>
                      <a:pt x="4" y="13"/>
                      <a:pt x="4" y="13"/>
                    </a:cubicBezTo>
                    <a:lnTo>
                      <a:pt x="4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0" name="Freeform 192"/>
              <p:cNvSpPr>
                <a:spLocks noEditPoints="1"/>
              </p:cNvSpPr>
              <p:nvPr/>
            </p:nvSpPr>
            <p:spPr bwMode="auto">
              <a:xfrm>
                <a:off x="9975866" y="1457335"/>
                <a:ext cx="258763" cy="127000"/>
              </a:xfrm>
              <a:custGeom>
                <a:avLst/>
                <a:gdLst>
                  <a:gd name="T0" fmla="*/ 110 w 115"/>
                  <a:gd name="T1" fmla="*/ 52 h 56"/>
                  <a:gd name="T2" fmla="*/ 110 w 115"/>
                  <a:gd name="T3" fmla="*/ 25 h 56"/>
                  <a:gd name="T4" fmla="*/ 105 w 115"/>
                  <a:gd name="T5" fmla="*/ 11 h 56"/>
                  <a:gd name="T6" fmla="*/ 91 w 115"/>
                  <a:gd name="T7" fmla="*/ 5 h 56"/>
                  <a:gd name="T8" fmla="*/ 58 w 115"/>
                  <a:gd name="T9" fmla="*/ 5 h 56"/>
                  <a:gd name="T10" fmla="*/ 58 w 115"/>
                  <a:gd name="T11" fmla="*/ 0 h 56"/>
                  <a:gd name="T12" fmla="*/ 91 w 115"/>
                  <a:gd name="T13" fmla="*/ 0 h 56"/>
                  <a:gd name="T14" fmla="*/ 108 w 115"/>
                  <a:gd name="T15" fmla="*/ 7 h 56"/>
                  <a:gd name="T16" fmla="*/ 115 w 115"/>
                  <a:gd name="T17" fmla="*/ 25 h 56"/>
                  <a:gd name="T18" fmla="*/ 115 w 115"/>
                  <a:gd name="T19" fmla="*/ 54 h 56"/>
                  <a:gd name="T20" fmla="*/ 113 w 115"/>
                  <a:gd name="T21" fmla="*/ 56 h 56"/>
                  <a:gd name="T22" fmla="*/ 94 w 115"/>
                  <a:gd name="T23" fmla="*/ 56 h 56"/>
                  <a:gd name="T24" fmla="*/ 92 w 115"/>
                  <a:gd name="T25" fmla="*/ 54 h 56"/>
                  <a:gd name="T26" fmla="*/ 92 w 115"/>
                  <a:gd name="T27" fmla="*/ 25 h 56"/>
                  <a:gd name="T28" fmla="*/ 91 w 115"/>
                  <a:gd name="T29" fmla="*/ 24 h 56"/>
                  <a:gd name="T30" fmla="*/ 58 w 115"/>
                  <a:gd name="T31" fmla="*/ 24 h 56"/>
                  <a:gd name="T32" fmla="*/ 58 w 115"/>
                  <a:gd name="T33" fmla="*/ 19 h 56"/>
                  <a:gd name="T34" fmla="*/ 91 w 115"/>
                  <a:gd name="T35" fmla="*/ 19 h 56"/>
                  <a:gd name="T36" fmla="*/ 95 w 115"/>
                  <a:gd name="T37" fmla="*/ 21 h 56"/>
                  <a:gd name="T38" fmla="*/ 96 w 115"/>
                  <a:gd name="T39" fmla="*/ 25 h 56"/>
                  <a:gd name="T40" fmla="*/ 96 w 115"/>
                  <a:gd name="T41" fmla="*/ 52 h 56"/>
                  <a:gd name="T42" fmla="*/ 110 w 115"/>
                  <a:gd name="T43" fmla="*/ 52 h 56"/>
                  <a:gd name="T44" fmla="*/ 58 w 115"/>
                  <a:gd name="T45" fmla="*/ 5 h 56"/>
                  <a:gd name="T46" fmla="*/ 24 w 115"/>
                  <a:gd name="T47" fmla="*/ 5 h 56"/>
                  <a:gd name="T48" fmla="*/ 10 w 115"/>
                  <a:gd name="T49" fmla="*/ 11 h 56"/>
                  <a:gd name="T50" fmla="*/ 5 w 115"/>
                  <a:gd name="T51" fmla="*/ 25 h 56"/>
                  <a:gd name="T52" fmla="*/ 5 w 115"/>
                  <a:gd name="T53" fmla="*/ 52 h 56"/>
                  <a:gd name="T54" fmla="*/ 19 w 115"/>
                  <a:gd name="T55" fmla="*/ 52 h 56"/>
                  <a:gd name="T56" fmla="*/ 19 w 115"/>
                  <a:gd name="T57" fmla="*/ 25 h 56"/>
                  <a:gd name="T58" fmla="*/ 20 w 115"/>
                  <a:gd name="T59" fmla="*/ 21 h 56"/>
                  <a:gd name="T60" fmla="*/ 20 w 115"/>
                  <a:gd name="T61" fmla="*/ 20 h 56"/>
                  <a:gd name="T62" fmla="*/ 24 w 115"/>
                  <a:gd name="T63" fmla="*/ 19 h 56"/>
                  <a:gd name="T64" fmla="*/ 58 w 115"/>
                  <a:gd name="T65" fmla="*/ 19 h 56"/>
                  <a:gd name="T66" fmla="*/ 58 w 115"/>
                  <a:gd name="T67" fmla="*/ 24 h 56"/>
                  <a:gd name="T68" fmla="*/ 24 w 115"/>
                  <a:gd name="T69" fmla="*/ 24 h 56"/>
                  <a:gd name="T70" fmla="*/ 23 w 115"/>
                  <a:gd name="T71" fmla="*/ 25 h 56"/>
                  <a:gd name="T72" fmla="*/ 23 w 115"/>
                  <a:gd name="T73" fmla="*/ 54 h 56"/>
                  <a:gd name="T74" fmla="*/ 21 w 115"/>
                  <a:gd name="T75" fmla="*/ 56 h 56"/>
                  <a:gd name="T76" fmla="*/ 2 w 115"/>
                  <a:gd name="T77" fmla="*/ 56 h 56"/>
                  <a:gd name="T78" fmla="*/ 0 w 115"/>
                  <a:gd name="T79" fmla="*/ 54 h 56"/>
                  <a:gd name="T80" fmla="*/ 0 w 115"/>
                  <a:gd name="T81" fmla="*/ 25 h 56"/>
                  <a:gd name="T82" fmla="*/ 7 w 115"/>
                  <a:gd name="T83" fmla="*/ 7 h 56"/>
                  <a:gd name="T84" fmla="*/ 24 w 115"/>
                  <a:gd name="T85" fmla="*/ 0 h 56"/>
                  <a:gd name="T86" fmla="*/ 58 w 115"/>
                  <a:gd name="T87" fmla="*/ 0 h 56"/>
                  <a:gd name="T88" fmla="*/ 58 w 115"/>
                  <a:gd name="T89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5" h="56">
                    <a:moveTo>
                      <a:pt x="110" y="52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0" y="19"/>
                      <a:pt x="108" y="14"/>
                      <a:pt x="105" y="11"/>
                    </a:cubicBezTo>
                    <a:cubicBezTo>
                      <a:pt x="101" y="7"/>
                      <a:pt x="97" y="5"/>
                      <a:pt x="91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8" y="0"/>
                      <a:pt x="104" y="3"/>
                      <a:pt x="108" y="7"/>
                    </a:cubicBezTo>
                    <a:cubicBezTo>
                      <a:pt x="112" y="12"/>
                      <a:pt x="115" y="18"/>
                      <a:pt x="115" y="25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5" y="55"/>
                      <a:pt x="114" y="56"/>
                      <a:pt x="113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3" y="56"/>
                      <a:pt x="92" y="55"/>
                      <a:pt x="92" y="54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24"/>
                      <a:pt x="92" y="24"/>
                      <a:pt x="91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3" y="19"/>
                      <a:pt x="94" y="20"/>
                      <a:pt x="95" y="21"/>
                    </a:cubicBezTo>
                    <a:cubicBezTo>
                      <a:pt x="96" y="22"/>
                      <a:pt x="96" y="23"/>
                      <a:pt x="96" y="25"/>
                    </a:cubicBezTo>
                    <a:cubicBezTo>
                      <a:pt x="96" y="52"/>
                      <a:pt x="96" y="52"/>
                      <a:pt x="96" y="52"/>
                    </a:cubicBezTo>
                    <a:lnTo>
                      <a:pt x="110" y="52"/>
                    </a:lnTo>
                    <a:close/>
                    <a:moveTo>
                      <a:pt x="58" y="5"/>
                    </a:moveTo>
                    <a:cubicBezTo>
                      <a:pt x="24" y="5"/>
                      <a:pt x="24" y="5"/>
                      <a:pt x="24" y="5"/>
                    </a:cubicBezTo>
                    <a:cubicBezTo>
                      <a:pt x="18" y="5"/>
                      <a:pt x="14" y="7"/>
                      <a:pt x="10" y="11"/>
                    </a:cubicBezTo>
                    <a:cubicBezTo>
                      <a:pt x="7" y="14"/>
                      <a:pt x="5" y="19"/>
                      <a:pt x="5" y="25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3"/>
                      <a:pt x="19" y="22"/>
                      <a:pt x="20" y="21"/>
                    </a:cubicBezTo>
                    <a:cubicBezTo>
                      <a:pt x="20" y="21"/>
                      <a:pt x="20" y="21"/>
                      <a:pt x="20" y="20"/>
                    </a:cubicBezTo>
                    <a:cubicBezTo>
                      <a:pt x="21" y="19"/>
                      <a:pt x="22" y="19"/>
                      <a:pt x="24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3" y="24"/>
                      <a:pt x="23" y="25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5"/>
                      <a:pt x="22" y="56"/>
                      <a:pt x="21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1" y="56"/>
                      <a:pt x="0" y="55"/>
                      <a:pt x="0" y="5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3" y="12"/>
                      <a:pt x="7" y="7"/>
                    </a:cubicBezTo>
                    <a:cubicBezTo>
                      <a:pt x="11" y="3"/>
                      <a:pt x="17" y="0"/>
                      <a:pt x="24" y="0"/>
                    </a:cubicBezTo>
                    <a:cubicBezTo>
                      <a:pt x="58" y="0"/>
                      <a:pt x="58" y="0"/>
                      <a:pt x="58" y="0"/>
                    </a:cubicBezTo>
                    <a:lnTo>
                      <a:pt x="5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1" name="Freeform 194"/>
              <p:cNvSpPr>
                <a:spLocks noEditPoints="1"/>
              </p:cNvSpPr>
              <p:nvPr/>
            </p:nvSpPr>
            <p:spPr bwMode="auto">
              <a:xfrm>
                <a:off x="7505713" y="4264050"/>
                <a:ext cx="122238" cy="119064"/>
              </a:xfrm>
              <a:custGeom>
                <a:avLst/>
                <a:gdLst>
                  <a:gd name="T0" fmla="*/ 27 w 54"/>
                  <a:gd name="T1" fmla="*/ 14 h 53"/>
                  <a:gd name="T2" fmla="*/ 40 w 54"/>
                  <a:gd name="T3" fmla="*/ 1 h 53"/>
                  <a:gd name="T4" fmla="*/ 44 w 54"/>
                  <a:gd name="T5" fmla="*/ 1 h 53"/>
                  <a:gd name="T6" fmla="*/ 53 w 54"/>
                  <a:gd name="T7" fmla="*/ 10 h 53"/>
                  <a:gd name="T8" fmla="*/ 53 w 54"/>
                  <a:gd name="T9" fmla="*/ 13 h 53"/>
                  <a:gd name="T10" fmla="*/ 27 w 54"/>
                  <a:gd name="T11" fmla="*/ 39 h 53"/>
                  <a:gd name="T12" fmla="*/ 27 w 54"/>
                  <a:gd name="T13" fmla="*/ 32 h 53"/>
                  <a:gd name="T14" fmla="*/ 48 w 54"/>
                  <a:gd name="T15" fmla="*/ 11 h 53"/>
                  <a:gd name="T16" fmla="*/ 42 w 54"/>
                  <a:gd name="T17" fmla="*/ 6 h 53"/>
                  <a:gd name="T18" fmla="*/ 27 w 54"/>
                  <a:gd name="T19" fmla="*/ 21 h 53"/>
                  <a:gd name="T20" fmla="*/ 27 w 54"/>
                  <a:gd name="T21" fmla="*/ 14 h 53"/>
                  <a:gd name="T22" fmla="*/ 10 w 54"/>
                  <a:gd name="T23" fmla="*/ 52 h 53"/>
                  <a:gd name="T24" fmla="*/ 1 w 54"/>
                  <a:gd name="T25" fmla="*/ 43 h 53"/>
                  <a:gd name="T26" fmla="*/ 1 w 54"/>
                  <a:gd name="T27" fmla="*/ 40 h 53"/>
                  <a:gd name="T28" fmla="*/ 27 w 54"/>
                  <a:gd name="T29" fmla="*/ 14 h 53"/>
                  <a:gd name="T30" fmla="*/ 27 w 54"/>
                  <a:gd name="T31" fmla="*/ 21 h 53"/>
                  <a:gd name="T32" fmla="*/ 6 w 54"/>
                  <a:gd name="T33" fmla="*/ 42 h 53"/>
                  <a:gd name="T34" fmla="*/ 12 w 54"/>
                  <a:gd name="T35" fmla="*/ 47 h 53"/>
                  <a:gd name="T36" fmla="*/ 27 w 54"/>
                  <a:gd name="T37" fmla="*/ 32 h 53"/>
                  <a:gd name="T38" fmla="*/ 27 w 54"/>
                  <a:gd name="T39" fmla="*/ 39 h 53"/>
                  <a:gd name="T40" fmla="*/ 13 w 54"/>
                  <a:gd name="T41" fmla="*/ 52 h 53"/>
                  <a:gd name="T42" fmla="*/ 10 w 54"/>
                  <a:gd name="T43" fmla="*/ 5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53">
                    <a:moveTo>
                      <a:pt x="27" y="14"/>
                    </a:move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3" y="0"/>
                      <a:pt x="44" y="1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1"/>
                      <a:pt x="54" y="12"/>
                      <a:pt x="53" y="13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27" y="21"/>
                      <a:pt x="27" y="21"/>
                      <a:pt x="27" y="21"/>
                    </a:cubicBezTo>
                    <a:lnTo>
                      <a:pt x="27" y="14"/>
                    </a:lnTo>
                    <a:close/>
                    <a:moveTo>
                      <a:pt x="10" y="52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0" y="42"/>
                      <a:pt x="0" y="41"/>
                      <a:pt x="1" y="40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3"/>
                      <a:pt x="11" y="53"/>
                      <a:pt x="1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2" name="Freeform 195"/>
              <p:cNvSpPr>
                <a:spLocks noEditPoints="1"/>
              </p:cNvSpPr>
              <p:nvPr/>
            </p:nvSpPr>
            <p:spPr bwMode="auto">
              <a:xfrm>
                <a:off x="7318387" y="1050932"/>
                <a:ext cx="311151" cy="292102"/>
              </a:xfrm>
              <a:custGeom>
                <a:avLst/>
                <a:gdLst>
                  <a:gd name="T0" fmla="*/ 114 w 138"/>
                  <a:gd name="T1" fmla="*/ 10 h 129"/>
                  <a:gd name="T2" fmla="*/ 69 w 138"/>
                  <a:gd name="T3" fmla="*/ 5 h 129"/>
                  <a:gd name="T4" fmla="*/ 102 w 138"/>
                  <a:gd name="T5" fmla="*/ 0 h 129"/>
                  <a:gd name="T6" fmla="*/ 118 w 138"/>
                  <a:gd name="T7" fmla="*/ 7 h 129"/>
                  <a:gd name="T8" fmla="*/ 124 w 138"/>
                  <a:gd name="T9" fmla="*/ 53 h 129"/>
                  <a:gd name="T10" fmla="*/ 138 w 138"/>
                  <a:gd name="T11" fmla="*/ 56 h 129"/>
                  <a:gd name="T12" fmla="*/ 135 w 138"/>
                  <a:gd name="T13" fmla="*/ 129 h 129"/>
                  <a:gd name="T14" fmla="*/ 69 w 138"/>
                  <a:gd name="T15" fmla="*/ 124 h 129"/>
                  <a:gd name="T16" fmla="*/ 133 w 138"/>
                  <a:gd name="T17" fmla="*/ 58 h 129"/>
                  <a:gd name="T18" fmla="*/ 119 w 138"/>
                  <a:gd name="T19" fmla="*/ 56 h 129"/>
                  <a:gd name="T20" fmla="*/ 69 w 138"/>
                  <a:gd name="T21" fmla="*/ 115 h 129"/>
                  <a:gd name="T22" fmla="*/ 76 w 138"/>
                  <a:gd name="T23" fmla="*/ 112 h 129"/>
                  <a:gd name="T24" fmla="*/ 76 w 138"/>
                  <a:gd name="T25" fmla="*/ 96 h 129"/>
                  <a:gd name="T26" fmla="*/ 82 w 138"/>
                  <a:gd name="T27" fmla="*/ 90 h 129"/>
                  <a:gd name="T28" fmla="*/ 79 w 138"/>
                  <a:gd name="T29" fmla="*/ 73 h 129"/>
                  <a:gd name="T30" fmla="*/ 69 w 138"/>
                  <a:gd name="T31" fmla="*/ 69 h 129"/>
                  <a:gd name="T32" fmla="*/ 69 w 138"/>
                  <a:gd name="T33" fmla="*/ 73 h 129"/>
                  <a:gd name="T34" fmla="*/ 78 w 138"/>
                  <a:gd name="T35" fmla="*/ 83 h 129"/>
                  <a:gd name="T36" fmla="*/ 74 w 138"/>
                  <a:gd name="T37" fmla="*/ 91 h 129"/>
                  <a:gd name="T38" fmla="*/ 73 w 138"/>
                  <a:gd name="T39" fmla="*/ 92 h 129"/>
                  <a:gd name="T40" fmla="*/ 71 w 138"/>
                  <a:gd name="T41" fmla="*/ 94 h 129"/>
                  <a:gd name="T42" fmla="*/ 71 w 138"/>
                  <a:gd name="T43" fmla="*/ 110 h 129"/>
                  <a:gd name="T44" fmla="*/ 69 w 138"/>
                  <a:gd name="T45" fmla="*/ 115 h 129"/>
                  <a:gd name="T46" fmla="*/ 106 w 138"/>
                  <a:gd name="T47" fmla="*/ 58 h 129"/>
                  <a:gd name="T48" fmla="*/ 108 w 138"/>
                  <a:gd name="T49" fmla="*/ 23 h 129"/>
                  <a:gd name="T50" fmla="*/ 106 w 138"/>
                  <a:gd name="T51" fmla="*/ 18 h 129"/>
                  <a:gd name="T52" fmla="*/ 69 w 138"/>
                  <a:gd name="T53" fmla="*/ 16 h 129"/>
                  <a:gd name="T54" fmla="*/ 102 w 138"/>
                  <a:gd name="T55" fmla="*/ 21 h 129"/>
                  <a:gd name="T56" fmla="*/ 103 w 138"/>
                  <a:gd name="T57" fmla="*/ 21 h 129"/>
                  <a:gd name="T58" fmla="*/ 104 w 138"/>
                  <a:gd name="T59" fmla="*/ 53 h 129"/>
                  <a:gd name="T60" fmla="*/ 69 w 138"/>
                  <a:gd name="T61" fmla="*/ 58 h 129"/>
                  <a:gd name="T62" fmla="*/ 35 w 138"/>
                  <a:gd name="T63" fmla="*/ 5 h 129"/>
                  <a:gd name="T64" fmla="*/ 18 w 138"/>
                  <a:gd name="T65" fmla="*/ 23 h 129"/>
                  <a:gd name="T66" fmla="*/ 16 w 138"/>
                  <a:gd name="T67" fmla="*/ 58 h 129"/>
                  <a:gd name="T68" fmla="*/ 4 w 138"/>
                  <a:gd name="T69" fmla="*/ 124 h 129"/>
                  <a:gd name="T70" fmla="*/ 69 w 138"/>
                  <a:gd name="T71" fmla="*/ 129 h 129"/>
                  <a:gd name="T72" fmla="*/ 0 w 138"/>
                  <a:gd name="T73" fmla="*/ 126 h 129"/>
                  <a:gd name="T74" fmla="*/ 2 w 138"/>
                  <a:gd name="T75" fmla="*/ 53 h 129"/>
                  <a:gd name="T76" fmla="*/ 13 w 138"/>
                  <a:gd name="T77" fmla="*/ 23 h 129"/>
                  <a:gd name="T78" fmla="*/ 35 w 138"/>
                  <a:gd name="T79" fmla="*/ 0 h 129"/>
                  <a:gd name="T80" fmla="*/ 69 w 138"/>
                  <a:gd name="T81" fmla="*/ 5 h 129"/>
                  <a:gd name="T82" fmla="*/ 35 w 138"/>
                  <a:gd name="T83" fmla="*/ 16 h 129"/>
                  <a:gd name="T84" fmla="*/ 31 w 138"/>
                  <a:gd name="T85" fmla="*/ 18 h 129"/>
                  <a:gd name="T86" fmla="*/ 29 w 138"/>
                  <a:gd name="T87" fmla="*/ 56 h 129"/>
                  <a:gd name="T88" fmla="*/ 69 w 138"/>
                  <a:gd name="T89" fmla="*/ 58 h 129"/>
                  <a:gd name="T90" fmla="*/ 34 w 138"/>
                  <a:gd name="T91" fmla="*/ 53 h 129"/>
                  <a:gd name="T92" fmla="*/ 34 w 138"/>
                  <a:gd name="T93" fmla="*/ 21 h 129"/>
                  <a:gd name="T94" fmla="*/ 34 w 138"/>
                  <a:gd name="T95" fmla="*/ 21 h 129"/>
                  <a:gd name="T96" fmla="*/ 69 w 138"/>
                  <a:gd name="T97" fmla="*/ 21 h 129"/>
                  <a:gd name="T98" fmla="*/ 69 w 138"/>
                  <a:gd name="T99" fmla="*/ 69 h 129"/>
                  <a:gd name="T100" fmla="*/ 54 w 138"/>
                  <a:gd name="T101" fmla="*/ 83 h 129"/>
                  <a:gd name="T102" fmla="*/ 60 w 138"/>
                  <a:gd name="T103" fmla="*/ 95 h 129"/>
                  <a:gd name="T104" fmla="*/ 61 w 138"/>
                  <a:gd name="T105" fmla="*/ 109 h 129"/>
                  <a:gd name="T106" fmla="*/ 63 w 138"/>
                  <a:gd name="T107" fmla="*/ 115 h 129"/>
                  <a:gd name="T108" fmla="*/ 69 w 138"/>
                  <a:gd name="T109" fmla="*/ 110 h 129"/>
                  <a:gd name="T110" fmla="*/ 66 w 138"/>
                  <a:gd name="T111" fmla="*/ 109 h 129"/>
                  <a:gd name="T112" fmla="*/ 64 w 138"/>
                  <a:gd name="T113" fmla="*/ 92 h 129"/>
                  <a:gd name="T114" fmla="*/ 63 w 138"/>
                  <a:gd name="T115" fmla="*/ 91 h 129"/>
                  <a:gd name="T116" fmla="*/ 59 w 138"/>
                  <a:gd name="T117" fmla="*/ 83 h 129"/>
                  <a:gd name="T118" fmla="*/ 69 w 138"/>
                  <a:gd name="T119" fmla="*/ 7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8" h="129">
                    <a:moveTo>
                      <a:pt x="119" y="23"/>
                    </a:moveTo>
                    <a:cubicBezTo>
                      <a:pt x="119" y="18"/>
                      <a:pt x="117" y="13"/>
                      <a:pt x="114" y="10"/>
                    </a:cubicBezTo>
                    <a:cubicBezTo>
                      <a:pt x="111" y="7"/>
                      <a:pt x="107" y="5"/>
                      <a:pt x="102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8" y="0"/>
                      <a:pt x="114" y="3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22" y="11"/>
                      <a:pt x="124" y="16"/>
                      <a:pt x="124" y="2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35" y="53"/>
                      <a:pt x="135" y="53"/>
                      <a:pt x="135" y="53"/>
                    </a:cubicBezTo>
                    <a:cubicBezTo>
                      <a:pt x="137" y="53"/>
                      <a:pt x="138" y="54"/>
                      <a:pt x="138" y="56"/>
                    </a:cubicBezTo>
                    <a:cubicBezTo>
                      <a:pt x="138" y="126"/>
                      <a:pt x="138" y="126"/>
                      <a:pt x="138" y="126"/>
                    </a:cubicBezTo>
                    <a:cubicBezTo>
                      <a:pt x="138" y="128"/>
                      <a:pt x="137" y="129"/>
                      <a:pt x="135" y="129"/>
                    </a:cubicBezTo>
                    <a:cubicBezTo>
                      <a:pt x="69" y="129"/>
                      <a:pt x="69" y="129"/>
                      <a:pt x="69" y="129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133" y="124"/>
                      <a:pt x="133" y="124"/>
                      <a:pt x="133" y="124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0" y="58"/>
                      <a:pt x="119" y="57"/>
                      <a:pt x="119" y="56"/>
                    </a:cubicBezTo>
                    <a:cubicBezTo>
                      <a:pt x="119" y="23"/>
                      <a:pt x="119" y="23"/>
                      <a:pt x="119" y="23"/>
                    </a:cubicBezTo>
                    <a:close/>
                    <a:moveTo>
                      <a:pt x="69" y="115"/>
                    </a:moveTo>
                    <a:cubicBezTo>
                      <a:pt x="74" y="115"/>
                      <a:pt x="74" y="115"/>
                      <a:pt x="74" y="115"/>
                    </a:cubicBezTo>
                    <a:cubicBezTo>
                      <a:pt x="75" y="115"/>
                      <a:pt x="76" y="114"/>
                      <a:pt x="76" y="112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7" y="95"/>
                      <a:pt x="77" y="95"/>
                      <a:pt x="77" y="95"/>
                    </a:cubicBezTo>
                    <a:cubicBezTo>
                      <a:pt x="79" y="94"/>
                      <a:pt x="80" y="92"/>
                      <a:pt x="82" y="90"/>
                    </a:cubicBezTo>
                    <a:cubicBezTo>
                      <a:pt x="83" y="88"/>
                      <a:pt x="83" y="86"/>
                      <a:pt x="83" y="83"/>
                    </a:cubicBezTo>
                    <a:cubicBezTo>
                      <a:pt x="83" y="79"/>
                      <a:pt x="82" y="76"/>
                      <a:pt x="79" y="73"/>
                    </a:cubicBezTo>
                    <a:cubicBezTo>
                      <a:pt x="76" y="70"/>
                      <a:pt x="73" y="69"/>
                      <a:pt x="69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71" y="73"/>
                      <a:pt x="74" y="75"/>
                      <a:pt x="76" y="76"/>
                    </a:cubicBezTo>
                    <a:cubicBezTo>
                      <a:pt x="77" y="78"/>
                      <a:pt x="78" y="81"/>
                      <a:pt x="78" y="83"/>
                    </a:cubicBezTo>
                    <a:cubicBezTo>
                      <a:pt x="78" y="85"/>
                      <a:pt x="78" y="86"/>
                      <a:pt x="77" y="88"/>
                    </a:cubicBezTo>
                    <a:cubicBezTo>
                      <a:pt x="77" y="89"/>
                      <a:pt x="76" y="90"/>
                      <a:pt x="74" y="91"/>
                    </a:cubicBezTo>
                    <a:cubicBezTo>
                      <a:pt x="74" y="91"/>
                      <a:pt x="74" y="91"/>
                      <a:pt x="74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72" y="92"/>
                      <a:pt x="71" y="93"/>
                      <a:pt x="71" y="94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69" y="110"/>
                      <a:pt x="69" y="110"/>
                      <a:pt x="69" y="110"/>
                    </a:cubicBezTo>
                    <a:cubicBezTo>
                      <a:pt x="69" y="115"/>
                      <a:pt x="69" y="115"/>
                      <a:pt x="69" y="115"/>
                    </a:cubicBezTo>
                    <a:close/>
                    <a:moveTo>
                      <a:pt x="69" y="58"/>
                    </a:moveTo>
                    <a:cubicBezTo>
                      <a:pt x="106" y="58"/>
                      <a:pt x="106" y="58"/>
                      <a:pt x="106" y="58"/>
                    </a:cubicBezTo>
                    <a:cubicBezTo>
                      <a:pt x="107" y="58"/>
                      <a:pt x="108" y="57"/>
                      <a:pt x="108" y="56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108" y="21"/>
                      <a:pt x="108" y="19"/>
                      <a:pt x="107" y="18"/>
                    </a:cubicBezTo>
                    <a:cubicBezTo>
                      <a:pt x="106" y="18"/>
                      <a:pt x="106" y="18"/>
                      <a:pt x="106" y="18"/>
                    </a:cubicBezTo>
                    <a:cubicBezTo>
                      <a:pt x="105" y="17"/>
                      <a:pt x="104" y="16"/>
                      <a:pt x="102" y="1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2" y="21"/>
                      <a:pt x="103" y="21"/>
                      <a:pt x="103" y="21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3" y="22"/>
                      <a:pt x="104" y="22"/>
                      <a:pt x="104" y="23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69" y="53"/>
                      <a:pt x="69" y="53"/>
                      <a:pt x="69" y="53"/>
                    </a:cubicBezTo>
                    <a:lnTo>
                      <a:pt x="69" y="58"/>
                    </a:lnTo>
                    <a:close/>
                    <a:moveTo>
                      <a:pt x="69" y="5"/>
                    </a:moveTo>
                    <a:cubicBezTo>
                      <a:pt x="35" y="5"/>
                      <a:pt x="35" y="5"/>
                      <a:pt x="35" y="5"/>
                    </a:cubicBezTo>
                    <a:cubicBezTo>
                      <a:pt x="31" y="5"/>
                      <a:pt x="26" y="7"/>
                      <a:pt x="23" y="10"/>
                    </a:cubicBezTo>
                    <a:cubicBezTo>
                      <a:pt x="20" y="13"/>
                      <a:pt x="18" y="18"/>
                      <a:pt x="18" y="23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7"/>
                      <a:pt x="17" y="58"/>
                      <a:pt x="16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124"/>
                      <a:pt x="4" y="124"/>
                      <a:pt x="4" y="12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69" y="129"/>
                      <a:pt x="69" y="129"/>
                      <a:pt x="69" y="129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1" y="129"/>
                      <a:pt x="0" y="128"/>
                      <a:pt x="0" y="12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4"/>
                      <a:pt x="1" y="53"/>
                      <a:pt x="2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16"/>
                      <a:pt x="16" y="11"/>
                      <a:pt x="20" y="7"/>
                    </a:cubicBezTo>
                    <a:cubicBezTo>
                      <a:pt x="24" y="3"/>
                      <a:pt x="29" y="0"/>
                      <a:pt x="35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5"/>
                      <a:pt x="69" y="5"/>
                      <a:pt x="69" y="5"/>
                    </a:cubicBezTo>
                    <a:close/>
                    <a:moveTo>
                      <a:pt x="69" y="16"/>
                    </a:move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2" y="17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19"/>
                      <a:pt x="29" y="21"/>
                      <a:pt x="29" y="23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7"/>
                      <a:pt x="30" y="58"/>
                      <a:pt x="31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2"/>
                      <a:pt x="34" y="22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9" y="16"/>
                      <a:pt x="69" y="16"/>
                      <a:pt x="69" y="16"/>
                    </a:cubicBezTo>
                    <a:close/>
                    <a:moveTo>
                      <a:pt x="69" y="69"/>
                    </a:moveTo>
                    <a:cubicBezTo>
                      <a:pt x="65" y="69"/>
                      <a:pt x="61" y="70"/>
                      <a:pt x="58" y="73"/>
                    </a:cubicBezTo>
                    <a:cubicBezTo>
                      <a:pt x="56" y="76"/>
                      <a:pt x="54" y="79"/>
                      <a:pt x="54" y="83"/>
                    </a:cubicBezTo>
                    <a:cubicBezTo>
                      <a:pt x="54" y="86"/>
                      <a:pt x="55" y="88"/>
                      <a:pt x="56" y="90"/>
                    </a:cubicBezTo>
                    <a:cubicBezTo>
                      <a:pt x="57" y="92"/>
                      <a:pt x="58" y="94"/>
                      <a:pt x="60" y="95"/>
                    </a:cubicBezTo>
                    <a:cubicBezTo>
                      <a:pt x="60" y="95"/>
                      <a:pt x="61" y="95"/>
                      <a:pt x="61" y="96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114"/>
                      <a:pt x="62" y="115"/>
                      <a:pt x="63" y="115"/>
                    </a:cubicBezTo>
                    <a:cubicBezTo>
                      <a:pt x="69" y="115"/>
                      <a:pt x="69" y="115"/>
                      <a:pt x="69" y="115"/>
                    </a:cubicBezTo>
                    <a:cubicBezTo>
                      <a:pt x="69" y="110"/>
                      <a:pt x="69" y="110"/>
                      <a:pt x="69" y="110"/>
                    </a:cubicBezTo>
                    <a:cubicBezTo>
                      <a:pt x="66" y="110"/>
                      <a:pt x="66" y="110"/>
                      <a:pt x="66" y="110"/>
                    </a:cubicBezTo>
                    <a:cubicBezTo>
                      <a:pt x="66" y="109"/>
                      <a:pt x="66" y="109"/>
                      <a:pt x="66" y="109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6" y="93"/>
                      <a:pt x="65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2" y="90"/>
                      <a:pt x="61" y="89"/>
                      <a:pt x="60" y="88"/>
                    </a:cubicBezTo>
                    <a:cubicBezTo>
                      <a:pt x="59" y="86"/>
                      <a:pt x="59" y="85"/>
                      <a:pt x="59" y="83"/>
                    </a:cubicBezTo>
                    <a:cubicBezTo>
                      <a:pt x="59" y="81"/>
                      <a:pt x="60" y="78"/>
                      <a:pt x="62" y="76"/>
                    </a:cubicBezTo>
                    <a:cubicBezTo>
                      <a:pt x="63" y="75"/>
                      <a:pt x="66" y="73"/>
                      <a:pt x="69" y="73"/>
                    </a:cubicBezTo>
                    <a:lnTo>
                      <a:pt x="69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3" name="Freeform 196"/>
              <p:cNvSpPr>
                <a:spLocks noEditPoints="1"/>
              </p:cNvSpPr>
              <p:nvPr/>
            </p:nvSpPr>
            <p:spPr bwMode="auto">
              <a:xfrm>
                <a:off x="8126425" y="1501785"/>
                <a:ext cx="58738" cy="55564"/>
              </a:xfrm>
              <a:custGeom>
                <a:avLst/>
                <a:gdLst>
                  <a:gd name="T0" fmla="*/ 13 w 26"/>
                  <a:gd name="T1" fmla="*/ 0 h 25"/>
                  <a:gd name="T2" fmla="*/ 22 w 26"/>
                  <a:gd name="T3" fmla="*/ 3 h 25"/>
                  <a:gd name="T4" fmla="*/ 22 w 26"/>
                  <a:gd name="T5" fmla="*/ 3 h 25"/>
                  <a:gd name="T6" fmla="*/ 22 w 26"/>
                  <a:gd name="T7" fmla="*/ 3 h 25"/>
                  <a:gd name="T8" fmla="*/ 26 w 26"/>
                  <a:gd name="T9" fmla="*/ 12 h 25"/>
                  <a:gd name="T10" fmla="*/ 22 w 26"/>
                  <a:gd name="T11" fmla="*/ 22 h 25"/>
                  <a:gd name="T12" fmla="*/ 22 w 26"/>
                  <a:gd name="T13" fmla="*/ 22 h 25"/>
                  <a:gd name="T14" fmla="*/ 13 w 26"/>
                  <a:gd name="T15" fmla="*/ 25 h 25"/>
                  <a:gd name="T16" fmla="*/ 13 w 26"/>
                  <a:gd name="T17" fmla="*/ 21 h 25"/>
                  <a:gd name="T18" fmla="*/ 18 w 26"/>
                  <a:gd name="T19" fmla="*/ 18 h 25"/>
                  <a:gd name="T20" fmla="*/ 18 w 26"/>
                  <a:gd name="T21" fmla="*/ 18 h 25"/>
                  <a:gd name="T22" fmla="*/ 18 w 26"/>
                  <a:gd name="T23" fmla="*/ 18 h 25"/>
                  <a:gd name="T24" fmla="*/ 21 w 26"/>
                  <a:gd name="T25" fmla="*/ 12 h 25"/>
                  <a:gd name="T26" fmla="*/ 18 w 26"/>
                  <a:gd name="T27" fmla="*/ 7 h 25"/>
                  <a:gd name="T28" fmla="*/ 18 w 26"/>
                  <a:gd name="T29" fmla="*/ 7 h 25"/>
                  <a:gd name="T30" fmla="*/ 13 w 26"/>
                  <a:gd name="T31" fmla="*/ 4 h 25"/>
                  <a:gd name="T32" fmla="*/ 13 w 26"/>
                  <a:gd name="T33" fmla="*/ 0 h 25"/>
                  <a:gd name="T34" fmla="*/ 13 w 26"/>
                  <a:gd name="T35" fmla="*/ 25 h 25"/>
                  <a:gd name="T36" fmla="*/ 3 w 26"/>
                  <a:gd name="T37" fmla="*/ 22 h 25"/>
                  <a:gd name="T38" fmla="*/ 0 w 26"/>
                  <a:gd name="T39" fmla="*/ 12 h 25"/>
                  <a:gd name="T40" fmla="*/ 3 w 26"/>
                  <a:gd name="T41" fmla="*/ 3 h 25"/>
                  <a:gd name="T42" fmla="*/ 3 w 26"/>
                  <a:gd name="T43" fmla="*/ 3 h 25"/>
                  <a:gd name="T44" fmla="*/ 13 w 26"/>
                  <a:gd name="T45" fmla="*/ 0 h 25"/>
                  <a:gd name="T46" fmla="*/ 13 w 26"/>
                  <a:gd name="T47" fmla="*/ 4 h 25"/>
                  <a:gd name="T48" fmla="*/ 7 w 26"/>
                  <a:gd name="T49" fmla="*/ 7 h 25"/>
                  <a:gd name="T50" fmla="*/ 7 w 26"/>
                  <a:gd name="T51" fmla="*/ 7 h 25"/>
                  <a:gd name="T52" fmla="*/ 7 w 26"/>
                  <a:gd name="T53" fmla="*/ 7 h 25"/>
                  <a:gd name="T54" fmla="*/ 4 w 26"/>
                  <a:gd name="T55" fmla="*/ 12 h 25"/>
                  <a:gd name="T56" fmla="*/ 7 w 26"/>
                  <a:gd name="T57" fmla="*/ 18 h 25"/>
                  <a:gd name="T58" fmla="*/ 13 w 26"/>
                  <a:gd name="T59" fmla="*/ 21 h 25"/>
                  <a:gd name="T60" fmla="*/ 13 w 26"/>
                  <a:gd name="T6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" h="25">
                    <a:moveTo>
                      <a:pt x="13" y="0"/>
                    </a:moveTo>
                    <a:cubicBezTo>
                      <a:pt x="16" y="0"/>
                      <a:pt x="19" y="1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4" y="6"/>
                      <a:pt x="26" y="9"/>
                      <a:pt x="26" y="12"/>
                    </a:cubicBezTo>
                    <a:cubicBezTo>
                      <a:pt x="26" y="16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4"/>
                      <a:pt x="16" y="25"/>
                      <a:pt x="13" y="25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1"/>
                      <a:pt x="17" y="20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0" y="17"/>
                      <a:pt x="21" y="15"/>
                      <a:pt x="21" y="12"/>
                    </a:cubicBezTo>
                    <a:cubicBezTo>
                      <a:pt x="21" y="10"/>
                      <a:pt x="20" y="8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5"/>
                      <a:pt x="15" y="4"/>
                      <a:pt x="13" y="4"/>
                    </a:cubicBezTo>
                    <a:lnTo>
                      <a:pt x="13" y="0"/>
                    </a:lnTo>
                    <a:close/>
                    <a:moveTo>
                      <a:pt x="13" y="25"/>
                    </a:moveTo>
                    <a:cubicBezTo>
                      <a:pt x="9" y="25"/>
                      <a:pt x="6" y="24"/>
                      <a:pt x="3" y="22"/>
                    </a:cubicBezTo>
                    <a:cubicBezTo>
                      <a:pt x="1" y="19"/>
                      <a:pt x="0" y="16"/>
                      <a:pt x="0" y="12"/>
                    </a:cubicBezTo>
                    <a:cubicBezTo>
                      <a:pt x="0" y="9"/>
                      <a:pt x="1" y="6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1"/>
                      <a:pt x="9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4"/>
                      <a:pt x="8" y="5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5" y="8"/>
                      <a:pt x="4" y="10"/>
                      <a:pt x="4" y="12"/>
                    </a:cubicBezTo>
                    <a:cubicBezTo>
                      <a:pt x="4" y="15"/>
                      <a:pt x="5" y="17"/>
                      <a:pt x="7" y="18"/>
                    </a:cubicBezTo>
                    <a:cubicBezTo>
                      <a:pt x="8" y="20"/>
                      <a:pt x="10" y="21"/>
                      <a:pt x="13" y="21"/>
                    </a:cubicBezTo>
                    <a:lnTo>
                      <a:pt x="13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4" name="Freeform 197"/>
              <p:cNvSpPr>
                <a:spLocks noEditPoints="1"/>
              </p:cNvSpPr>
              <p:nvPr/>
            </p:nvSpPr>
            <p:spPr bwMode="auto">
              <a:xfrm>
                <a:off x="7940688" y="1641485"/>
                <a:ext cx="115888" cy="114301"/>
              </a:xfrm>
              <a:custGeom>
                <a:avLst/>
                <a:gdLst>
                  <a:gd name="T0" fmla="*/ 26 w 51"/>
                  <a:gd name="T1" fmla="*/ 46 h 51"/>
                  <a:gd name="T2" fmla="*/ 40 w 51"/>
                  <a:gd name="T3" fmla="*/ 40 h 51"/>
                  <a:gd name="T4" fmla="*/ 40 w 51"/>
                  <a:gd name="T5" fmla="*/ 40 h 51"/>
                  <a:gd name="T6" fmla="*/ 40 w 51"/>
                  <a:gd name="T7" fmla="*/ 40 h 51"/>
                  <a:gd name="T8" fmla="*/ 46 w 51"/>
                  <a:gd name="T9" fmla="*/ 25 h 51"/>
                  <a:gd name="T10" fmla="*/ 40 w 51"/>
                  <a:gd name="T11" fmla="*/ 11 h 51"/>
                  <a:gd name="T12" fmla="*/ 26 w 51"/>
                  <a:gd name="T13" fmla="*/ 5 h 51"/>
                  <a:gd name="T14" fmla="*/ 26 w 51"/>
                  <a:gd name="T15" fmla="*/ 0 h 51"/>
                  <a:gd name="T16" fmla="*/ 44 w 51"/>
                  <a:gd name="T17" fmla="*/ 7 h 51"/>
                  <a:gd name="T18" fmla="*/ 51 w 51"/>
                  <a:gd name="T19" fmla="*/ 25 h 51"/>
                  <a:gd name="T20" fmla="*/ 44 w 51"/>
                  <a:gd name="T21" fmla="*/ 43 h 51"/>
                  <a:gd name="T22" fmla="*/ 44 w 51"/>
                  <a:gd name="T23" fmla="*/ 43 h 51"/>
                  <a:gd name="T24" fmla="*/ 26 w 51"/>
                  <a:gd name="T25" fmla="*/ 51 h 51"/>
                  <a:gd name="T26" fmla="*/ 26 w 51"/>
                  <a:gd name="T27" fmla="*/ 46 h 51"/>
                  <a:gd name="T28" fmla="*/ 26 w 51"/>
                  <a:gd name="T29" fmla="*/ 40 h 51"/>
                  <a:gd name="T30" fmla="*/ 36 w 51"/>
                  <a:gd name="T31" fmla="*/ 36 h 51"/>
                  <a:gd name="T32" fmla="*/ 40 w 51"/>
                  <a:gd name="T33" fmla="*/ 25 h 51"/>
                  <a:gd name="T34" fmla="*/ 36 w 51"/>
                  <a:gd name="T35" fmla="*/ 15 h 51"/>
                  <a:gd name="T36" fmla="*/ 26 w 51"/>
                  <a:gd name="T37" fmla="*/ 10 h 51"/>
                  <a:gd name="T38" fmla="*/ 26 w 51"/>
                  <a:gd name="T39" fmla="*/ 15 h 51"/>
                  <a:gd name="T40" fmla="*/ 33 w 51"/>
                  <a:gd name="T41" fmla="*/ 18 h 51"/>
                  <a:gd name="T42" fmla="*/ 36 w 51"/>
                  <a:gd name="T43" fmla="*/ 25 h 51"/>
                  <a:gd name="T44" fmla="*/ 33 w 51"/>
                  <a:gd name="T45" fmla="*/ 32 h 51"/>
                  <a:gd name="T46" fmla="*/ 26 w 51"/>
                  <a:gd name="T47" fmla="*/ 35 h 51"/>
                  <a:gd name="T48" fmla="*/ 26 w 51"/>
                  <a:gd name="T49" fmla="*/ 40 h 51"/>
                  <a:gd name="T50" fmla="*/ 26 w 51"/>
                  <a:gd name="T51" fmla="*/ 5 h 51"/>
                  <a:gd name="T52" fmla="*/ 11 w 51"/>
                  <a:gd name="T53" fmla="*/ 11 h 51"/>
                  <a:gd name="T54" fmla="*/ 11 w 51"/>
                  <a:gd name="T55" fmla="*/ 11 h 51"/>
                  <a:gd name="T56" fmla="*/ 5 w 51"/>
                  <a:gd name="T57" fmla="*/ 25 h 51"/>
                  <a:gd name="T58" fmla="*/ 11 w 51"/>
                  <a:gd name="T59" fmla="*/ 40 h 51"/>
                  <a:gd name="T60" fmla="*/ 11 w 51"/>
                  <a:gd name="T61" fmla="*/ 40 h 51"/>
                  <a:gd name="T62" fmla="*/ 26 w 51"/>
                  <a:gd name="T63" fmla="*/ 46 h 51"/>
                  <a:gd name="T64" fmla="*/ 26 w 51"/>
                  <a:gd name="T65" fmla="*/ 51 h 51"/>
                  <a:gd name="T66" fmla="*/ 8 w 51"/>
                  <a:gd name="T67" fmla="*/ 43 h 51"/>
                  <a:gd name="T68" fmla="*/ 7 w 51"/>
                  <a:gd name="T69" fmla="*/ 43 h 51"/>
                  <a:gd name="T70" fmla="*/ 0 w 51"/>
                  <a:gd name="T71" fmla="*/ 25 h 51"/>
                  <a:gd name="T72" fmla="*/ 7 w 51"/>
                  <a:gd name="T73" fmla="*/ 7 h 51"/>
                  <a:gd name="T74" fmla="*/ 7 w 51"/>
                  <a:gd name="T75" fmla="*/ 7 h 51"/>
                  <a:gd name="T76" fmla="*/ 7 w 51"/>
                  <a:gd name="T77" fmla="*/ 7 h 51"/>
                  <a:gd name="T78" fmla="*/ 26 w 51"/>
                  <a:gd name="T79" fmla="*/ 0 h 51"/>
                  <a:gd name="T80" fmla="*/ 26 w 51"/>
                  <a:gd name="T81" fmla="*/ 5 h 51"/>
                  <a:gd name="T82" fmla="*/ 26 w 51"/>
                  <a:gd name="T83" fmla="*/ 10 h 51"/>
                  <a:gd name="T84" fmla="*/ 15 w 51"/>
                  <a:gd name="T85" fmla="*/ 15 h 51"/>
                  <a:gd name="T86" fmla="*/ 15 w 51"/>
                  <a:gd name="T87" fmla="*/ 15 h 51"/>
                  <a:gd name="T88" fmla="*/ 11 w 51"/>
                  <a:gd name="T89" fmla="*/ 25 h 51"/>
                  <a:gd name="T90" fmla="*/ 15 w 51"/>
                  <a:gd name="T91" fmla="*/ 36 h 51"/>
                  <a:gd name="T92" fmla="*/ 15 w 51"/>
                  <a:gd name="T93" fmla="*/ 36 h 51"/>
                  <a:gd name="T94" fmla="*/ 26 w 51"/>
                  <a:gd name="T95" fmla="*/ 40 h 51"/>
                  <a:gd name="T96" fmla="*/ 26 w 51"/>
                  <a:gd name="T97" fmla="*/ 35 h 51"/>
                  <a:gd name="T98" fmla="*/ 18 w 51"/>
                  <a:gd name="T99" fmla="*/ 32 h 51"/>
                  <a:gd name="T100" fmla="*/ 18 w 51"/>
                  <a:gd name="T101" fmla="*/ 32 h 51"/>
                  <a:gd name="T102" fmla="*/ 15 w 51"/>
                  <a:gd name="T103" fmla="*/ 25 h 51"/>
                  <a:gd name="T104" fmla="*/ 18 w 51"/>
                  <a:gd name="T105" fmla="*/ 18 h 51"/>
                  <a:gd name="T106" fmla="*/ 18 w 51"/>
                  <a:gd name="T107" fmla="*/ 18 h 51"/>
                  <a:gd name="T108" fmla="*/ 18 w 51"/>
                  <a:gd name="T109" fmla="*/ 18 h 51"/>
                  <a:gd name="T110" fmla="*/ 26 w 51"/>
                  <a:gd name="T111" fmla="*/ 15 h 51"/>
                  <a:gd name="T112" fmla="*/ 26 w 51"/>
                  <a:gd name="T113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1" h="51">
                    <a:moveTo>
                      <a:pt x="26" y="46"/>
                    </a:moveTo>
                    <a:cubicBezTo>
                      <a:pt x="31" y="46"/>
                      <a:pt x="36" y="44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4" y="36"/>
                      <a:pt x="46" y="31"/>
                      <a:pt x="46" y="25"/>
                    </a:cubicBezTo>
                    <a:cubicBezTo>
                      <a:pt x="46" y="20"/>
                      <a:pt x="44" y="14"/>
                      <a:pt x="40" y="11"/>
                    </a:cubicBezTo>
                    <a:cubicBezTo>
                      <a:pt x="36" y="7"/>
                      <a:pt x="31" y="5"/>
                      <a:pt x="26" y="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3" y="0"/>
                      <a:pt x="39" y="3"/>
                      <a:pt x="44" y="7"/>
                    </a:cubicBezTo>
                    <a:cubicBezTo>
                      <a:pt x="48" y="12"/>
                      <a:pt x="51" y="18"/>
                      <a:pt x="51" y="25"/>
                    </a:cubicBezTo>
                    <a:cubicBezTo>
                      <a:pt x="51" y="32"/>
                      <a:pt x="48" y="39"/>
                      <a:pt x="44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39" y="48"/>
                      <a:pt x="33" y="51"/>
                      <a:pt x="26" y="51"/>
                    </a:cubicBezTo>
                    <a:cubicBezTo>
                      <a:pt x="26" y="46"/>
                      <a:pt x="26" y="46"/>
                      <a:pt x="26" y="46"/>
                    </a:cubicBezTo>
                    <a:close/>
                    <a:moveTo>
                      <a:pt x="26" y="40"/>
                    </a:moveTo>
                    <a:cubicBezTo>
                      <a:pt x="30" y="40"/>
                      <a:pt x="33" y="38"/>
                      <a:pt x="36" y="36"/>
                    </a:cubicBezTo>
                    <a:cubicBezTo>
                      <a:pt x="39" y="33"/>
                      <a:pt x="40" y="29"/>
                      <a:pt x="40" y="25"/>
                    </a:cubicBezTo>
                    <a:cubicBezTo>
                      <a:pt x="40" y="21"/>
                      <a:pt x="39" y="17"/>
                      <a:pt x="36" y="15"/>
                    </a:cubicBezTo>
                    <a:cubicBezTo>
                      <a:pt x="33" y="12"/>
                      <a:pt x="30" y="10"/>
                      <a:pt x="26" y="10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8" y="15"/>
                      <a:pt x="31" y="16"/>
                      <a:pt x="33" y="18"/>
                    </a:cubicBezTo>
                    <a:cubicBezTo>
                      <a:pt x="34" y="20"/>
                      <a:pt x="36" y="22"/>
                      <a:pt x="36" y="25"/>
                    </a:cubicBezTo>
                    <a:cubicBezTo>
                      <a:pt x="36" y="28"/>
                      <a:pt x="34" y="31"/>
                      <a:pt x="33" y="32"/>
                    </a:cubicBezTo>
                    <a:cubicBezTo>
                      <a:pt x="31" y="34"/>
                      <a:pt x="28" y="35"/>
                      <a:pt x="26" y="35"/>
                    </a:cubicBezTo>
                    <a:lnTo>
                      <a:pt x="26" y="40"/>
                    </a:lnTo>
                    <a:close/>
                    <a:moveTo>
                      <a:pt x="26" y="5"/>
                    </a:moveTo>
                    <a:cubicBezTo>
                      <a:pt x="20" y="5"/>
                      <a:pt x="15" y="7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7" y="14"/>
                      <a:pt x="5" y="20"/>
                      <a:pt x="5" y="25"/>
                    </a:cubicBezTo>
                    <a:cubicBezTo>
                      <a:pt x="5" y="31"/>
                      <a:pt x="7" y="36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5" y="44"/>
                      <a:pt x="20" y="46"/>
                      <a:pt x="26" y="46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19" y="51"/>
                      <a:pt x="12" y="48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3" y="39"/>
                      <a:pt x="0" y="32"/>
                      <a:pt x="0" y="25"/>
                    </a:cubicBezTo>
                    <a:cubicBezTo>
                      <a:pt x="0" y="18"/>
                      <a:pt x="3" y="12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26" y="5"/>
                      <a:pt x="26" y="5"/>
                      <a:pt x="26" y="5"/>
                    </a:cubicBezTo>
                    <a:close/>
                    <a:moveTo>
                      <a:pt x="26" y="10"/>
                    </a:moveTo>
                    <a:cubicBezTo>
                      <a:pt x="21" y="10"/>
                      <a:pt x="18" y="12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2" y="17"/>
                      <a:pt x="11" y="21"/>
                      <a:pt x="11" y="25"/>
                    </a:cubicBezTo>
                    <a:cubicBezTo>
                      <a:pt x="11" y="29"/>
                      <a:pt x="12" y="33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8"/>
                      <a:pt x="21" y="40"/>
                      <a:pt x="26" y="40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3" y="35"/>
                      <a:pt x="20" y="34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7" y="30"/>
                      <a:pt x="15" y="28"/>
                      <a:pt x="15" y="25"/>
                    </a:cubicBezTo>
                    <a:cubicBezTo>
                      <a:pt x="15" y="22"/>
                      <a:pt x="17" y="20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0" y="16"/>
                      <a:pt x="23" y="15"/>
                      <a:pt x="26" y="15"/>
                    </a:cubicBezTo>
                    <a:lnTo>
                      <a:pt x="26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5" name="Freeform 198"/>
              <p:cNvSpPr>
                <a:spLocks noEditPoints="1"/>
              </p:cNvSpPr>
              <p:nvPr/>
            </p:nvSpPr>
            <p:spPr bwMode="auto">
              <a:xfrm>
                <a:off x="8129600" y="1641485"/>
                <a:ext cx="114300" cy="114301"/>
              </a:xfrm>
              <a:custGeom>
                <a:avLst/>
                <a:gdLst>
                  <a:gd name="T0" fmla="*/ 26 w 51"/>
                  <a:gd name="T1" fmla="*/ 5 h 51"/>
                  <a:gd name="T2" fmla="*/ 26 w 51"/>
                  <a:gd name="T3" fmla="*/ 5 h 51"/>
                  <a:gd name="T4" fmla="*/ 26 w 51"/>
                  <a:gd name="T5" fmla="*/ 0 h 51"/>
                  <a:gd name="T6" fmla="*/ 26 w 51"/>
                  <a:gd name="T7" fmla="*/ 0 h 51"/>
                  <a:gd name="T8" fmla="*/ 44 w 51"/>
                  <a:gd name="T9" fmla="*/ 7 h 51"/>
                  <a:gd name="T10" fmla="*/ 44 w 51"/>
                  <a:gd name="T11" fmla="*/ 7 h 51"/>
                  <a:gd name="T12" fmla="*/ 44 w 51"/>
                  <a:gd name="T13" fmla="*/ 7 h 51"/>
                  <a:gd name="T14" fmla="*/ 51 w 51"/>
                  <a:gd name="T15" fmla="*/ 25 h 51"/>
                  <a:gd name="T16" fmla="*/ 44 w 51"/>
                  <a:gd name="T17" fmla="*/ 43 h 51"/>
                  <a:gd name="T18" fmla="*/ 44 w 51"/>
                  <a:gd name="T19" fmla="*/ 43 h 51"/>
                  <a:gd name="T20" fmla="*/ 26 w 51"/>
                  <a:gd name="T21" fmla="*/ 51 h 51"/>
                  <a:gd name="T22" fmla="*/ 26 w 51"/>
                  <a:gd name="T23" fmla="*/ 51 h 51"/>
                  <a:gd name="T24" fmla="*/ 26 w 51"/>
                  <a:gd name="T25" fmla="*/ 46 h 51"/>
                  <a:gd name="T26" fmla="*/ 26 w 51"/>
                  <a:gd name="T27" fmla="*/ 46 h 51"/>
                  <a:gd name="T28" fmla="*/ 40 w 51"/>
                  <a:gd name="T29" fmla="*/ 40 h 51"/>
                  <a:gd name="T30" fmla="*/ 41 w 51"/>
                  <a:gd name="T31" fmla="*/ 40 h 51"/>
                  <a:gd name="T32" fmla="*/ 46 w 51"/>
                  <a:gd name="T33" fmla="*/ 25 h 51"/>
                  <a:gd name="T34" fmla="*/ 40 w 51"/>
                  <a:gd name="T35" fmla="*/ 11 h 51"/>
                  <a:gd name="T36" fmla="*/ 40 w 51"/>
                  <a:gd name="T37" fmla="*/ 11 h 51"/>
                  <a:gd name="T38" fmla="*/ 26 w 51"/>
                  <a:gd name="T39" fmla="*/ 5 h 51"/>
                  <a:gd name="T40" fmla="*/ 26 w 51"/>
                  <a:gd name="T41" fmla="*/ 40 h 51"/>
                  <a:gd name="T42" fmla="*/ 26 w 51"/>
                  <a:gd name="T43" fmla="*/ 40 h 51"/>
                  <a:gd name="T44" fmla="*/ 36 w 51"/>
                  <a:gd name="T45" fmla="*/ 36 h 51"/>
                  <a:gd name="T46" fmla="*/ 41 w 51"/>
                  <a:gd name="T47" fmla="*/ 25 h 51"/>
                  <a:gd name="T48" fmla="*/ 36 w 51"/>
                  <a:gd name="T49" fmla="*/ 15 h 51"/>
                  <a:gd name="T50" fmla="*/ 26 w 51"/>
                  <a:gd name="T51" fmla="*/ 10 h 51"/>
                  <a:gd name="T52" fmla="*/ 26 w 51"/>
                  <a:gd name="T53" fmla="*/ 10 h 51"/>
                  <a:gd name="T54" fmla="*/ 26 w 51"/>
                  <a:gd name="T55" fmla="*/ 15 h 51"/>
                  <a:gd name="T56" fmla="*/ 26 w 51"/>
                  <a:gd name="T57" fmla="*/ 15 h 51"/>
                  <a:gd name="T58" fmla="*/ 33 w 51"/>
                  <a:gd name="T59" fmla="*/ 18 h 51"/>
                  <a:gd name="T60" fmla="*/ 36 w 51"/>
                  <a:gd name="T61" fmla="*/ 25 h 51"/>
                  <a:gd name="T62" fmla="*/ 33 w 51"/>
                  <a:gd name="T63" fmla="*/ 32 h 51"/>
                  <a:gd name="T64" fmla="*/ 26 w 51"/>
                  <a:gd name="T65" fmla="*/ 35 h 51"/>
                  <a:gd name="T66" fmla="*/ 26 w 51"/>
                  <a:gd name="T67" fmla="*/ 35 h 51"/>
                  <a:gd name="T68" fmla="*/ 26 w 51"/>
                  <a:gd name="T69" fmla="*/ 40 h 51"/>
                  <a:gd name="T70" fmla="*/ 26 w 51"/>
                  <a:gd name="T71" fmla="*/ 5 h 51"/>
                  <a:gd name="T72" fmla="*/ 11 w 51"/>
                  <a:gd name="T73" fmla="*/ 11 h 51"/>
                  <a:gd name="T74" fmla="*/ 11 w 51"/>
                  <a:gd name="T75" fmla="*/ 11 h 51"/>
                  <a:gd name="T76" fmla="*/ 5 w 51"/>
                  <a:gd name="T77" fmla="*/ 25 h 51"/>
                  <a:gd name="T78" fmla="*/ 11 w 51"/>
                  <a:gd name="T79" fmla="*/ 40 h 51"/>
                  <a:gd name="T80" fmla="*/ 11 w 51"/>
                  <a:gd name="T81" fmla="*/ 40 h 51"/>
                  <a:gd name="T82" fmla="*/ 26 w 51"/>
                  <a:gd name="T83" fmla="*/ 46 h 51"/>
                  <a:gd name="T84" fmla="*/ 26 w 51"/>
                  <a:gd name="T85" fmla="*/ 51 h 51"/>
                  <a:gd name="T86" fmla="*/ 8 w 51"/>
                  <a:gd name="T87" fmla="*/ 43 h 51"/>
                  <a:gd name="T88" fmla="*/ 8 w 51"/>
                  <a:gd name="T89" fmla="*/ 43 h 51"/>
                  <a:gd name="T90" fmla="*/ 8 w 51"/>
                  <a:gd name="T91" fmla="*/ 43 h 51"/>
                  <a:gd name="T92" fmla="*/ 0 w 51"/>
                  <a:gd name="T93" fmla="*/ 25 h 51"/>
                  <a:gd name="T94" fmla="*/ 8 w 51"/>
                  <a:gd name="T95" fmla="*/ 7 h 51"/>
                  <a:gd name="T96" fmla="*/ 8 w 51"/>
                  <a:gd name="T97" fmla="*/ 7 h 51"/>
                  <a:gd name="T98" fmla="*/ 8 w 51"/>
                  <a:gd name="T99" fmla="*/ 7 h 51"/>
                  <a:gd name="T100" fmla="*/ 26 w 51"/>
                  <a:gd name="T101" fmla="*/ 0 h 51"/>
                  <a:gd name="T102" fmla="*/ 26 w 51"/>
                  <a:gd name="T103" fmla="*/ 5 h 51"/>
                  <a:gd name="T104" fmla="*/ 26 w 51"/>
                  <a:gd name="T105" fmla="*/ 10 h 51"/>
                  <a:gd name="T106" fmla="*/ 15 w 51"/>
                  <a:gd name="T107" fmla="*/ 15 h 51"/>
                  <a:gd name="T108" fmla="*/ 11 w 51"/>
                  <a:gd name="T109" fmla="*/ 25 h 51"/>
                  <a:gd name="T110" fmla="*/ 15 w 51"/>
                  <a:gd name="T111" fmla="*/ 36 h 51"/>
                  <a:gd name="T112" fmla="*/ 26 w 51"/>
                  <a:gd name="T113" fmla="*/ 40 h 51"/>
                  <a:gd name="T114" fmla="*/ 26 w 51"/>
                  <a:gd name="T115" fmla="*/ 35 h 51"/>
                  <a:gd name="T116" fmla="*/ 19 w 51"/>
                  <a:gd name="T117" fmla="*/ 32 h 51"/>
                  <a:gd name="T118" fmla="*/ 16 w 51"/>
                  <a:gd name="T119" fmla="*/ 25 h 51"/>
                  <a:gd name="T120" fmla="*/ 19 w 51"/>
                  <a:gd name="T121" fmla="*/ 18 h 51"/>
                  <a:gd name="T122" fmla="*/ 26 w 51"/>
                  <a:gd name="T123" fmla="*/ 15 h 51"/>
                  <a:gd name="T124" fmla="*/ 26 w 51"/>
                  <a:gd name="T125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1" h="51">
                    <a:moveTo>
                      <a:pt x="26" y="5"/>
                    </a:moveTo>
                    <a:cubicBezTo>
                      <a:pt x="26" y="5"/>
                      <a:pt x="26" y="5"/>
                      <a:pt x="26" y="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3" y="0"/>
                      <a:pt x="39" y="3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8" y="12"/>
                      <a:pt x="51" y="18"/>
                      <a:pt x="51" y="25"/>
                    </a:cubicBezTo>
                    <a:cubicBezTo>
                      <a:pt x="51" y="32"/>
                      <a:pt x="48" y="39"/>
                      <a:pt x="44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39" y="48"/>
                      <a:pt x="33" y="51"/>
                      <a:pt x="26" y="51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31" y="46"/>
                      <a:pt x="37" y="44"/>
                      <a:pt x="40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4" y="36"/>
                      <a:pt x="46" y="31"/>
                      <a:pt x="46" y="25"/>
                    </a:cubicBezTo>
                    <a:cubicBezTo>
                      <a:pt x="46" y="20"/>
                      <a:pt x="44" y="14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7" y="7"/>
                      <a:pt x="31" y="5"/>
                      <a:pt x="26" y="5"/>
                    </a:cubicBezTo>
                    <a:close/>
                    <a:moveTo>
                      <a:pt x="26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0" y="40"/>
                      <a:pt x="34" y="38"/>
                      <a:pt x="36" y="36"/>
                    </a:cubicBezTo>
                    <a:cubicBezTo>
                      <a:pt x="39" y="33"/>
                      <a:pt x="41" y="29"/>
                      <a:pt x="41" y="25"/>
                    </a:cubicBezTo>
                    <a:cubicBezTo>
                      <a:pt x="41" y="21"/>
                      <a:pt x="39" y="17"/>
                      <a:pt x="36" y="15"/>
                    </a:cubicBezTo>
                    <a:cubicBezTo>
                      <a:pt x="34" y="12"/>
                      <a:pt x="30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9" y="15"/>
                      <a:pt x="31" y="16"/>
                      <a:pt x="33" y="18"/>
                    </a:cubicBezTo>
                    <a:cubicBezTo>
                      <a:pt x="35" y="20"/>
                      <a:pt x="36" y="22"/>
                      <a:pt x="36" y="25"/>
                    </a:cubicBezTo>
                    <a:cubicBezTo>
                      <a:pt x="36" y="28"/>
                      <a:pt x="35" y="31"/>
                      <a:pt x="33" y="32"/>
                    </a:cubicBezTo>
                    <a:cubicBezTo>
                      <a:pt x="31" y="34"/>
                      <a:pt x="29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lnTo>
                      <a:pt x="26" y="40"/>
                    </a:lnTo>
                    <a:close/>
                    <a:moveTo>
                      <a:pt x="26" y="5"/>
                    </a:moveTo>
                    <a:cubicBezTo>
                      <a:pt x="20" y="5"/>
                      <a:pt x="15" y="7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7" y="14"/>
                      <a:pt x="5" y="20"/>
                      <a:pt x="5" y="25"/>
                    </a:cubicBezTo>
                    <a:cubicBezTo>
                      <a:pt x="5" y="31"/>
                      <a:pt x="7" y="36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5" y="44"/>
                      <a:pt x="20" y="46"/>
                      <a:pt x="26" y="46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19" y="51"/>
                      <a:pt x="12" y="48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3" y="39"/>
                      <a:pt x="0" y="32"/>
                      <a:pt x="0" y="25"/>
                    </a:cubicBezTo>
                    <a:cubicBezTo>
                      <a:pt x="0" y="18"/>
                      <a:pt x="3" y="12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3"/>
                      <a:pt x="19" y="0"/>
                      <a:pt x="26" y="0"/>
                    </a:cubicBezTo>
                    <a:cubicBezTo>
                      <a:pt x="26" y="5"/>
                      <a:pt x="26" y="5"/>
                      <a:pt x="26" y="5"/>
                    </a:cubicBezTo>
                    <a:close/>
                    <a:moveTo>
                      <a:pt x="26" y="10"/>
                    </a:moveTo>
                    <a:cubicBezTo>
                      <a:pt x="22" y="10"/>
                      <a:pt x="18" y="12"/>
                      <a:pt x="15" y="15"/>
                    </a:cubicBezTo>
                    <a:cubicBezTo>
                      <a:pt x="13" y="17"/>
                      <a:pt x="11" y="21"/>
                      <a:pt x="11" y="25"/>
                    </a:cubicBezTo>
                    <a:cubicBezTo>
                      <a:pt x="11" y="29"/>
                      <a:pt x="13" y="33"/>
                      <a:pt x="15" y="36"/>
                    </a:cubicBezTo>
                    <a:cubicBezTo>
                      <a:pt x="18" y="38"/>
                      <a:pt x="22" y="40"/>
                      <a:pt x="26" y="40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3" y="35"/>
                      <a:pt x="20" y="34"/>
                      <a:pt x="19" y="32"/>
                    </a:cubicBezTo>
                    <a:cubicBezTo>
                      <a:pt x="17" y="31"/>
                      <a:pt x="16" y="28"/>
                      <a:pt x="16" y="25"/>
                    </a:cubicBezTo>
                    <a:cubicBezTo>
                      <a:pt x="16" y="22"/>
                      <a:pt x="17" y="20"/>
                      <a:pt x="19" y="18"/>
                    </a:cubicBezTo>
                    <a:cubicBezTo>
                      <a:pt x="20" y="16"/>
                      <a:pt x="23" y="15"/>
                      <a:pt x="26" y="15"/>
                    </a:cubicBezTo>
                    <a:lnTo>
                      <a:pt x="26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6" name="Freeform 199"/>
              <p:cNvSpPr>
                <a:spLocks noEditPoints="1"/>
              </p:cNvSpPr>
              <p:nvPr/>
            </p:nvSpPr>
            <p:spPr bwMode="auto">
              <a:xfrm>
                <a:off x="8120075" y="1616086"/>
                <a:ext cx="133351" cy="53976"/>
              </a:xfrm>
              <a:custGeom>
                <a:avLst/>
                <a:gdLst>
                  <a:gd name="T0" fmla="*/ 30 w 59"/>
                  <a:gd name="T1" fmla="*/ 5 h 24"/>
                  <a:gd name="T2" fmla="*/ 30 w 59"/>
                  <a:gd name="T3" fmla="*/ 5 h 24"/>
                  <a:gd name="T4" fmla="*/ 30 w 59"/>
                  <a:gd name="T5" fmla="*/ 0 h 24"/>
                  <a:gd name="T6" fmla="*/ 30 w 59"/>
                  <a:gd name="T7" fmla="*/ 0 h 24"/>
                  <a:gd name="T8" fmla="*/ 46 w 59"/>
                  <a:gd name="T9" fmla="*/ 4 h 24"/>
                  <a:gd name="T10" fmla="*/ 58 w 59"/>
                  <a:gd name="T11" fmla="*/ 15 h 24"/>
                  <a:gd name="T12" fmla="*/ 58 w 59"/>
                  <a:gd name="T13" fmla="*/ 15 h 24"/>
                  <a:gd name="T14" fmla="*/ 58 w 59"/>
                  <a:gd name="T15" fmla="*/ 15 h 24"/>
                  <a:gd name="T16" fmla="*/ 59 w 59"/>
                  <a:gd name="T17" fmla="*/ 19 h 24"/>
                  <a:gd name="T18" fmla="*/ 57 w 59"/>
                  <a:gd name="T19" fmla="*/ 23 h 24"/>
                  <a:gd name="T20" fmla="*/ 56 w 59"/>
                  <a:gd name="T21" fmla="*/ 23 h 24"/>
                  <a:gd name="T22" fmla="*/ 52 w 59"/>
                  <a:gd name="T23" fmla="*/ 24 h 24"/>
                  <a:gd name="T24" fmla="*/ 48 w 59"/>
                  <a:gd name="T25" fmla="*/ 22 h 24"/>
                  <a:gd name="T26" fmla="*/ 48 w 59"/>
                  <a:gd name="T27" fmla="*/ 22 h 24"/>
                  <a:gd name="T28" fmla="*/ 40 w 59"/>
                  <a:gd name="T29" fmla="*/ 14 h 24"/>
                  <a:gd name="T30" fmla="*/ 30 w 59"/>
                  <a:gd name="T31" fmla="*/ 12 h 24"/>
                  <a:gd name="T32" fmla="*/ 30 w 59"/>
                  <a:gd name="T33" fmla="*/ 12 h 24"/>
                  <a:gd name="T34" fmla="*/ 30 w 59"/>
                  <a:gd name="T35" fmla="*/ 7 h 24"/>
                  <a:gd name="T36" fmla="*/ 30 w 59"/>
                  <a:gd name="T37" fmla="*/ 7 h 24"/>
                  <a:gd name="T38" fmla="*/ 42 w 59"/>
                  <a:gd name="T39" fmla="*/ 10 h 24"/>
                  <a:gd name="T40" fmla="*/ 52 w 59"/>
                  <a:gd name="T41" fmla="*/ 19 h 24"/>
                  <a:gd name="T42" fmla="*/ 52 w 59"/>
                  <a:gd name="T43" fmla="*/ 19 h 24"/>
                  <a:gd name="T44" fmla="*/ 53 w 59"/>
                  <a:gd name="T45" fmla="*/ 19 h 24"/>
                  <a:gd name="T46" fmla="*/ 54 w 59"/>
                  <a:gd name="T47" fmla="*/ 19 h 24"/>
                  <a:gd name="T48" fmla="*/ 54 w 59"/>
                  <a:gd name="T49" fmla="*/ 19 h 24"/>
                  <a:gd name="T50" fmla="*/ 54 w 59"/>
                  <a:gd name="T51" fmla="*/ 19 h 24"/>
                  <a:gd name="T52" fmla="*/ 54 w 59"/>
                  <a:gd name="T53" fmla="*/ 18 h 24"/>
                  <a:gd name="T54" fmla="*/ 54 w 59"/>
                  <a:gd name="T55" fmla="*/ 18 h 24"/>
                  <a:gd name="T56" fmla="*/ 54 w 59"/>
                  <a:gd name="T57" fmla="*/ 18 h 24"/>
                  <a:gd name="T58" fmla="*/ 43 w 59"/>
                  <a:gd name="T59" fmla="*/ 8 h 24"/>
                  <a:gd name="T60" fmla="*/ 30 w 59"/>
                  <a:gd name="T61" fmla="*/ 5 h 24"/>
                  <a:gd name="T62" fmla="*/ 30 w 59"/>
                  <a:gd name="T63" fmla="*/ 5 h 24"/>
                  <a:gd name="T64" fmla="*/ 16 w 59"/>
                  <a:gd name="T65" fmla="*/ 8 h 24"/>
                  <a:gd name="T66" fmla="*/ 5 w 59"/>
                  <a:gd name="T67" fmla="*/ 18 h 24"/>
                  <a:gd name="T68" fmla="*/ 5 w 59"/>
                  <a:gd name="T69" fmla="*/ 19 h 24"/>
                  <a:gd name="T70" fmla="*/ 6 w 59"/>
                  <a:gd name="T71" fmla="*/ 19 h 24"/>
                  <a:gd name="T72" fmla="*/ 6 w 59"/>
                  <a:gd name="T73" fmla="*/ 19 h 24"/>
                  <a:gd name="T74" fmla="*/ 6 w 59"/>
                  <a:gd name="T75" fmla="*/ 19 h 24"/>
                  <a:gd name="T76" fmla="*/ 7 w 59"/>
                  <a:gd name="T77" fmla="*/ 19 h 24"/>
                  <a:gd name="T78" fmla="*/ 7 w 59"/>
                  <a:gd name="T79" fmla="*/ 19 h 24"/>
                  <a:gd name="T80" fmla="*/ 7 w 59"/>
                  <a:gd name="T81" fmla="*/ 19 h 24"/>
                  <a:gd name="T82" fmla="*/ 7 w 59"/>
                  <a:gd name="T83" fmla="*/ 19 h 24"/>
                  <a:gd name="T84" fmla="*/ 17 w 59"/>
                  <a:gd name="T85" fmla="*/ 10 h 24"/>
                  <a:gd name="T86" fmla="*/ 30 w 59"/>
                  <a:gd name="T87" fmla="*/ 7 h 24"/>
                  <a:gd name="T88" fmla="*/ 30 w 59"/>
                  <a:gd name="T89" fmla="*/ 12 h 24"/>
                  <a:gd name="T90" fmla="*/ 19 w 59"/>
                  <a:gd name="T91" fmla="*/ 14 h 24"/>
                  <a:gd name="T92" fmla="*/ 11 w 59"/>
                  <a:gd name="T93" fmla="*/ 22 h 24"/>
                  <a:gd name="T94" fmla="*/ 9 w 59"/>
                  <a:gd name="T95" fmla="*/ 24 h 24"/>
                  <a:gd name="T96" fmla="*/ 9 w 59"/>
                  <a:gd name="T97" fmla="*/ 24 h 24"/>
                  <a:gd name="T98" fmla="*/ 6 w 59"/>
                  <a:gd name="T99" fmla="*/ 24 h 24"/>
                  <a:gd name="T100" fmla="*/ 5 w 59"/>
                  <a:gd name="T101" fmla="*/ 24 h 24"/>
                  <a:gd name="T102" fmla="*/ 3 w 59"/>
                  <a:gd name="T103" fmla="*/ 23 h 24"/>
                  <a:gd name="T104" fmla="*/ 1 w 59"/>
                  <a:gd name="T105" fmla="*/ 19 h 24"/>
                  <a:gd name="T106" fmla="*/ 2 w 59"/>
                  <a:gd name="T107" fmla="*/ 15 h 24"/>
                  <a:gd name="T108" fmla="*/ 14 w 59"/>
                  <a:gd name="T109" fmla="*/ 4 h 24"/>
                  <a:gd name="T110" fmla="*/ 30 w 59"/>
                  <a:gd name="T111" fmla="*/ 0 h 24"/>
                  <a:gd name="T112" fmla="*/ 30 w 59"/>
                  <a:gd name="T11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" h="24"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41" y="1"/>
                      <a:pt x="46" y="4"/>
                    </a:cubicBezTo>
                    <a:cubicBezTo>
                      <a:pt x="51" y="7"/>
                      <a:pt x="55" y="10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9" y="16"/>
                      <a:pt x="59" y="18"/>
                      <a:pt x="59" y="19"/>
                    </a:cubicBezTo>
                    <a:cubicBezTo>
                      <a:pt x="59" y="21"/>
                      <a:pt x="58" y="22"/>
                      <a:pt x="57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5" y="24"/>
                      <a:pt x="53" y="24"/>
                      <a:pt x="52" y="24"/>
                    </a:cubicBezTo>
                    <a:cubicBezTo>
                      <a:pt x="50" y="24"/>
                      <a:pt x="49" y="23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19"/>
                      <a:pt x="43" y="16"/>
                      <a:pt x="40" y="14"/>
                    </a:cubicBezTo>
                    <a:cubicBezTo>
                      <a:pt x="37" y="13"/>
                      <a:pt x="33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4" y="7"/>
                      <a:pt x="39" y="8"/>
                      <a:pt x="42" y="10"/>
                    </a:cubicBezTo>
                    <a:cubicBezTo>
                      <a:pt x="46" y="12"/>
                      <a:pt x="50" y="15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3" y="19"/>
                      <a:pt x="53" y="19"/>
                    </a:cubicBezTo>
                    <a:cubicBezTo>
                      <a:pt x="53" y="20"/>
                      <a:pt x="53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1" y="14"/>
                      <a:pt x="48" y="10"/>
                      <a:pt x="43" y="8"/>
                    </a:cubicBezTo>
                    <a:cubicBezTo>
                      <a:pt x="39" y="6"/>
                      <a:pt x="35" y="5"/>
                      <a:pt x="30" y="5"/>
                    </a:cubicBezTo>
                    <a:close/>
                    <a:moveTo>
                      <a:pt x="30" y="5"/>
                    </a:moveTo>
                    <a:cubicBezTo>
                      <a:pt x="25" y="5"/>
                      <a:pt x="20" y="6"/>
                      <a:pt x="16" y="8"/>
                    </a:cubicBezTo>
                    <a:cubicBezTo>
                      <a:pt x="12" y="10"/>
                      <a:pt x="8" y="14"/>
                      <a:pt x="5" y="18"/>
                    </a:cubicBezTo>
                    <a:cubicBezTo>
                      <a:pt x="5" y="18"/>
                      <a:pt x="5" y="18"/>
                      <a:pt x="5" y="19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0" y="15"/>
                      <a:pt x="13" y="12"/>
                      <a:pt x="17" y="10"/>
                    </a:cubicBezTo>
                    <a:cubicBezTo>
                      <a:pt x="21" y="8"/>
                      <a:pt x="25" y="7"/>
                      <a:pt x="30" y="7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6" y="12"/>
                      <a:pt x="22" y="13"/>
                      <a:pt x="19" y="14"/>
                    </a:cubicBezTo>
                    <a:cubicBezTo>
                      <a:pt x="16" y="16"/>
                      <a:pt x="13" y="19"/>
                      <a:pt x="11" y="22"/>
                    </a:cubicBezTo>
                    <a:cubicBezTo>
                      <a:pt x="11" y="22"/>
                      <a:pt x="10" y="23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8" y="24"/>
                      <a:pt x="7" y="24"/>
                      <a:pt x="6" y="24"/>
                    </a:cubicBezTo>
                    <a:cubicBezTo>
                      <a:pt x="6" y="24"/>
                      <a:pt x="5" y="24"/>
                      <a:pt x="5" y="24"/>
                    </a:cubicBezTo>
                    <a:cubicBezTo>
                      <a:pt x="4" y="24"/>
                      <a:pt x="4" y="24"/>
                      <a:pt x="3" y="23"/>
                    </a:cubicBezTo>
                    <a:cubicBezTo>
                      <a:pt x="2" y="22"/>
                      <a:pt x="1" y="21"/>
                      <a:pt x="1" y="19"/>
                    </a:cubicBezTo>
                    <a:cubicBezTo>
                      <a:pt x="0" y="18"/>
                      <a:pt x="1" y="16"/>
                      <a:pt x="2" y="15"/>
                    </a:cubicBezTo>
                    <a:cubicBezTo>
                      <a:pt x="5" y="10"/>
                      <a:pt x="9" y="7"/>
                      <a:pt x="14" y="4"/>
                    </a:cubicBezTo>
                    <a:cubicBezTo>
                      <a:pt x="19" y="1"/>
                      <a:pt x="24" y="0"/>
                      <a:pt x="30" y="0"/>
                    </a:cubicBezTo>
                    <a:lnTo>
                      <a:pt x="3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7" name="Freeform 200"/>
              <p:cNvSpPr>
                <a:spLocks noEditPoints="1"/>
              </p:cNvSpPr>
              <p:nvPr/>
            </p:nvSpPr>
            <p:spPr bwMode="auto">
              <a:xfrm>
                <a:off x="8028000" y="1528773"/>
                <a:ext cx="193676" cy="223839"/>
              </a:xfrm>
              <a:custGeom>
                <a:avLst/>
                <a:gdLst>
                  <a:gd name="T0" fmla="*/ 81 w 86"/>
                  <a:gd name="T1" fmla="*/ 30 h 99"/>
                  <a:gd name="T2" fmla="*/ 81 w 86"/>
                  <a:gd name="T3" fmla="*/ 30 h 99"/>
                  <a:gd name="T4" fmla="*/ 81 w 86"/>
                  <a:gd name="T5" fmla="*/ 17 h 99"/>
                  <a:gd name="T6" fmla="*/ 79 w 86"/>
                  <a:gd name="T7" fmla="*/ 26 h 99"/>
                  <a:gd name="T8" fmla="*/ 77 w 86"/>
                  <a:gd name="T9" fmla="*/ 21 h 99"/>
                  <a:gd name="T10" fmla="*/ 81 w 86"/>
                  <a:gd name="T11" fmla="*/ 30 h 99"/>
                  <a:gd name="T12" fmla="*/ 71 w 86"/>
                  <a:gd name="T13" fmla="*/ 35 h 99"/>
                  <a:gd name="T14" fmla="*/ 71 w 86"/>
                  <a:gd name="T15" fmla="*/ 24 h 99"/>
                  <a:gd name="T16" fmla="*/ 60 w 86"/>
                  <a:gd name="T17" fmla="*/ 22 h 99"/>
                  <a:gd name="T18" fmla="*/ 71 w 86"/>
                  <a:gd name="T19" fmla="*/ 34 h 99"/>
                  <a:gd name="T20" fmla="*/ 60 w 86"/>
                  <a:gd name="T21" fmla="*/ 39 h 99"/>
                  <a:gd name="T22" fmla="*/ 59 w 86"/>
                  <a:gd name="T23" fmla="*/ 27 h 99"/>
                  <a:gd name="T24" fmla="*/ 60 w 86"/>
                  <a:gd name="T25" fmla="*/ 34 h 99"/>
                  <a:gd name="T26" fmla="*/ 59 w 86"/>
                  <a:gd name="T27" fmla="*/ 40 h 99"/>
                  <a:gd name="T28" fmla="*/ 43 w 86"/>
                  <a:gd name="T29" fmla="*/ 27 h 99"/>
                  <a:gd name="T30" fmla="*/ 43 w 86"/>
                  <a:gd name="T31" fmla="*/ 22 h 99"/>
                  <a:gd name="T32" fmla="*/ 58 w 86"/>
                  <a:gd name="T33" fmla="*/ 40 h 99"/>
                  <a:gd name="T34" fmla="*/ 43 w 86"/>
                  <a:gd name="T35" fmla="*/ 55 h 99"/>
                  <a:gd name="T36" fmla="*/ 39 w 86"/>
                  <a:gd name="T37" fmla="*/ 53 h 99"/>
                  <a:gd name="T38" fmla="*/ 39 w 86"/>
                  <a:gd name="T39" fmla="*/ 8 h 99"/>
                  <a:gd name="T40" fmla="*/ 39 w 86"/>
                  <a:gd name="T41" fmla="*/ 1 h 99"/>
                  <a:gd name="T42" fmla="*/ 59 w 86"/>
                  <a:gd name="T43" fmla="*/ 39 h 99"/>
                  <a:gd name="T44" fmla="*/ 39 w 86"/>
                  <a:gd name="T45" fmla="*/ 31 h 99"/>
                  <a:gd name="T46" fmla="*/ 33 w 86"/>
                  <a:gd name="T47" fmla="*/ 41 h 99"/>
                  <a:gd name="T48" fmla="*/ 33 w 86"/>
                  <a:gd name="T49" fmla="*/ 41 h 99"/>
                  <a:gd name="T50" fmla="*/ 39 w 86"/>
                  <a:gd name="T51" fmla="*/ 65 h 99"/>
                  <a:gd name="T52" fmla="*/ 33 w 86"/>
                  <a:gd name="T53" fmla="*/ 97 h 99"/>
                  <a:gd name="T54" fmla="*/ 39 w 86"/>
                  <a:gd name="T55" fmla="*/ 1 h 99"/>
                  <a:gd name="T56" fmla="*/ 39 w 86"/>
                  <a:gd name="T57" fmla="*/ 53 h 99"/>
                  <a:gd name="T58" fmla="*/ 33 w 86"/>
                  <a:gd name="T59" fmla="*/ 1 h 99"/>
                  <a:gd name="T60" fmla="*/ 32 w 86"/>
                  <a:gd name="T61" fmla="*/ 46 h 99"/>
                  <a:gd name="T62" fmla="*/ 33 w 86"/>
                  <a:gd name="T63" fmla="*/ 78 h 99"/>
                  <a:gd name="T64" fmla="*/ 32 w 86"/>
                  <a:gd name="T65" fmla="*/ 81 h 99"/>
                  <a:gd name="T66" fmla="*/ 33 w 86"/>
                  <a:gd name="T67" fmla="*/ 97 h 99"/>
                  <a:gd name="T68" fmla="*/ 29 w 86"/>
                  <a:gd name="T69" fmla="*/ 95 h 99"/>
                  <a:gd name="T70" fmla="*/ 30 w 86"/>
                  <a:gd name="T71" fmla="*/ 93 h 99"/>
                  <a:gd name="T72" fmla="*/ 28 w 86"/>
                  <a:gd name="T73" fmla="*/ 84 h 99"/>
                  <a:gd name="T74" fmla="*/ 28 w 86"/>
                  <a:gd name="T75" fmla="*/ 6 h 99"/>
                  <a:gd name="T76" fmla="*/ 28 w 86"/>
                  <a:gd name="T77" fmla="*/ 6 h 99"/>
                  <a:gd name="T78" fmla="*/ 27 w 86"/>
                  <a:gd name="T79" fmla="*/ 99 h 99"/>
                  <a:gd name="T80" fmla="*/ 28 w 86"/>
                  <a:gd name="T81" fmla="*/ 94 h 99"/>
                  <a:gd name="T82" fmla="*/ 27 w 86"/>
                  <a:gd name="T83" fmla="*/ 7 h 99"/>
                  <a:gd name="T84" fmla="*/ 28 w 86"/>
                  <a:gd name="T85" fmla="*/ 35 h 99"/>
                  <a:gd name="T86" fmla="*/ 27 w 86"/>
                  <a:gd name="T87" fmla="*/ 36 h 99"/>
                  <a:gd name="T88" fmla="*/ 28 w 86"/>
                  <a:gd name="T89" fmla="*/ 81 h 99"/>
                  <a:gd name="T90" fmla="*/ 27 w 86"/>
                  <a:gd name="T91" fmla="*/ 53 h 99"/>
                  <a:gd name="T92" fmla="*/ 27 w 86"/>
                  <a:gd name="T93" fmla="*/ 42 h 99"/>
                  <a:gd name="T94" fmla="*/ 12 w 86"/>
                  <a:gd name="T95" fmla="*/ 83 h 99"/>
                  <a:gd name="T96" fmla="*/ 2 w 86"/>
                  <a:gd name="T97" fmla="*/ 38 h 99"/>
                  <a:gd name="T98" fmla="*/ 6 w 86"/>
                  <a:gd name="T99" fmla="*/ 35 h 99"/>
                  <a:gd name="T100" fmla="*/ 27 w 86"/>
                  <a:gd name="T101" fmla="*/ 60 h 99"/>
                  <a:gd name="T102" fmla="*/ 24 w 86"/>
                  <a:gd name="T103" fmla="*/ 92 h 99"/>
                  <a:gd name="T104" fmla="*/ 27 w 86"/>
                  <a:gd name="T105" fmla="*/ 36 h 99"/>
                  <a:gd name="T106" fmla="*/ 27 w 86"/>
                  <a:gd name="T107" fmla="*/ 41 h 99"/>
                  <a:gd name="T108" fmla="*/ 2 w 86"/>
                  <a:gd name="T109" fmla="*/ 38 h 99"/>
                  <a:gd name="T110" fmla="*/ 2 w 86"/>
                  <a:gd name="T111" fmla="*/ 38 h 99"/>
                  <a:gd name="T112" fmla="*/ 2 w 86"/>
                  <a:gd name="T113" fmla="*/ 33 h 99"/>
                  <a:gd name="T114" fmla="*/ 2 w 86"/>
                  <a:gd name="T115" fmla="*/ 38 h 99"/>
                  <a:gd name="T116" fmla="*/ 0 w 86"/>
                  <a:gd name="T117" fmla="*/ 35 h 99"/>
                  <a:gd name="T118" fmla="*/ 2 w 86"/>
                  <a:gd name="T119" fmla="*/ 3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6" h="99">
                    <a:moveTo>
                      <a:pt x="81" y="17"/>
                    </a:moveTo>
                    <a:cubicBezTo>
                      <a:pt x="83" y="17"/>
                      <a:pt x="84" y="18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22"/>
                      <a:pt x="86" y="24"/>
                      <a:pt x="85" y="26"/>
                    </a:cubicBezTo>
                    <a:cubicBezTo>
                      <a:pt x="84" y="28"/>
                      <a:pt x="83" y="29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17"/>
                      <a:pt x="81" y="17"/>
                      <a:pt x="81" y="17"/>
                    </a:cubicBezTo>
                    <a:close/>
                    <a:moveTo>
                      <a:pt x="81" y="30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lose/>
                    <a:moveTo>
                      <a:pt x="71" y="19"/>
                    </a:move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7" y="16"/>
                      <a:pt x="79" y="16"/>
                      <a:pt x="80" y="16"/>
                    </a:cubicBezTo>
                    <a:cubicBezTo>
                      <a:pt x="81" y="16"/>
                      <a:pt x="81" y="17"/>
                      <a:pt x="81" y="17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29"/>
                      <a:pt x="71" y="29"/>
                      <a:pt x="71" y="29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0" y="25"/>
                      <a:pt x="80" y="25"/>
                      <a:pt x="80" y="24"/>
                    </a:cubicBezTo>
                    <a:cubicBezTo>
                      <a:pt x="81" y="24"/>
                      <a:pt x="81" y="23"/>
                      <a:pt x="80" y="22"/>
                    </a:cubicBezTo>
                    <a:cubicBezTo>
                      <a:pt x="80" y="22"/>
                      <a:pt x="80" y="22"/>
                      <a:pt x="80" y="22"/>
                    </a:cubicBezTo>
                    <a:cubicBezTo>
                      <a:pt x="80" y="22"/>
                      <a:pt x="79" y="21"/>
                      <a:pt x="79" y="21"/>
                    </a:cubicBezTo>
                    <a:cubicBezTo>
                      <a:pt x="78" y="21"/>
                      <a:pt x="77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1" y="19"/>
                      <a:pt x="71" y="19"/>
                      <a:pt x="71" y="19"/>
                    </a:cubicBezTo>
                    <a:close/>
                    <a:moveTo>
                      <a:pt x="81" y="30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lose/>
                    <a:moveTo>
                      <a:pt x="81" y="30"/>
                    </a:moveTo>
                    <a:cubicBezTo>
                      <a:pt x="71" y="35"/>
                      <a:pt x="71" y="35"/>
                      <a:pt x="71" y="35"/>
                    </a:cubicBezTo>
                    <a:lnTo>
                      <a:pt x="81" y="30"/>
                    </a:lnTo>
                    <a:close/>
                    <a:moveTo>
                      <a:pt x="60" y="22"/>
                    </a:moveTo>
                    <a:cubicBezTo>
                      <a:pt x="61" y="23"/>
                      <a:pt x="61" y="23"/>
                      <a:pt x="61" y="23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2" y="28"/>
                      <a:pt x="61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2"/>
                      <a:pt x="60" y="22"/>
                      <a:pt x="60" y="22"/>
                    </a:cubicBezTo>
                    <a:close/>
                    <a:moveTo>
                      <a:pt x="71" y="34"/>
                    </a:moveTo>
                    <a:cubicBezTo>
                      <a:pt x="60" y="38"/>
                      <a:pt x="60" y="38"/>
                      <a:pt x="60" y="3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71" y="29"/>
                      <a:pt x="71" y="29"/>
                      <a:pt x="71" y="29"/>
                    </a:cubicBezTo>
                    <a:cubicBezTo>
                      <a:pt x="71" y="34"/>
                      <a:pt x="71" y="34"/>
                      <a:pt x="71" y="34"/>
                    </a:cubicBezTo>
                    <a:close/>
                    <a:moveTo>
                      <a:pt x="60" y="39"/>
                    </a:move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lose/>
                    <a:moveTo>
                      <a:pt x="71" y="35"/>
                    </a:moveTo>
                    <a:cubicBezTo>
                      <a:pt x="60" y="39"/>
                      <a:pt x="60" y="39"/>
                      <a:pt x="60" y="39"/>
                    </a:cubicBezTo>
                    <a:lnTo>
                      <a:pt x="71" y="35"/>
                    </a:lnTo>
                    <a:close/>
                    <a:moveTo>
                      <a:pt x="59" y="21"/>
                    </a:move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59" y="28"/>
                      <a:pt x="59" y="27"/>
                    </a:cubicBezTo>
                    <a:cubicBezTo>
                      <a:pt x="59" y="21"/>
                      <a:pt x="59" y="21"/>
                      <a:pt x="59" y="21"/>
                    </a:cubicBezTo>
                    <a:close/>
                    <a:moveTo>
                      <a:pt x="60" y="38"/>
                    </a:move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8"/>
                      <a:pt x="60" y="38"/>
                      <a:pt x="60" y="38"/>
                    </a:cubicBezTo>
                    <a:close/>
                    <a:moveTo>
                      <a:pt x="59" y="40"/>
                    </a:moveTo>
                    <a:cubicBezTo>
                      <a:pt x="59" y="39"/>
                      <a:pt x="59" y="39"/>
                      <a:pt x="59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59" y="40"/>
                      <a:pt x="59" y="40"/>
                    </a:cubicBezTo>
                    <a:close/>
                    <a:moveTo>
                      <a:pt x="60" y="39"/>
                    </a:moveTo>
                    <a:cubicBezTo>
                      <a:pt x="60" y="39"/>
                      <a:pt x="60" y="39"/>
                      <a:pt x="60" y="39"/>
                    </a:cubicBezTo>
                    <a:close/>
                    <a:moveTo>
                      <a:pt x="58" y="40"/>
                    </a:moveTo>
                    <a:cubicBezTo>
                      <a:pt x="57" y="39"/>
                      <a:pt x="56" y="39"/>
                      <a:pt x="55" y="38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1" y="23"/>
                      <a:pt x="41" y="23"/>
                    </a:cubicBezTo>
                    <a:cubicBezTo>
                      <a:pt x="41" y="22"/>
                      <a:pt x="42" y="22"/>
                      <a:pt x="43" y="22"/>
                    </a:cubicBezTo>
                    <a:cubicBezTo>
                      <a:pt x="44" y="22"/>
                      <a:pt x="45" y="22"/>
                      <a:pt x="46" y="23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40"/>
                      <a:pt x="58" y="40"/>
                      <a:pt x="58" y="40"/>
                    </a:cubicBezTo>
                    <a:close/>
                    <a:moveTo>
                      <a:pt x="39" y="46"/>
                    </a:moveTo>
                    <a:cubicBezTo>
                      <a:pt x="42" y="50"/>
                      <a:pt x="42" y="50"/>
                      <a:pt x="42" y="50"/>
                    </a:cubicBezTo>
                    <a:cubicBezTo>
                      <a:pt x="43" y="50"/>
                      <a:pt x="43" y="51"/>
                      <a:pt x="43" y="52"/>
                    </a:cubicBezTo>
                    <a:cubicBezTo>
                      <a:pt x="44" y="53"/>
                      <a:pt x="44" y="54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46"/>
                      <a:pt x="39" y="46"/>
                      <a:pt x="39" y="46"/>
                    </a:cubicBezTo>
                    <a:close/>
                    <a:moveTo>
                      <a:pt x="39" y="1"/>
                    </a:moveTo>
                    <a:cubicBezTo>
                      <a:pt x="39" y="8"/>
                      <a:pt x="39" y="8"/>
                      <a:pt x="39" y="8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7"/>
                      <a:pt x="59" y="27"/>
                      <a:pt x="59" y="27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lose/>
                    <a:moveTo>
                      <a:pt x="59" y="39"/>
                    </a:move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9" y="40"/>
                      <a:pt x="59" y="40"/>
                    </a:cubicBezTo>
                    <a:cubicBezTo>
                      <a:pt x="59" y="39"/>
                      <a:pt x="59" y="39"/>
                      <a:pt x="59" y="39"/>
                    </a:cubicBezTo>
                    <a:close/>
                    <a:moveTo>
                      <a:pt x="39" y="53"/>
                    </a:move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lose/>
                    <a:moveTo>
                      <a:pt x="39" y="31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31"/>
                      <a:pt x="39" y="31"/>
                      <a:pt x="39" y="31"/>
                    </a:cubicBezTo>
                    <a:close/>
                    <a:moveTo>
                      <a:pt x="33" y="41"/>
                    </a:moveTo>
                    <a:cubicBezTo>
                      <a:pt x="35" y="43"/>
                      <a:pt x="35" y="43"/>
                      <a:pt x="35" y="43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7" y="52"/>
                      <a:pt x="35" y="50"/>
                      <a:pt x="33" y="48"/>
                    </a:cubicBezTo>
                    <a:cubicBezTo>
                      <a:pt x="33" y="41"/>
                      <a:pt x="33" y="41"/>
                      <a:pt x="33" y="41"/>
                    </a:cubicBezTo>
                    <a:close/>
                    <a:moveTo>
                      <a:pt x="39" y="65"/>
                    </a:moveTo>
                    <a:cubicBezTo>
                      <a:pt x="33" y="78"/>
                      <a:pt x="33" y="78"/>
                      <a:pt x="33" y="78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65"/>
                      <a:pt x="39" y="65"/>
                      <a:pt x="39" y="65"/>
                    </a:cubicBezTo>
                    <a:close/>
                    <a:moveTo>
                      <a:pt x="33" y="82"/>
                    </a:move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4"/>
                      <a:pt x="35" y="84"/>
                      <a:pt x="35" y="85"/>
                    </a:cubicBezTo>
                    <a:cubicBezTo>
                      <a:pt x="36" y="87"/>
                      <a:pt x="37" y="89"/>
                      <a:pt x="36" y="91"/>
                    </a:cubicBezTo>
                    <a:cubicBezTo>
                      <a:pt x="36" y="93"/>
                      <a:pt x="35" y="95"/>
                      <a:pt x="33" y="97"/>
                    </a:cubicBezTo>
                    <a:cubicBezTo>
                      <a:pt x="33" y="82"/>
                      <a:pt x="33" y="82"/>
                      <a:pt x="33" y="82"/>
                    </a:cubicBezTo>
                    <a:close/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4" y="0"/>
                      <a:pt x="35" y="0"/>
                      <a:pt x="36" y="0"/>
                    </a:cubicBezTo>
                    <a:cubicBezTo>
                      <a:pt x="37" y="0"/>
                      <a:pt x="38" y="0"/>
                      <a:pt x="39" y="1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1"/>
                      <a:pt x="33" y="1"/>
                      <a:pt x="33" y="1"/>
                    </a:cubicBezTo>
                    <a:close/>
                    <a:moveTo>
                      <a:pt x="39" y="53"/>
                    </a:move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lose/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lose/>
                    <a:moveTo>
                      <a:pt x="33" y="37"/>
                    </a:move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2" y="40"/>
                      <a:pt x="33" y="41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0" y="45"/>
                      <a:pt x="29" y="44"/>
                      <a:pt x="28" y="43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7"/>
                      <a:pt x="33" y="37"/>
                      <a:pt x="33" y="37"/>
                    </a:cubicBezTo>
                    <a:close/>
                    <a:moveTo>
                      <a:pt x="33" y="78"/>
                    </a:move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2" y="98"/>
                      <a:pt x="31" y="98"/>
                      <a:pt x="30" y="99"/>
                    </a:cubicBezTo>
                    <a:cubicBezTo>
                      <a:pt x="29" y="99"/>
                      <a:pt x="29" y="99"/>
                      <a:pt x="28" y="99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29" y="95"/>
                      <a:pt x="28" y="95"/>
                      <a:pt x="28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4"/>
                      <a:pt x="29" y="94"/>
                    </a:cubicBezTo>
                    <a:cubicBezTo>
                      <a:pt x="29" y="94"/>
                      <a:pt x="30" y="94"/>
                      <a:pt x="30" y="93"/>
                    </a:cubicBezTo>
                    <a:cubicBezTo>
                      <a:pt x="30" y="93"/>
                      <a:pt x="30" y="93"/>
                      <a:pt x="30" y="93"/>
                    </a:cubicBezTo>
                    <a:cubicBezTo>
                      <a:pt x="31" y="92"/>
                      <a:pt x="32" y="91"/>
                      <a:pt x="32" y="90"/>
                    </a:cubicBezTo>
                    <a:cubicBezTo>
                      <a:pt x="32" y="89"/>
                      <a:pt x="32" y="88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3"/>
                      <a:pt x="28" y="83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78"/>
                      <a:pt x="33" y="78"/>
                      <a:pt x="33" y="78"/>
                    </a:cubicBezTo>
                    <a:close/>
                    <a:moveTo>
                      <a:pt x="28" y="6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6"/>
                      <a:pt x="28" y="6"/>
                      <a:pt x="28" y="6"/>
                    </a:cubicBezTo>
                    <a:close/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lose/>
                    <a:moveTo>
                      <a:pt x="28" y="99"/>
                    </a:moveTo>
                    <a:cubicBezTo>
                      <a:pt x="28" y="99"/>
                      <a:pt x="27" y="99"/>
                      <a:pt x="27" y="99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4"/>
                      <a:pt x="27" y="94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28" y="99"/>
                      <a:pt x="28" y="99"/>
                      <a:pt x="28" y="99"/>
                    </a:cubicBezTo>
                    <a:close/>
                    <a:moveTo>
                      <a:pt x="27" y="7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7"/>
                      <a:pt x="27" y="7"/>
                      <a:pt x="27" y="7"/>
                    </a:cubicBezTo>
                    <a:close/>
                    <a:moveTo>
                      <a:pt x="28" y="35"/>
                    </a:moveTo>
                    <a:cubicBezTo>
                      <a:pt x="28" y="43"/>
                      <a:pt x="28" y="43"/>
                      <a:pt x="28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8" y="35"/>
                      <a:pt x="28" y="35"/>
                      <a:pt x="28" y="35"/>
                    </a:cubicBezTo>
                    <a:close/>
                    <a:moveTo>
                      <a:pt x="28" y="78"/>
                    </a:move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3"/>
                      <a:pt x="28" y="82"/>
                      <a:pt x="28" y="81"/>
                    </a:cubicBezTo>
                    <a:cubicBezTo>
                      <a:pt x="28" y="81"/>
                      <a:pt x="28" y="81"/>
                      <a:pt x="28" y="81"/>
                    </a:cubicBezTo>
                    <a:cubicBezTo>
                      <a:pt x="27" y="80"/>
                      <a:pt x="28" y="79"/>
                      <a:pt x="28" y="79"/>
                    </a:cubicBezTo>
                    <a:cubicBezTo>
                      <a:pt x="28" y="78"/>
                      <a:pt x="28" y="78"/>
                      <a:pt x="28" y="78"/>
                    </a:cubicBezTo>
                    <a:close/>
                    <a:moveTo>
                      <a:pt x="27" y="60"/>
                    </a:move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4"/>
                      <a:pt x="28" y="55"/>
                      <a:pt x="28" y="56"/>
                    </a:cubicBezTo>
                    <a:cubicBezTo>
                      <a:pt x="28" y="56"/>
                      <a:pt x="28" y="57"/>
                      <a:pt x="27" y="58"/>
                    </a:cubicBezTo>
                    <a:cubicBezTo>
                      <a:pt x="27" y="60"/>
                      <a:pt x="27" y="60"/>
                      <a:pt x="27" y="60"/>
                    </a:cubicBezTo>
                    <a:close/>
                    <a:moveTo>
                      <a:pt x="27" y="42"/>
                    </a:moveTo>
                    <a:cubicBezTo>
                      <a:pt x="27" y="42"/>
                      <a:pt x="27" y="42"/>
                      <a:pt x="27" y="42"/>
                    </a:cubicBezTo>
                    <a:close/>
                    <a:moveTo>
                      <a:pt x="27" y="99"/>
                    </a:moveTo>
                    <a:cubicBezTo>
                      <a:pt x="25" y="99"/>
                      <a:pt x="24" y="98"/>
                      <a:pt x="23" y="98"/>
                    </a:cubicBezTo>
                    <a:cubicBezTo>
                      <a:pt x="22" y="97"/>
                      <a:pt x="21" y="96"/>
                      <a:pt x="20" y="9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2" y="85"/>
                      <a:pt x="12" y="84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1"/>
                      <a:pt x="12" y="80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1" y="55"/>
                      <a:pt x="17" y="51"/>
                      <a:pt x="12" y="47"/>
                    </a:cubicBezTo>
                    <a:cubicBezTo>
                      <a:pt x="8" y="44"/>
                      <a:pt x="4" y="40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8" y="37"/>
                      <a:pt x="12" y="40"/>
                      <a:pt x="15" y="44"/>
                    </a:cubicBezTo>
                    <a:cubicBezTo>
                      <a:pt x="20" y="47"/>
                      <a:pt x="24" y="51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7" y="53"/>
                      <a:pt x="27" y="53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4" y="93"/>
                      <a:pt x="25" y="93"/>
                      <a:pt x="25" y="94"/>
                    </a:cubicBezTo>
                    <a:cubicBezTo>
                      <a:pt x="26" y="94"/>
                      <a:pt x="26" y="94"/>
                      <a:pt x="27" y="94"/>
                    </a:cubicBezTo>
                    <a:cubicBezTo>
                      <a:pt x="27" y="99"/>
                      <a:pt x="27" y="99"/>
                      <a:pt x="27" y="99"/>
                    </a:cubicBezTo>
                    <a:close/>
                    <a:moveTo>
                      <a:pt x="27" y="36"/>
                    </a:move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6" y="37"/>
                      <a:pt x="26" y="38"/>
                      <a:pt x="26" y="39"/>
                    </a:cubicBezTo>
                    <a:cubicBezTo>
                      <a:pt x="26" y="40"/>
                      <a:pt x="26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36"/>
                      <a:pt x="27" y="36"/>
                      <a:pt x="27" y="36"/>
                    </a:cubicBez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lose/>
                    <a:moveTo>
                      <a:pt x="27" y="42"/>
                    </a:moveTo>
                    <a:cubicBezTo>
                      <a:pt x="27" y="42"/>
                      <a:pt x="27" y="42"/>
                      <a:pt x="27" y="42"/>
                    </a:cubicBez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8"/>
                      <a:pt x="2" y="38"/>
                      <a:pt x="2" y="38"/>
                    </a:cubicBez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ubicBezTo>
                      <a:pt x="1" y="37"/>
                      <a:pt x="1" y="36"/>
                      <a:pt x="0" y="35"/>
                    </a:cubicBezTo>
                    <a:cubicBezTo>
                      <a:pt x="0" y="34"/>
                      <a:pt x="1" y="34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lnTo>
                      <a:pt x="2" y="38"/>
                    </a:lnTo>
                    <a:close/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8" name="Freeform 201"/>
              <p:cNvSpPr>
                <a:spLocks noEditPoints="1"/>
              </p:cNvSpPr>
              <p:nvPr/>
            </p:nvSpPr>
            <p:spPr bwMode="auto">
              <a:xfrm>
                <a:off x="9331340" y="352428"/>
                <a:ext cx="422275" cy="357190"/>
              </a:xfrm>
              <a:custGeom>
                <a:avLst/>
                <a:gdLst>
                  <a:gd name="T0" fmla="*/ 167 w 187"/>
                  <a:gd name="T1" fmla="*/ 78 h 158"/>
                  <a:gd name="T2" fmla="*/ 146 w 187"/>
                  <a:gd name="T3" fmla="*/ 20 h 158"/>
                  <a:gd name="T4" fmla="*/ 187 w 187"/>
                  <a:gd name="T5" fmla="*/ 55 h 158"/>
                  <a:gd name="T6" fmla="*/ 170 w 187"/>
                  <a:gd name="T7" fmla="*/ 83 h 158"/>
                  <a:gd name="T8" fmla="*/ 166 w 187"/>
                  <a:gd name="T9" fmla="*/ 84 h 158"/>
                  <a:gd name="T10" fmla="*/ 147 w 187"/>
                  <a:gd name="T11" fmla="*/ 155 h 158"/>
                  <a:gd name="T12" fmla="*/ 146 w 187"/>
                  <a:gd name="T13" fmla="*/ 157 h 158"/>
                  <a:gd name="T14" fmla="*/ 146 w 187"/>
                  <a:gd name="T15" fmla="*/ 58 h 158"/>
                  <a:gd name="T16" fmla="*/ 125 w 187"/>
                  <a:gd name="T17" fmla="*/ 5 h 158"/>
                  <a:gd name="T18" fmla="*/ 96 w 187"/>
                  <a:gd name="T19" fmla="*/ 17 h 158"/>
                  <a:gd name="T20" fmla="*/ 94 w 187"/>
                  <a:gd name="T21" fmla="*/ 17 h 158"/>
                  <a:gd name="T22" fmla="*/ 96 w 187"/>
                  <a:gd name="T23" fmla="*/ 12 h 158"/>
                  <a:gd name="T24" fmla="*/ 116 w 187"/>
                  <a:gd name="T25" fmla="*/ 7 h 158"/>
                  <a:gd name="T26" fmla="*/ 122 w 187"/>
                  <a:gd name="T27" fmla="*/ 1 h 158"/>
                  <a:gd name="T28" fmla="*/ 146 w 187"/>
                  <a:gd name="T29" fmla="*/ 14 h 158"/>
                  <a:gd name="T30" fmla="*/ 125 w 187"/>
                  <a:gd name="T31" fmla="*/ 5 h 158"/>
                  <a:gd name="T32" fmla="*/ 142 w 187"/>
                  <a:gd name="T33" fmla="*/ 153 h 158"/>
                  <a:gd name="T34" fmla="*/ 144 w 187"/>
                  <a:gd name="T35" fmla="*/ 56 h 158"/>
                  <a:gd name="T36" fmla="*/ 146 w 187"/>
                  <a:gd name="T37" fmla="*/ 57 h 158"/>
                  <a:gd name="T38" fmla="*/ 146 w 187"/>
                  <a:gd name="T39" fmla="*/ 57 h 158"/>
                  <a:gd name="T40" fmla="*/ 146 w 187"/>
                  <a:gd name="T41" fmla="*/ 157 h 158"/>
                  <a:gd name="T42" fmla="*/ 94 w 187"/>
                  <a:gd name="T43" fmla="*/ 158 h 158"/>
                  <a:gd name="T44" fmla="*/ 94 w 187"/>
                  <a:gd name="T45" fmla="*/ 17 h 158"/>
                  <a:gd name="T46" fmla="*/ 66 w 187"/>
                  <a:gd name="T47" fmla="*/ 5 h 158"/>
                  <a:gd name="T48" fmla="*/ 20 w 187"/>
                  <a:gd name="T49" fmla="*/ 78 h 158"/>
                  <a:gd name="T50" fmla="*/ 45 w 187"/>
                  <a:gd name="T51" fmla="*/ 57 h 158"/>
                  <a:gd name="T52" fmla="*/ 46 w 187"/>
                  <a:gd name="T53" fmla="*/ 58 h 158"/>
                  <a:gd name="T54" fmla="*/ 94 w 187"/>
                  <a:gd name="T55" fmla="*/ 153 h 158"/>
                  <a:gd name="T56" fmla="*/ 94 w 187"/>
                  <a:gd name="T57" fmla="*/ 158 h 158"/>
                  <a:gd name="T58" fmla="*/ 43 w 187"/>
                  <a:gd name="T59" fmla="*/ 158 h 158"/>
                  <a:gd name="T60" fmla="*/ 41 w 187"/>
                  <a:gd name="T61" fmla="*/ 155 h 158"/>
                  <a:gd name="T62" fmla="*/ 22 w 187"/>
                  <a:gd name="T63" fmla="*/ 84 h 158"/>
                  <a:gd name="T64" fmla="*/ 18 w 187"/>
                  <a:gd name="T65" fmla="*/ 83 h 158"/>
                  <a:gd name="T66" fmla="*/ 1 w 187"/>
                  <a:gd name="T67" fmla="*/ 57 h 158"/>
                  <a:gd name="T68" fmla="*/ 66 w 187"/>
                  <a:gd name="T69" fmla="*/ 0 h 158"/>
                  <a:gd name="T70" fmla="*/ 69 w 187"/>
                  <a:gd name="T71" fmla="*/ 1 h 158"/>
                  <a:gd name="T72" fmla="*/ 94 w 187"/>
                  <a:gd name="T73" fmla="*/ 12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7" h="158">
                    <a:moveTo>
                      <a:pt x="146" y="57"/>
                    </a:moveTo>
                    <a:cubicBezTo>
                      <a:pt x="152" y="62"/>
                      <a:pt x="163" y="73"/>
                      <a:pt x="167" y="78"/>
                    </a:cubicBezTo>
                    <a:cubicBezTo>
                      <a:pt x="182" y="56"/>
                      <a:pt x="182" y="56"/>
                      <a:pt x="182" y="56"/>
                    </a:cubicBezTo>
                    <a:cubicBezTo>
                      <a:pt x="177" y="44"/>
                      <a:pt x="160" y="30"/>
                      <a:pt x="146" y="20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62" y="25"/>
                      <a:pt x="181" y="41"/>
                      <a:pt x="187" y="55"/>
                    </a:cubicBezTo>
                    <a:cubicBezTo>
                      <a:pt x="187" y="56"/>
                      <a:pt x="187" y="57"/>
                      <a:pt x="187" y="57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3"/>
                      <a:pt x="169" y="84"/>
                      <a:pt x="169" y="84"/>
                    </a:cubicBezTo>
                    <a:cubicBezTo>
                      <a:pt x="168" y="85"/>
                      <a:pt x="167" y="84"/>
                      <a:pt x="166" y="84"/>
                    </a:cubicBezTo>
                    <a:cubicBezTo>
                      <a:pt x="166" y="83"/>
                      <a:pt x="154" y="71"/>
                      <a:pt x="146" y="64"/>
                    </a:cubicBezTo>
                    <a:cubicBezTo>
                      <a:pt x="147" y="155"/>
                      <a:pt x="147" y="155"/>
                      <a:pt x="147" y="155"/>
                    </a:cubicBezTo>
                    <a:cubicBezTo>
                      <a:pt x="147" y="155"/>
                      <a:pt x="147" y="155"/>
                      <a:pt x="147" y="155"/>
                    </a:cubicBezTo>
                    <a:cubicBezTo>
                      <a:pt x="147" y="156"/>
                      <a:pt x="146" y="157"/>
                      <a:pt x="146" y="157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58"/>
                      <a:pt x="146" y="58"/>
                      <a:pt x="146" y="57"/>
                    </a:cubicBezTo>
                    <a:close/>
                    <a:moveTo>
                      <a:pt x="125" y="5"/>
                    </a:moveTo>
                    <a:cubicBezTo>
                      <a:pt x="123" y="8"/>
                      <a:pt x="121" y="10"/>
                      <a:pt x="118" y="11"/>
                    </a:cubicBezTo>
                    <a:cubicBezTo>
                      <a:pt x="112" y="15"/>
                      <a:pt x="104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5" y="17"/>
                      <a:pt x="94" y="17"/>
                      <a:pt x="94" y="17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2"/>
                      <a:pt x="95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103" y="12"/>
                      <a:pt x="110" y="10"/>
                      <a:pt x="116" y="7"/>
                    </a:cubicBezTo>
                    <a:cubicBezTo>
                      <a:pt x="118" y="5"/>
                      <a:pt x="121" y="3"/>
                      <a:pt x="122" y="1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23" y="0"/>
                      <a:pt x="124" y="0"/>
                      <a:pt x="125" y="0"/>
                    </a:cubicBezTo>
                    <a:cubicBezTo>
                      <a:pt x="125" y="0"/>
                      <a:pt x="135" y="6"/>
                      <a:pt x="146" y="14"/>
                    </a:cubicBezTo>
                    <a:cubicBezTo>
                      <a:pt x="146" y="20"/>
                      <a:pt x="146" y="20"/>
                      <a:pt x="146" y="20"/>
                    </a:cubicBezTo>
                    <a:cubicBezTo>
                      <a:pt x="137" y="13"/>
                      <a:pt x="128" y="8"/>
                      <a:pt x="125" y="5"/>
                    </a:cubicBezTo>
                    <a:close/>
                    <a:moveTo>
                      <a:pt x="94" y="153"/>
                    </a:moveTo>
                    <a:cubicBezTo>
                      <a:pt x="142" y="153"/>
                      <a:pt x="142" y="153"/>
                      <a:pt x="142" y="153"/>
                    </a:cubicBezTo>
                    <a:cubicBezTo>
                      <a:pt x="142" y="58"/>
                      <a:pt x="142" y="58"/>
                      <a:pt x="142" y="58"/>
                    </a:cubicBezTo>
                    <a:cubicBezTo>
                      <a:pt x="142" y="57"/>
                      <a:pt x="143" y="56"/>
                      <a:pt x="144" y="56"/>
                    </a:cubicBezTo>
                    <a:cubicBezTo>
                      <a:pt x="145" y="56"/>
                      <a:pt x="145" y="56"/>
                      <a:pt x="146" y="57"/>
                    </a:cubicBezTo>
                    <a:cubicBezTo>
                      <a:pt x="146" y="57"/>
                      <a:pt x="146" y="57"/>
                      <a:pt x="146" y="57"/>
                    </a:cubicBezTo>
                    <a:cubicBezTo>
                      <a:pt x="146" y="57"/>
                      <a:pt x="146" y="57"/>
                      <a:pt x="146" y="57"/>
                    </a:cubicBezTo>
                    <a:cubicBezTo>
                      <a:pt x="146" y="57"/>
                      <a:pt x="146" y="57"/>
                      <a:pt x="146" y="57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157"/>
                      <a:pt x="146" y="157"/>
                      <a:pt x="146" y="157"/>
                    </a:cubicBezTo>
                    <a:cubicBezTo>
                      <a:pt x="146" y="158"/>
                      <a:pt x="145" y="158"/>
                      <a:pt x="144" y="158"/>
                    </a:cubicBezTo>
                    <a:cubicBezTo>
                      <a:pt x="94" y="158"/>
                      <a:pt x="94" y="158"/>
                      <a:pt x="94" y="158"/>
                    </a:cubicBezTo>
                    <a:lnTo>
                      <a:pt x="94" y="153"/>
                    </a:lnTo>
                    <a:close/>
                    <a:moveTo>
                      <a:pt x="94" y="17"/>
                    </a:moveTo>
                    <a:cubicBezTo>
                      <a:pt x="86" y="16"/>
                      <a:pt x="79" y="15"/>
                      <a:pt x="73" y="11"/>
                    </a:cubicBezTo>
                    <a:cubicBezTo>
                      <a:pt x="70" y="10"/>
                      <a:pt x="68" y="8"/>
                      <a:pt x="66" y="5"/>
                    </a:cubicBezTo>
                    <a:cubicBezTo>
                      <a:pt x="57" y="11"/>
                      <a:pt x="14" y="37"/>
                      <a:pt x="5" y="56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5" y="73"/>
                      <a:pt x="36" y="62"/>
                      <a:pt x="42" y="57"/>
                    </a:cubicBezTo>
                    <a:cubicBezTo>
                      <a:pt x="43" y="56"/>
                      <a:pt x="44" y="56"/>
                      <a:pt x="45" y="57"/>
                    </a:cubicBezTo>
                    <a:cubicBezTo>
                      <a:pt x="46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5" y="153"/>
                      <a:pt x="45" y="153"/>
                      <a:pt x="45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43" y="158"/>
                      <a:pt x="43" y="158"/>
                      <a:pt x="43" y="158"/>
                    </a:cubicBezTo>
                    <a:cubicBezTo>
                      <a:pt x="43" y="158"/>
                      <a:pt x="43" y="158"/>
                      <a:pt x="43" y="158"/>
                    </a:cubicBezTo>
                    <a:cubicBezTo>
                      <a:pt x="42" y="158"/>
                      <a:pt x="41" y="157"/>
                      <a:pt x="41" y="155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33" y="71"/>
                      <a:pt x="22" y="83"/>
                      <a:pt x="22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0" y="85"/>
                      <a:pt x="18" y="84"/>
                      <a:pt x="18" y="83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6"/>
                      <a:pt x="0" y="55"/>
                    </a:cubicBezTo>
                    <a:cubicBezTo>
                      <a:pt x="10" y="32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8" y="0"/>
                      <a:pt x="69" y="1"/>
                    </a:cubicBezTo>
                    <a:cubicBezTo>
                      <a:pt x="71" y="3"/>
                      <a:pt x="73" y="5"/>
                      <a:pt x="75" y="7"/>
                    </a:cubicBezTo>
                    <a:cubicBezTo>
                      <a:pt x="80" y="10"/>
                      <a:pt x="87" y="12"/>
                      <a:pt x="94" y="12"/>
                    </a:cubicBezTo>
                    <a:lnTo>
                      <a:pt x="9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9" name="Freeform 202"/>
              <p:cNvSpPr>
                <a:spLocks noEditPoints="1"/>
              </p:cNvSpPr>
              <p:nvPr/>
            </p:nvSpPr>
            <p:spPr bwMode="auto">
              <a:xfrm>
                <a:off x="9485328" y="336553"/>
                <a:ext cx="123825" cy="42863"/>
              </a:xfrm>
              <a:custGeom>
                <a:avLst/>
                <a:gdLst>
                  <a:gd name="T0" fmla="*/ 42 w 55"/>
                  <a:gd name="T1" fmla="*/ 12 h 19"/>
                  <a:gd name="T2" fmla="*/ 50 w 55"/>
                  <a:gd name="T3" fmla="*/ 5 h 19"/>
                  <a:gd name="T4" fmla="*/ 50 w 55"/>
                  <a:gd name="T5" fmla="*/ 5 h 19"/>
                  <a:gd name="T6" fmla="*/ 50 w 55"/>
                  <a:gd name="T7" fmla="*/ 5 h 19"/>
                  <a:gd name="T8" fmla="*/ 50 w 55"/>
                  <a:gd name="T9" fmla="*/ 5 h 19"/>
                  <a:gd name="T10" fmla="*/ 50 w 55"/>
                  <a:gd name="T11" fmla="*/ 5 h 19"/>
                  <a:gd name="T12" fmla="*/ 50 w 55"/>
                  <a:gd name="T13" fmla="*/ 5 h 19"/>
                  <a:gd name="T14" fmla="*/ 50 w 55"/>
                  <a:gd name="T15" fmla="*/ 5 h 19"/>
                  <a:gd name="T16" fmla="*/ 41 w 55"/>
                  <a:gd name="T17" fmla="*/ 12 h 19"/>
                  <a:gd name="T18" fmla="*/ 28 w 55"/>
                  <a:gd name="T19" fmla="*/ 14 h 19"/>
                  <a:gd name="T20" fmla="*/ 28 w 55"/>
                  <a:gd name="T21" fmla="*/ 9 h 19"/>
                  <a:gd name="T22" fmla="*/ 46 w 55"/>
                  <a:gd name="T23" fmla="*/ 3 h 19"/>
                  <a:gd name="T24" fmla="*/ 46 w 55"/>
                  <a:gd name="T25" fmla="*/ 3 h 19"/>
                  <a:gd name="T26" fmla="*/ 49 w 55"/>
                  <a:gd name="T27" fmla="*/ 0 h 19"/>
                  <a:gd name="T28" fmla="*/ 53 w 55"/>
                  <a:gd name="T29" fmla="*/ 1 h 19"/>
                  <a:gd name="T30" fmla="*/ 53 w 55"/>
                  <a:gd name="T31" fmla="*/ 1 h 19"/>
                  <a:gd name="T32" fmla="*/ 55 w 55"/>
                  <a:gd name="T33" fmla="*/ 8 h 19"/>
                  <a:gd name="T34" fmla="*/ 28 w 55"/>
                  <a:gd name="T35" fmla="*/ 19 h 19"/>
                  <a:gd name="T36" fmla="*/ 28 w 55"/>
                  <a:gd name="T37" fmla="*/ 15 h 19"/>
                  <a:gd name="T38" fmla="*/ 14 w 55"/>
                  <a:gd name="T39" fmla="*/ 12 h 19"/>
                  <a:gd name="T40" fmla="*/ 5 w 55"/>
                  <a:gd name="T41" fmla="*/ 5 h 19"/>
                  <a:gd name="T42" fmla="*/ 5 w 55"/>
                  <a:gd name="T43" fmla="*/ 5 h 19"/>
                  <a:gd name="T44" fmla="*/ 5 w 55"/>
                  <a:gd name="T45" fmla="*/ 5 h 19"/>
                  <a:gd name="T46" fmla="*/ 5 w 55"/>
                  <a:gd name="T47" fmla="*/ 5 h 19"/>
                  <a:gd name="T48" fmla="*/ 28 w 55"/>
                  <a:gd name="T49" fmla="*/ 15 h 19"/>
                  <a:gd name="T50" fmla="*/ 11 w 55"/>
                  <a:gd name="T51" fmla="*/ 16 h 19"/>
                  <a:gd name="T52" fmla="*/ 1 w 55"/>
                  <a:gd name="T53" fmla="*/ 8 h 19"/>
                  <a:gd name="T54" fmla="*/ 0 w 55"/>
                  <a:gd name="T55" fmla="*/ 4 h 19"/>
                  <a:gd name="T56" fmla="*/ 2 w 55"/>
                  <a:gd name="T57" fmla="*/ 1 h 19"/>
                  <a:gd name="T58" fmla="*/ 6 w 55"/>
                  <a:gd name="T59" fmla="*/ 0 h 19"/>
                  <a:gd name="T60" fmla="*/ 9 w 55"/>
                  <a:gd name="T61" fmla="*/ 3 h 19"/>
                  <a:gd name="T62" fmla="*/ 16 w 55"/>
                  <a:gd name="T63" fmla="*/ 7 h 19"/>
                  <a:gd name="T64" fmla="*/ 28 w 55"/>
                  <a:gd name="T65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" h="19">
                    <a:moveTo>
                      <a:pt x="28" y="15"/>
                    </a:moveTo>
                    <a:cubicBezTo>
                      <a:pt x="33" y="15"/>
                      <a:pt x="38" y="14"/>
                      <a:pt x="42" y="12"/>
                    </a:cubicBezTo>
                    <a:cubicBezTo>
                      <a:pt x="46" y="10"/>
                      <a:pt x="49" y="8"/>
                      <a:pt x="50" y="5"/>
                    </a:cubicBezTo>
                    <a:cubicBezTo>
                      <a:pt x="51" y="5"/>
                      <a:pt x="51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49" y="8"/>
                      <a:pt x="45" y="10"/>
                      <a:pt x="41" y="12"/>
                    </a:cubicBezTo>
                    <a:cubicBezTo>
                      <a:pt x="37" y="13"/>
                      <a:pt x="33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2" y="9"/>
                      <a:pt x="36" y="8"/>
                      <a:pt x="39" y="7"/>
                    </a:cubicBezTo>
                    <a:cubicBezTo>
                      <a:pt x="43" y="6"/>
                      <a:pt x="45" y="4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1"/>
                      <a:pt x="48" y="1"/>
                      <a:pt x="49" y="0"/>
                    </a:cubicBezTo>
                    <a:cubicBezTo>
                      <a:pt x="50" y="0"/>
                      <a:pt x="51" y="0"/>
                      <a:pt x="52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4" y="1"/>
                      <a:pt x="55" y="3"/>
                      <a:pt x="55" y="4"/>
                    </a:cubicBezTo>
                    <a:cubicBezTo>
                      <a:pt x="55" y="5"/>
                      <a:pt x="55" y="6"/>
                      <a:pt x="55" y="8"/>
                    </a:cubicBezTo>
                    <a:cubicBezTo>
                      <a:pt x="53" y="11"/>
                      <a:pt x="49" y="14"/>
                      <a:pt x="44" y="16"/>
                    </a:cubicBezTo>
                    <a:cubicBezTo>
                      <a:pt x="39" y="18"/>
                      <a:pt x="34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5"/>
                      <a:pt x="28" y="15"/>
                      <a:pt x="28" y="15"/>
                    </a:cubicBezTo>
                    <a:close/>
                    <a:moveTo>
                      <a:pt x="28" y="14"/>
                    </a:moveTo>
                    <a:cubicBezTo>
                      <a:pt x="22" y="14"/>
                      <a:pt x="18" y="13"/>
                      <a:pt x="14" y="12"/>
                    </a:cubicBezTo>
                    <a:cubicBezTo>
                      <a:pt x="10" y="10"/>
                      <a:pt x="7" y="8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8"/>
                      <a:pt x="9" y="10"/>
                      <a:pt x="13" y="12"/>
                    </a:cubicBezTo>
                    <a:cubicBezTo>
                      <a:pt x="17" y="14"/>
                      <a:pt x="22" y="15"/>
                      <a:pt x="28" y="15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2" y="19"/>
                      <a:pt x="16" y="18"/>
                      <a:pt x="11" y="16"/>
                    </a:cubicBezTo>
                    <a:cubicBezTo>
                      <a:pt x="6" y="14"/>
                      <a:pt x="3" y="11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8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3" y="6"/>
                      <a:pt x="16" y="7"/>
                    </a:cubicBezTo>
                    <a:cubicBezTo>
                      <a:pt x="19" y="8"/>
                      <a:pt x="23" y="9"/>
                      <a:pt x="28" y="9"/>
                    </a:cubicBezTo>
                    <a:lnTo>
                      <a:pt x="2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0" name="Freeform 203"/>
              <p:cNvSpPr>
                <a:spLocks noEditPoints="1"/>
              </p:cNvSpPr>
              <p:nvPr/>
            </p:nvSpPr>
            <p:spPr bwMode="auto">
              <a:xfrm>
                <a:off x="7016761" y="2719404"/>
                <a:ext cx="192089" cy="122239"/>
              </a:xfrm>
              <a:custGeom>
                <a:avLst/>
                <a:gdLst>
                  <a:gd name="T0" fmla="*/ 80 w 85"/>
                  <a:gd name="T1" fmla="*/ 49 h 54"/>
                  <a:gd name="T2" fmla="*/ 80 w 85"/>
                  <a:gd name="T3" fmla="*/ 17 h 54"/>
                  <a:gd name="T4" fmla="*/ 76 w 85"/>
                  <a:gd name="T5" fmla="*/ 8 h 54"/>
                  <a:gd name="T6" fmla="*/ 68 w 85"/>
                  <a:gd name="T7" fmla="*/ 4 h 54"/>
                  <a:gd name="T8" fmla="*/ 42 w 85"/>
                  <a:gd name="T9" fmla="*/ 4 h 54"/>
                  <a:gd name="T10" fmla="*/ 42 w 85"/>
                  <a:gd name="T11" fmla="*/ 0 h 54"/>
                  <a:gd name="T12" fmla="*/ 68 w 85"/>
                  <a:gd name="T13" fmla="*/ 0 h 54"/>
                  <a:gd name="T14" fmla="*/ 80 w 85"/>
                  <a:gd name="T15" fmla="*/ 5 h 54"/>
                  <a:gd name="T16" fmla="*/ 85 w 85"/>
                  <a:gd name="T17" fmla="*/ 17 h 54"/>
                  <a:gd name="T18" fmla="*/ 85 w 85"/>
                  <a:gd name="T19" fmla="*/ 51 h 54"/>
                  <a:gd name="T20" fmla="*/ 82 w 85"/>
                  <a:gd name="T21" fmla="*/ 54 h 54"/>
                  <a:gd name="T22" fmla="*/ 70 w 85"/>
                  <a:gd name="T23" fmla="*/ 54 h 54"/>
                  <a:gd name="T24" fmla="*/ 68 w 85"/>
                  <a:gd name="T25" fmla="*/ 51 h 54"/>
                  <a:gd name="T26" fmla="*/ 68 w 85"/>
                  <a:gd name="T27" fmla="*/ 17 h 54"/>
                  <a:gd name="T28" fmla="*/ 68 w 85"/>
                  <a:gd name="T29" fmla="*/ 16 h 54"/>
                  <a:gd name="T30" fmla="*/ 68 w 85"/>
                  <a:gd name="T31" fmla="*/ 16 h 54"/>
                  <a:gd name="T32" fmla="*/ 42 w 85"/>
                  <a:gd name="T33" fmla="*/ 16 h 54"/>
                  <a:gd name="T34" fmla="*/ 42 w 85"/>
                  <a:gd name="T35" fmla="*/ 11 h 54"/>
                  <a:gd name="T36" fmla="*/ 68 w 85"/>
                  <a:gd name="T37" fmla="*/ 11 h 54"/>
                  <a:gd name="T38" fmla="*/ 71 w 85"/>
                  <a:gd name="T39" fmla="*/ 13 h 54"/>
                  <a:gd name="T40" fmla="*/ 73 w 85"/>
                  <a:gd name="T41" fmla="*/ 17 h 54"/>
                  <a:gd name="T42" fmla="*/ 73 w 85"/>
                  <a:gd name="T43" fmla="*/ 49 h 54"/>
                  <a:gd name="T44" fmla="*/ 80 w 85"/>
                  <a:gd name="T45" fmla="*/ 49 h 54"/>
                  <a:gd name="T46" fmla="*/ 42 w 85"/>
                  <a:gd name="T47" fmla="*/ 4 h 54"/>
                  <a:gd name="T48" fmla="*/ 17 w 85"/>
                  <a:gd name="T49" fmla="*/ 4 h 54"/>
                  <a:gd name="T50" fmla="*/ 9 w 85"/>
                  <a:gd name="T51" fmla="*/ 8 h 54"/>
                  <a:gd name="T52" fmla="*/ 5 w 85"/>
                  <a:gd name="T53" fmla="*/ 17 h 54"/>
                  <a:gd name="T54" fmla="*/ 5 w 85"/>
                  <a:gd name="T55" fmla="*/ 34 h 54"/>
                  <a:gd name="T56" fmla="*/ 12 w 85"/>
                  <a:gd name="T57" fmla="*/ 34 h 54"/>
                  <a:gd name="T58" fmla="*/ 12 w 85"/>
                  <a:gd name="T59" fmla="*/ 17 h 54"/>
                  <a:gd name="T60" fmla="*/ 13 w 85"/>
                  <a:gd name="T61" fmla="*/ 13 h 54"/>
                  <a:gd name="T62" fmla="*/ 17 w 85"/>
                  <a:gd name="T63" fmla="*/ 11 h 54"/>
                  <a:gd name="T64" fmla="*/ 42 w 85"/>
                  <a:gd name="T65" fmla="*/ 11 h 54"/>
                  <a:gd name="T66" fmla="*/ 42 w 85"/>
                  <a:gd name="T67" fmla="*/ 16 h 54"/>
                  <a:gd name="T68" fmla="*/ 17 w 85"/>
                  <a:gd name="T69" fmla="*/ 16 h 54"/>
                  <a:gd name="T70" fmla="*/ 17 w 85"/>
                  <a:gd name="T71" fmla="*/ 16 h 54"/>
                  <a:gd name="T72" fmla="*/ 17 w 85"/>
                  <a:gd name="T73" fmla="*/ 17 h 54"/>
                  <a:gd name="T74" fmla="*/ 17 w 85"/>
                  <a:gd name="T75" fmla="*/ 37 h 54"/>
                  <a:gd name="T76" fmla="*/ 14 w 85"/>
                  <a:gd name="T77" fmla="*/ 39 h 54"/>
                  <a:gd name="T78" fmla="*/ 2 w 85"/>
                  <a:gd name="T79" fmla="*/ 39 h 54"/>
                  <a:gd name="T80" fmla="*/ 0 w 85"/>
                  <a:gd name="T81" fmla="*/ 37 h 54"/>
                  <a:gd name="T82" fmla="*/ 0 w 85"/>
                  <a:gd name="T83" fmla="*/ 17 h 54"/>
                  <a:gd name="T84" fmla="*/ 5 w 85"/>
                  <a:gd name="T85" fmla="*/ 5 h 54"/>
                  <a:gd name="T86" fmla="*/ 17 w 85"/>
                  <a:gd name="T87" fmla="*/ 0 h 54"/>
                  <a:gd name="T88" fmla="*/ 42 w 85"/>
                  <a:gd name="T89" fmla="*/ 0 h 54"/>
                  <a:gd name="T90" fmla="*/ 42 w 85"/>
                  <a:gd name="T91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5" h="54">
                    <a:moveTo>
                      <a:pt x="80" y="49"/>
                    </a:move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4"/>
                      <a:pt x="79" y="10"/>
                      <a:pt x="76" y="8"/>
                    </a:cubicBezTo>
                    <a:cubicBezTo>
                      <a:pt x="74" y="6"/>
                      <a:pt x="71" y="4"/>
                      <a:pt x="68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2" y="0"/>
                      <a:pt x="77" y="2"/>
                      <a:pt x="80" y="5"/>
                    </a:cubicBezTo>
                    <a:cubicBezTo>
                      <a:pt x="83" y="8"/>
                      <a:pt x="85" y="12"/>
                      <a:pt x="85" y="17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53"/>
                      <a:pt x="84" y="54"/>
                      <a:pt x="82" y="54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9" y="54"/>
                      <a:pt x="68" y="53"/>
                      <a:pt x="68" y="51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8" y="17"/>
                      <a:pt x="68" y="17"/>
                      <a:pt x="6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9" y="11"/>
                      <a:pt x="70" y="12"/>
                      <a:pt x="71" y="13"/>
                    </a:cubicBezTo>
                    <a:cubicBezTo>
                      <a:pt x="72" y="14"/>
                      <a:pt x="73" y="16"/>
                      <a:pt x="73" y="17"/>
                    </a:cubicBezTo>
                    <a:cubicBezTo>
                      <a:pt x="73" y="49"/>
                      <a:pt x="73" y="49"/>
                      <a:pt x="73" y="49"/>
                    </a:cubicBezTo>
                    <a:lnTo>
                      <a:pt x="80" y="49"/>
                    </a:lnTo>
                    <a:close/>
                    <a:moveTo>
                      <a:pt x="42" y="4"/>
                    </a:moveTo>
                    <a:cubicBezTo>
                      <a:pt x="17" y="4"/>
                      <a:pt x="17" y="4"/>
                      <a:pt x="17" y="4"/>
                    </a:cubicBezTo>
                    <a:cubicBezTo>
                      <a:pt x="14" y="4"/>
                      <a:pt x="11" y="6"/>
                      <a:pt x="9" y="8"/>
                    </a:cubicBezTo>
                    <a:cubicBezTo>
                      <a:pt x="6" y="10"/>
                      <a:pt x="5" y="14"/>
                      <a:pt x="5" y="17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6"/>
                      <a:pt x="13" y="14"/>
                      <a:pt x="13" y="13"/>
                    </a:cubicBezTo>
                    <a:cubicBezTo>
                      <a:pt x="14" y="12"/>
                      <a:pt x="16" y="11"/>
                      <a:pt x="17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8"/>
                      <a:pt x="16" y="39"/>
                      <a:pt x="14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39"/>
                      <a:pt x="0" y="38"/>
                      <a:pt x="0" y="3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2"/>
                      <a:pt x="2" y="8"/>
                      <a:pt x="5" y="5"/>
                    </a:cubicBezTo>
                    <a:cubicBezTo>
                      <a:pt x="8" y="2"/>
                      <a:pt x="13" y="0"/>
                      <a:pt x="17" y="0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4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1" name="Freeform 205"/>
              <p:cNvSpPr>
                <a:spLocks noEditPoints="1"/>
              </p:cNvSpPr>
              <p:nvPr/>
            </p:nvSpPr>
            <p:spPr bwMode="auto">
              <a:xfrm>
                <a:off x="9993328" y="1265246"/>
                <a:ext cx="90488" cy="103188"/>
              </a:xfrm>
              <a:custGeom>
                <a:avLst/>
                <a:gdLst>
                  <a:gd name="T0" fmla="*/ 26 w 40"/>
                  <a:gd name="T1" fmla="*/ 6 h 45"/>
                  <a:gd name="T2" fmla="*/ 21 w 40"/>
                  <a:gd name="T3" fmla="*/ 11 h 45"/>
                  <a:gd name="T4" fmla="*/ 20 w 40"/>
                  <a:gd name="T5" fmla="*/ 12 h 45"/>
                  <a:gd name="T6" fmla="*/ 20 w 40"/>
                  <a:gd name="T7" fmla="*/ 6 h 45"/>
                  <a:gd name="T8" fmla="*/ 23 w 40"/>
                  <a:gd name="T9" fmla="*/ 2 h 45"/>
                  <a:gd name="T10" fmla="*/ 23 w 40"/>
                  <a:gd name="T11" fmla="*/ 2 h 45"/>
                  <a:gd name="T12" fmla="*/ 26 w 40"/>
                  <a:gd name="T13" fmla="*/ 0 h 45"/>
                  <a:gd name="T14" fmla="*/ 28 w 40"/>
                  <a:gd name="T15" fmla="*/ 1 h 45"/>
                  <a:gd name="T16" fmla="*/ 28 w 40"/>
                  <a:gd name="T17" fmla="*/ 1 h 45"/>
                  <a:gd name="T18" fmla="*/ 30 w 40"/>
                  <a:gd name="T19" fmla="*/ 2 h 45"/>
                  <a:gd name="T20" fmla="*/ 38 w 40"/>
                  <a:gd name="T21" fmla="*/ 14 h 45"/>
                  <a:gd name="T22" fmla="*/ 36 w 40"/>
                  <a:gd name="T23" fmla="*/ 30 h 45"/>
                  <a:gd name="T24" fmla="*/ 36 w 40"/>
                  <a:gd name="T25" fmla="*/ 30 h 45"/>
                  <a:gd name="T26" fmla="*/ 25 w 40"/>
                  <a:gd name="T27" fmla="*/ 43 h 45"/>
                  <a:gd name="T28" fmla="*/ 20 w 40"/>
                  <a:gd name="T29" fmla="*/ 44 h 45"/>
                  <a:gd name="T30" fmla="*/ 20 w 40"/>
                  <a:gd name="T31" fmla="*/ 40 h 45"/>
                  <a:gd name="T32" fmla="*/ 23 w 40"/>
                  <a:gd name="T33" fmla="*/ 38 h 45"/>
                  <a:gd name="T34" fmla="*/ 32 w 40"/>
                  <a:gd name="T35" fmla="*/ 28 h 45"/>
                  <a:gd name="T36" fmla="*/ 32 w 40"/>
                  <a:gd name="T37" fmla="*/ 28 h 45"/>
                  <a:gd name="T38" fmla="*/ 32 w 40"/>
                  <a:gd name="T39" fmla="*/ 28 h 45"/>
                  <a:gd name="T40" fmla="*/ 34 w 40"/>
                  <a:gd name="T41" fmla="*/ 15 h 45"/>
                  <a:gd name="T42" fmla="*/ 27 w 40"/>
                  <a:gd name="T43" fmla="*/ 6 h 45"/>
                  <a:gd name="T44" fmla="*/ 26 w 40"/>
                  <a:gd name="T45" fmla="*/ 6 h 45"/>
                  <a:gd name="T46" fmla="*/ 20 w 40"/>
                  <a:gd name="T47" fmla="*/ 12 h 45"/>
                  <a:gd name="T48" fmla="*/ 12 w 40"/>
                  <a:gd name="T49" fmla="*/ 16 h 45"/>
                  <a:gd name="T50" fmla="*/ 9 w 40"/>
                  <a:gd name="T51" fmla="*/ 17 h 45"/>
                  <a:gd name="T52" fmla="*/ 7 w 40"/>
                  <a:gd name="T53" fmla="*/ 17 h 45"/>
                  <a:gd name="T54" fmla="*/ 6 w 40"/>
                  <a:gd name="T55" fmla="*/ 30 h 45"/>
                  <a:gd name="T56" fmla="*/ 12 w 40"/>
                  <a:gd name="T57" fmla="*/ 39 h 45"/>
                  <a:gd name="T58" fmla="*/ 12 w 40"/>
                  <a:gd name="T59" fmla="*/ 39 h 45"/>
                  <a:gd name="T60" fmla="*/ 20 w 40"/>
                  <a:gd name="T61" fmla="*/ 40 h 45"/>
                  <a:gd name="T62" fmla="*/ 20 w 40"/>
                  <a:gd name="T63" fmla="*/ 44 h 45"/>
                  <a:gd name="T64" fmla="*/ 10 w 40"/>
                  <a:gd name="T65" fmla="*/ 43 h 45"/>
                  <a:gd name="T66" fmla="*/ 10 w 40"/>
                  <a:gd name="T67" fmla="*/ 43 h 45"/>
                  <a:gd name="T68" fmla="*/ 1 w 40"/>
                  <a:gd name="T69" fmla="*/ 31 h 45"/>
                  <a:gd name="T70" fmla="*/ 3 w 40"/>
                  <a:gd name="T71" fmla="*/ 15 h 45"/>
                  <a:gd name="T72" fmla="*/ 3 w 40"/>
                  <a:gd name="T73" fmla="*/ 15 h 45"/>
                  <a:gd name="T74" fmla="*/ 3 w 40"/>
                  <a:gd name="T75" fmla="*/ 15 h 45"/>
                  <a:gd name="T76" fmla="*/ 3 w 40"/>
                  <a:gd name="T77" fmla="*/ 14 h 45"/>
                  <a:gd name="T78" fmla="*/ 3 w 40"/>
                  <a:gd name="T79" fmla="*/ 14 h 45"/>
                  <a:gd name="T80" fmla="*/ 3 w 40"/>
                  <a:gd name="T81" fmla="*/ 14 h 45"/>
                  <a:gd name="T82" fmla="*/ 5 w 40"/>
                  <a:gd name="T83" fmla="*/ 13 h 45"/>
                  <a:gd name="T84" fmla="*/ 8 w 40"/>
                  <a:gd name="T85" fmla="*/ 12 h 45"/>
                  <a:gd name="T86" fmla="*/ 10 w 40"/>
                  <a:gd name="T87" fmla="*/ 12 h 45"/>
                  <a:gd name="T88" fmla="*/ 18 w 40"/>
                  <a:gd name="T89" fmla="*/ 7 h 45"/>
                  <a:gd name="T90" fmla="*/ 20 w 40"/>
                  <a:gd name="T91" fmla="*/ 6 h 45"/>
                  <a:gd name="T92" fmla="*/ 20 w 40"/>
                  <a:gd name="T93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" h="45">
                    <a:moveTo>
                      <a:pt x="26" y="6"/>
                    </a:moveTo>
                    <a:cubicBezTo>
                      <a:pt x="25" y="8"/>
                      <a:pt x="23" y="10"/>
                      <a:pt x="21" y="1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4"/>
                      <a:pt x="22" y="3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1"/>
                      <a:pt x="25" y="0"/>
                      <a:pt x="26" y="0"/>
                    </a:cubicBezTo>
                    <a:cubicBezTo>
                      <a:pt x="26" y="1"/>
                      <a:pt x="27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9" y="1"/>
                      <a:pt x="30" y="2"/>
                    </a:cubicBezTo>
                    <a:cubicBezTo>
                      <a:pt x="34" y="4"/>
                      <a:pt x="37" y="8"/>
                      <a:pt x="38" y="14"/>
                    </a:cubicBezTo>
                    <a:cubicBezTo>
                      <a:pt x="40" y="19"/>
                      <a:pt x="39" y="25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4" y="36"/>
                      <a:pt x="29" y="40"/>
                      <a:pt x="25" y="43"/>
                    </a:cubicBezTo>
                    <a:cubicBezTo>
                      <a:pt x="23" y="43"/>
                      <a:pt x="21" y="44"/>
                      <a:pt x="20" y="44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1" y="39"/>
                      <a:pt x="22" y="39"/>
                      <a:pt x="23" y="38"/>
                    </a:cubicBezTo>
                    <a:cubicBezTo>
                      <a:pt x="26" y="36"/>
                      <a:pt x="30" y="33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4" y="24"/>
                      <a:pt x="35" y="19"/>
                      <a:pt x="34" y="15"/>
                    </a:cubicBezTo>
                    <a:cubicBezTo>
                      <a:pt x="33" y="11"/>
                      <a:pt x="31" y="8"/>
                      <a:pt x="27" y="6"/>
                    </a:cubicBezTo>
                    <a:cubicBezTo>
                      <a:pt x="27" y="6"/>
                      <a:pt x="27" y="6"/>
                      <a:pt x="26" y="6"/>
                    </a:cubicBezTo>
                    <a:close/>
                    <a:moveTo>
                      <a:pt x="20" y="12"/>
                    </a:moveTo>
                    <a:cubicBezTo>
                      <a:pt x="17" y="14"/>
                      <a:pt x="15" y="15"/>
                      <a:pt x="12" y="16"/>
                    </a:cubicBezTo>
                    <a:cubicBezTo>
                      <a:pt x="11" y="16"/>
                      <a:pt x="10" y="17"/>
                      <a:pt x="9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5" y="22"/>
                      <a:pt x="5" y="26"/>
                      <a:pt x="6" y="30"/>
                    </a:cubicBezTo>
                    <a:cubicBezTo>
                      <a:pt x="7" y="34"/>
                      <a:pt x="9" y="37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4" y="40"/>
                      <a:pt x="17" y="40"/>
                      <a:pt x="20" y="40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6" y="45"/>
                      <a:pt x="13" y="45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5" y="41"/>
                      <a:pt x="2" y="37"/>
                      <a:pt x="1" y="31"/>
                    </a:cubicBezTo>
                    <a:cubicBezTo>
                      <a:pt x="0" y="26"/>
                      <a:pt x="0" y="20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6" y="13"/>
                      <a:pt x="7" y="13"/>
                      <a:pt x="8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3" y="11"/>
                      <a:pt x="15" y="9"/>
                      <a:pt x="18" y="7"/>
                    </a:cubicBezTo>
                    <a:cubicBezTo>
                      <a:pt x="18" y="7"/>
                      <a:pt x="19" y="6"/>
                      <a:pt x="20" y="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2" name="Freeform 206"/>
              <p:cNvSpPr>
                <a:spLocks noEditPoints="1"/>
              </p:cNvSpPr>
              <p:nvPr/>
            </p:nvSpPr>
            <p:spPr bwMode="auto">
              <a:xfrm>
                <a:off x="9886966" y="1155707"/>
                <a:ext cx="171451" cy="144464"/>
              </a:xfrm>
              <a:custGeom>
                <a:avLst/>
                <a:gdLst>
                  <a:gd name="T0" fmla="*/ 38 w 76"/>
                  <a:gd name="T1" fmla="*/ 58 h 64"/>
                  <a:gd name="T2" fmla="*/ 41 w 76"/>
                  <a:gd name="T3" fmla="*/ 59 h 64"/>
                  <a:gd name="T4" fmla="*/ 55 w 76"/>
                  <a:gd name="T5" fmla="*/ 57 h 64"/>
                  <a:gd name="T6" fmla="*/ 55 w 76"/>
                  <a:gd name="T7" fmla="*/ 57 h 64"/>
                  <a:gd name="T8" fmla="*/ 55 w 76"/>
                  <a:gd name="T9" fmla="*/ 57 h 64"/>
                  <a:gd name="T10" fmla="*/ 56 w 76"/>
                  <a:gd name="T11" fmla="*/ 57 h 64"/>
                  <a:gd name="T12" fmla="*/ 61 w 76"/>
                  <a:gd name="T13" fmla="*/ 54 h 64"/>
                  <a:gd name="T14" fmla="*/ 61 w 76"/>
                  <a:gd name="T15" fmla="*/ 54 h 64"/>
                  <a:gd name="T16" fmla="*/ 66 w 76"/>
                  <a:gd name="T17" fmla="*/ 50 h 64"/>
                  <a:gd name="T18" fmla="*/ 67 w 76"/>
                  <a:gd name="T19" fmla="*/ 48 h 64"/>
                  <a:gd name="T20" fmla="*/ 68 w 76"/>
                  <a:gd name="T21" fmla="*/ 46 h 64"/>
                  <a:gd name="T22" fmla="*/ 68 w 76"/>
                  <a:gd name="T23" fmla="*/ 46 h 64"/>
                  <a:gd name="T24" fmla="*/ 68 w 76"/>
                  <a:gd name="T25" fmla="*/ 46 h 64"/>
                  <a:gd name="T26" fmla="*/ 67 w 76"/>
                  <a:gd name="T27" fmla="*/ 26 h 64"/>
                  <a:gd name="T28" fmla="*/ 49 w 76"/>
                  <a:gd name="T29" fmla="*/ 9 h 64"/>
                  <a:gd name="T30" fmla="*/ 49 w 76"/>
                  <a:gd name="T31" fmla="*/ 9 h 64"/>
                  <a:gd name="T32" fmla="*/ 38 w 76"/>
                  <a:gd name="T33" fmla="*/ 6 h 64"/>
                  <a:gd name="T34" fmla="*/ 38 w 76"/>
                  <a:gd name="T35" fmla="*/ 1 h 64"/>
                  <a:gd name="T36" fmla="*/ 51 w 76"/>
                  <a:gd name="T37" fmla="*/ 5 h 64"/>
                  <a:gd name="T38" fmla="*/ 51 w 76"/>
                  <a:gd name="T39" fmla="*/ 5 h 64"/>
                  <a:gd name="T40" fmla="*/ 71 w 76"/>
                  <a:gd name="T41" fmla="*/ 24 h 64"/>
                  <a:gd name="T42" fmla="*/ 73 w 76"/>
                  <a:gd name="T43" fmla="*/ 48 h 64"/>
                  <a:gd name="T44" fmla="*/ 73 w 76"/>
                  <a:gd name="T45" fmla="*/ 48 h 64"/>
                  <a:gd name="T46" fmla="*/ 71 w 76"/>
                  <a:gd name="T47" fmla="*/ 51 h 64"/>
                  <a:gd name="T48" fmla="*/ 69 w 76"/>
                  <a:gd name="T49" fmla="*/ 53 h 64"/>
                  <a:gd name="T50" fmla="*/ 64 w 76"/>
                  <a:gd name="T51" fmla="*/ 58 h 64"/>
                  <a:gd name="T52" fmla="*/ 64 w 76"/>
                  <a:gd name="T53" fmla="*/ 58 h 64"/>
                  <a:gd name="T54" fmla="*/ 57 w 76"/>
                  <a:gd name="T55" fmla="*/ 61 h 64"/>
                  <a:gd name="T56" fmla="*/ 56 w 76"/>
                  <a:gd name="T57" fmla="*/ 62 h 64"/>
                  <a:gd name="T58" fmla="*/ 56 w 76"/>
                  <a:gd name="T59" fmla="*/ 62 h 64"/>
                  <a:gd name="T60" fmla="*/ 56 w 76"/>
                  <a:gd name="T61" fmla="*/ 62 h 64"/>
                  <a:gd name="T62" fmla="*/ 56 w 76"/>
                  <a:gd name="T63" fmla="*/ 62 h 64"/>
                  <a:gd name="T64" fmla="*/ 41 w 76"/>
                  <a:gd name="T65" fmla="*/ 63 h 64"/>
                  <a:gd name="T66" fmla="*/ 38 w 76"/>
                  <a:gd name="T67" fmla="*/ 63 h 64"/>
                  <a:gd name="T68" fmla="*/ 38 w 76"/>
                  <a:gd name="T69" fmla="*/ 58 h 64"/>
                  <a:gd name="T70" fmla="*/ 28 w 76"/>
                  <a:gd name="T71" fmla="*/ 55 h 64"/>
                  <a:gd name="T72" fmla="*/ 38 w 76"/>
                  <a:gd name="T73" fmla="*/ 58 h 64"/>
                  <a:gd name="T74" fmla="*/ 38 w 76"/>
                  <a:gd name="T75" fmla="*/ 63 h 64"/>
                  <a:gd name="T76" fmla="*/ 26 w 76"/>
                  <a:gd name="T77" fmla="*/ 59 h 64"/>
                  <a:gd name="T78" fmla="*/ 26 w 76"/>
                  <a:gd name="T79" fmla="*/ 59 h 64"/>
                  <a:gd name="T80" fmla="*/ 5 w 76"/>
                  <a:gd name="T81" fmla="*/ 40 h 64"/>
                  <a:gd name="T82" fmla="*/ 4 w 76"/>
                  <a:gd name="T83" fmla="*/ 16 h 64"/>
                  <a:gd name="T84" fmla="*/ 4 w 76"/>
                  <a:gd name="T85" fmla="*/ 16 h 64"/>
                  <a:gd name="T86" fmla="*/ 10 w 76"/>
                  <a:gd name="T87" fmla="*/ 8 h 64"/>
                  <a:gd name="T88" fmla="*/ 19 w 76"/>
                  <a:gd name="T89" fmla="*/ 3 h 64"/>
                  <a:gd name="T90" fmla="*/ 35 w 76"/>
                  <a:gd name="T91" fmla="*/ 1 h 64"/>
                  <a:gd name="T92" fmla="*/ 38 w 76"/>
                  <a:gd name="T93" fmla="*/ 1 h 64"/>
                  <a:gd name="T94" fmla="*/ 38 w 76"/>
                  <a:gd name="T95" fmla="*/ 6 h 64"/>
                  <a:gd name="T96" fmla="*/ 34 w 76"/>
                  <a:gd name="T97" fmla="*/ 5 h 64"/>
                  <a:gd name="T98" fmla="*/ 21 w 76"/>
                  <a:gd name="T99" fmla="*/ 7 h 64"/>
                  <a:gd name="T100" fmla="*/ 13 w 76"/>
                  <a:gd name="T101" fmla="*/ 11 h 64"/>
                  <a:gd name="T102" fmla="*/ 8 w 76"/>
                  <a:gd name="T103" fmla="*/ 18 h 64"/>
                  <a:gd name="T104" fmla="*/ 8 w 76"/>
                  <a:gd name="T105" fmla="*/ 18 h 64"/>
                  <a:gd name="T106" fmla="*/ 9 w 76"/>
                  <a:gd name="T107" fmla="*/ 38 h 64"/>
                  <a:gd name="T108" fmla="*/ 28 w 76"/>
                  <a:gd name="T109" fmla="*/ 55 h 64"/>
                  <a:gd name="T110" fmla="*/ 28 w 76"/>
                  <a:gd name="T111" fmla="*/ 5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6" h="64">
                    <a:moveTo>
                      <a:pt x="38" y="58"/>
                    </a:moveTo>
                    <a:cubicBezTo>
                      <a:pt x="39" y="58"/>
                      <a:pt x="40" y="58"/>
                      <a:pt x="41" y="59"/>
                    </a:cubicBezTo>
                    <a:cubicBezTo>
                      <a:pt x="46" y="59"/>
                      <a:pt x="51" y="59"/>
                      <a:pt x="55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7"/>
                      <a:pt x="56" y="57"/>
                      <a:pt x="56" y="57"/>
                    </a:cubicBezTo>
                    <a:cubicBezTo>
                      <a:pt x="58" y="56"/>
                      <a:pt x="60" y="55"/>
                      <a:pt x="61" y="54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3" y="53"/>
                      <a:pt x="64" y="52"/>
                      <a:pt x="66" y="50"/>
                    </a:cubicBezTo>
                    <a:cubicBezTo>
                      <a:pt x="66" y="50"/>
                      <a:pt x="67" y="49"/>
                      <a:pt x="67" y="48"/>
                    </a:cubicBezTo>
                    <a:cubicBezTo>
                      <a:pt x="68" y="48"/>
                      <a:pt x="68" y="47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71" y="40"/>
                      <a:pt x="71" y="33"/>
                      <a:pt x="67" y="26"/>
                    </a:cubicBezTo>
                    <a:cubicBezTo>
                      <a:pt x="64" y="19"/>
                      <a:pt x="57" y="13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5" y="8"/>
                      <a:pt x="42" y="6"/>
                      <a:pt x="38" y="6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42" y="2"/>
                      <a:pt x="47" y="3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60" y="9"/>
                      <a:pt x="68" y="16"/>
                      <a:pt x="71" y="24"/>
                    </a:cubicBezTo>
                    <a:cubicBezTo>
                      <a:pt x="76" y="32"/>
                      <a:pt x="76" y="41"/>
                      <a:pt x="73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2"/>
                      <a:pt x="70" y="53"/>
                      <a:pt x="69" y="53"/>
                    </a:cubicBezTo>
                    <a:cubicBezTo>
                      <a:pt x="68" y="55"/>
                      <a:pt x="66" y="57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2" y="59"/>
                      <a:pt x="60" y="61"/>
                      <a:pt x="57" y="61"/>
                    </a:cubicBezTo>
                    <a:cubicBezTo>
                      <a:pt x="57" y="62"/>
                      <a:pt x="57" y="62"/>
                      <a:pt x="56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2" y="63"/>
                      <a:pt x="46" y="64"/>
                      <a:pt x="41" y="63"/>
                    </a:cubicBezTo>
                    <a:cubicBezTo>
                      <a:pt x="40" y="63"/>
                      <a:pt x="39" y="63"/>
                      <a:pt x="38" y="63"/>
                    </a:cubicBezTo>
                    <a:lnTo>
                      <a:pt x="38" y="58"/>
                    </a:lnTo>
                    <a:close/>
                    <a:moveTo>
                      <a:pt x="28" y="55"/>
                    </a:moveTo>
                    <a:cubicBezTo>
                      <a:pt x="31" y="56"/>
                      <a:pt x="35" y="58"/>
                      <a:pt x="38" y="58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4" y="62"/>
                      <a:pt x="30" y="61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16" y="55"/>
                      <a:pt x="9" y="48"/>
                      <a:pt x="5" y="40"/>
                    </a:cubicBezTo>
                    <a:cubicBezTo>
                      <a:pt x="1" y="32"/>
                      <a:pt x="0" y="24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3"/>
                      <a:pt x="7" y="10"/>
                      <a:pt x="10" y="8"/>
                    </a:cubicBezTo>
                    <a:cubicBezTo>
                      <a:pt x="13" y="6"/>
                      <a:pt x="16" y="4"/>
                      <a:pt x="19" y="3"/>
                    </a:cubicBezTo>
                    <a:cubicBezTo>
                      <a:pt x="24" y="1"/>
                      <a:pt x="29" y="0"/>
                      <a:pt x="35" y="1"/>
                    </a:cubicBezTo>
                    <a:cubicBezTo>
                      <a:pt x="36" y="1"/>
                      <a:pt x="37" y="1"/>
                      <a:pt x="38" y="1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6" y="5"/>
                      <a:pt x="34" y="5"/>
                    </a:cubicBezTo>
                    <a:cubicBezTo>
                      <a:pt x="30" y="5"/>
                      <a:pt x="25" y="6"/>
                      <a:pt x="21" y="7"/>
                    </a:cubicBezTo>
                    <a:cubicBezTo>
                      <a:pt x="18" y="8"/>
                      <a:pt x="15" y="10"/>
                      <a:pt x="13" y="11"/>
                    </a:cubicBezTo>
                    <a:cubicBezTo>
                      <a:pt x="11" y="13"/>
                      <a:pt x="9" y="15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5" y="24"/>
                      <a:pt x="6" y="31"/>
                      <a:pt x="9" y="38"/>
                    </a:cubicBezTo>
                    <a:cubicBezTo>
                      <a:pt x="13" y="45"/>
                      <a:pt x="19" y="51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3" name="Freeform 208"/>
              <p:cNvSpPr>
                <a:spLocks noEditPoints="1"/>
              </p:cNvSpPr>
              <p:nvPr/>
            </p:nvSpPr>
            <p:spPr bwMode="auto">
              <a:xfrm>
                <a:off x="10072703" y="1082683"/>
                <a:ext cx="146050" cy="165101"/>
              </a:xfrm>
              <a:custGeom>
                <a:avLst/>
                <a:gdLst>
                  <a:gd name="T0" fmla="*/ 55 w 65"/>
                  <a:gd name="T1" fmla="*/ 47 h 73"/>
                  <a:gd name="T2" fmla="*/ 55 w 65"/>
                  <a:gd name="T3" fmla="*/ 14 h 73"/>
                  <a:gd name="T4" fmla="*/ 63 w 65"/>
                  <a:gd name="T5" fmla="*/ 22 h 73"/>
                  <a:gd name="T6" fmla="*/ 59 w 65"/>
                  <a:gd name="T7" fmla="*/ 49 h 73"/>
                  <a:gd name="T8" fmla="*/ 55 w 65"/>
                  <a:gd name="T9" fmla="*/ 47 h 73"/>
                  <a:gd name="T10" fmla="*/ 55 w 65"/>
                  <a:gd name="T11" fmla="*/ 47 h 73"/>
                  <a:gd name="T12" fmla="*/ 55 w 65"/>
                  <a:gd name="T13" fmla="*/ 14 h 73"/>
                  <a:gd name="T14" fmla="*/ 55 w 65"/>
                  <a:gd name="T15" fmla="*/ 47 h 73"/>
                  <a:gd name="T16" fmla="*/ 55 w 65"/>
                  <a:gd name="T17" fmla="*/ 47 h 73"/>
                  <a:gd name="T18" fmla="*/ 38 w 65"/>
                  <a:gd name="T19" fmla="*/ 5 h 73"/>
                  <a:gd name="T20" fmla="*/ 32 w 65"/>
                  <a:gd name="T21" fmla="*/ 1 h 73"/>
                  <a:gd name="T22" fmla="*/ 48 w 65"/>
                  <a:gd name="T23" fmla="*/ 2 h 73"/>
                  <a:gd name="T24" fmla="*/ 55 w 65"/>
                  <a:gd name="T25" fmla="*/ 7 h 73"/>
                  <a:gd name="T26" fmla="*/ 46 w 65"/>
                  <a:gd name="T27" fmla="*/ 7 h 73"/>
                  <a:gd name="T28" fmla="*/ 46 w 65"/>
                  <a:gd name="T29" fmla="*/ 7 h 73"/>
                  <a:gd name="T30" fmla="*/ 34 w 65"/>
                  <a:gd name="T31" fmla="*/ 67 h 73"/>
                  <a:gd name="T32" fmla="*/ 36 w 65"/>
                  <a:gd name="T33" fmla="*/ 67 h 73"/>
                  <a:gd name="T34" fmla="*/ 47 w 65"/>
                  <a:gd name="T35" fmla="*/ 59 h 73"/>
                  <a:gd name="T36" fmla="*/ 55 w 65"/>
                  <a:gd name="T37" fmla="*/ 47 h 73"/>
                  <a:gd name="T38" fmla="*/ 50 w 65"/>
                  <a:gd name="T39" fmla="*/ 63 h 73"/>
                  <a:gd name="T40" fmla="*/ 37 w 65"/>
                  <a:gd name="T41" fmla="*/ 71 h 73"/>
                  <a:gd name="T42" fmla="*/ 37 w 65"/>
                  <a:gd name="T43" fmla="*/ 71 h 73"/>
                  <a:gd name="T44" fmla="*/ 32 w 65"/>
                  <a:gd name="T45" fmla="*/ 73 h 73"/>
                  <a:gd name="T46" fmla="*/ 32 w 65"/>
                  <a:gd name="T47" fmla="*/ 6 h 73"/>
                  <a:gd name="T48" fmla="*/ 18 w 65"/>
                  <a:gd name="T49" fmla="*/ 14 h 73"/>
                  <a:gd name="T50" fmla="*/ 9 w 65"/>
                  <a:gd name="T51" fmla="*/ 26 h 73"/>
                  <a:gd name="T52" fmla="*/ 18 w 65"/>
                  <a:gd name="T53" fmla="*/ 67 h 73"/>
                  <a:gd name="T54" fmla="*/ 18 w 65"/>
                  <a:gd name="T55" fmla="*/ 67 h 73"/>
                  <a:gd name="T56" fmla="*/ 23 w 65"/>
                  <a:gd name="T57" fmla="*/ 68 h 73"/>
                  <a:gd name="T58" fmla="*/ 32 w 65"/>
                  <a:gd name="T59" fmla="*/ 68 h 73"/>
                  <a:gd name="T60" fmla="*/ 29 w 65"/>
                  <a:gd name="T61" fmla="*/ 73 h 73"/>
                  <a:gd name="T62" fmla="*/ 19 w 65"/>
                  <a:gd name="T63" fmla="*/ 72 h 73"/>
                  <a:gd name="T64" fmla="*/ 16 w 65"/>
                  <a:gd name="T65" fmla="*/ 71 h 73"/>
                  <a:gd name="T66" fmla="*/ 5 w 65"/>
                  <a:gd name="T67" fmla="*/ 24 h 73"/>
                  <a:gd name="T68" fmla="*/ 15 w 65"/>
                  <a:gd name="T69" fmla="*/ 10 h 73"/>
                  <a:gd name="T70" fmla="*/ 32 w 65"/>
                  <a:gd name="T71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5" h="73">
                    <a:moveTo>
                      <a:pt x="55" y="47"/>
                    </a:moveTo>
                    <a:cubicBezTo>
                      <a:pt x="55" y="47"/>
                      <a:pt x="55" y="47"/>
                      <a:pt x="55" y="47"/>
                    </a:cubicBezTo>
                    <a:cubicBezTo>
                      <a:pt x="59" y="39"/>
                      <a:pt x="60" y="30"/>
                      <a:pt x="58" y="23"/>
                    </a:cubicBezTo>
                    <a:cubicBezTo>
                      <a:pt x="57" y="20"/>
                      <a:pt x="56" y="17"/>
                      <a:pt x="55" y="14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9" y="11"/>
                      <a:pt x="61" y="16"/>
                      <a:pt x="63" y="22"/>
                    </a:cubicBezTo>
                    <a:cubicBezTo>
                      <a:pt x="65" y="30"/>
                      <a:pt x="64" y="40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58" y="52"/>
                      <a:pt x="56" y="55"/>
                      <a:pt x="55" y="57"/>
                    </a:cubicBezTo>
                    <a:lnTo>
                      <a:pt x="55" y="47"/>
                    </a:lnTo>
                    <a:close/>
                    <a:moveTo>
                      <a:pt x="55" y="47"/>
                    </a:moveTo>
                    <a:cubicBezTo>
                      <a:pt x="55" y="47"/>
                      <a:pt x="55" y="47"/>
                      <a:pt x="55" y="47"/>
                    </a:cubicBezTo>
                    <a:close/>
                    <a:moveTo>
                      <a:pt x="55" y="7"/>
                    </a:move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7"/>
                      <a:pt x="55" y="7"/>
                      <a:pt x="55" y="7"/>
                    </a:cubicBezTo>
                    <a:close/>
                    <a:moveTo>
                      <a:pt x="55" y="47"/>
                    </a:moveTo>
                    <a:cubicBezTo>
                      <a:pt x="55" y="57"/>
                      <a:pt x="55" y="57"/>
                      <a:pt x="55" y="57"/>
                    </a:cubicBezTo>
                    <a:lnTo>
                      <a:pt x="55" y="47"/>
                    </a:lnTo>
                    <a:close/>
                    <a:moveTo>
                      <a:pt x="46" y="7"/>
                    </a:moveTo>
                    <a:cubicBezTo>
                      <a:pt x="44" y="5"/>
                      <a:pt x="41" y="5"/>
                      <a:pt x="38" y="5"/>
                    </a:cubicBezTo>
                    <a:cubicBezTo>
                      <a:pt x="36" y="5"/>
                      <a:pt x="34" y="5"/>
                      <a:pt x="32" y="6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4" y="0"/>
                      <a:pt x="36" y="0"/>
                      <a:pt x="38" y="0"/>
                    </a:cubicBezTo>
                    <a:cubicBezTo>
                      <a:pt x="42" y="0"/>
                      <a:pt x="45" y="1"/>
                      <a:pt x="48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51" y="3"/>
                      <a:pt x="53" y="5"/>
                      <a:pt x="55" y="7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3" y="11"/>
                      <a:pt x="50" y="8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lose/>
                    <a:moveTo>
                      <a:pt x="32" y="68"/>
                    </a:moveTo>
                    <a:cubicBezTo>
                      <a:pt x="33" y="68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9" y="65"/>
                      <a:pt x="43" y="63"/>
                      <a:pt x="47" y="59"/>
                    </a:cubicBezTo>
                    <a:cubicBezTo>
                      <a:pt x="50" y="56"/>
                      <a:pt x="53" y="52"/>
                      <a:pt x="55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3" y="59"/>
                      <a:pt x="52" y="61"/>
                      <a:pt x="50" y="63"/>
                    </a:cubicBezTo>
                    <a:cubicBezTo>
                      <a:pt x="46" y="66"/>
                      <a:pt x="42" y="69"/>
                      <a:pt x="37" y="71"/>
                    </a:cubicBezTo>
                    <a:cubicBezTo>
                      <a:pt x="37" y="71"/>
                      <a:pt x="37" y="71"/>
                      <a:pt x="37" y="71"/>
                    </a:cubicBezTo>
                    <a:cubicBezTo>
                      <a:pt x="37" y="71"/>
                      <a:pt x="37" y="71"/>
                      <a:pt x="37" y="71"/>
                    </a:cubicBezTo>
                    <a:cubicBezTo>
                      <a:pt x="37" y="71"/>
                      <a:pt x="37" y="71"/>
                      <a:pt x="37" y="71"/>
                    </a:cubicBezTo>
                    <a:cubicBezTo>
                      <a:pt x="37" y="71"/>
                      <a:pt x="36" y="71"/>
                      <a:pt x="36" y="72"/>
                    </a:cubicBezTo>
                    <a:cubicBezTo>
                      <a:pt x="35" y="72"/>
                      <a:pt x="33" y="72"/>
                      <a:pt x="32" y="73"/>
                    </a:cubicBezTo>
                    <a:lnTo>
                      <a:pt x="32" y="68"/>
                    </a:lnTo>
                    <a:close/>
                    <a:moveTo>
                      <a:pt x="32" y="6"/>
                    </a:moveTo>
                    <a:cubicBezTo>
                      <a:pt x="31" y="6"/>
                      <a:pt x="30" y="6"/>
                      <a:pt x="30" y="6"/>
                    </a:cubicBezTo>
                    <a:cubicBezTo>
                      <a:pt x="26" y="8"/>
                      <a:pt x="22" y="10"/>
                      <a:pt x="18" y="14"/>
                    </a:cubicBezTo>
                    <a:cubicBezTo>
                      <a:pt x="15" y="17"/>
                      <a:pt x="12" y="21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5" y="34"/>
                      <a:pt x="4" y="43"/>
                      <a:pt x="6" y="51"/>
                    </a:cubicBezTo>
                    <a:cubicBezTo>
                      <a:pt x="8" y="58"/>
                      <a:pt x="12" y="64"/>
                      <a:pt x="18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9" y="67"/>
                      <a:pt x="19" y="67"/>
                      <a:pt x="20" y="68"/>
                    </a:cubicBezTo>
                    <a:cubicBezTo>
                      <a:pt x="21" y="68"/>
                      <a:pt x="22" y="68"/>
                      <a:pt x="23" y="68"/>
                    </a:cubicBezTo>
                    <a:cubicBezTo>
                      <a:pt x="25" y="69"/>
                      <a:pt x="27" y="69"/>
                      <a:pt x="28" y="68"/>
                    </a:cubicBezTo>
                    <a:cubicBezTo>
                      <a:pt x="30" y="68"/>
                      <a:pt x="31" y="68"/>
                      <a:pt x="32" y="68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1" y="73"/>
                      <a:pt x="30" y="73"/>
                      <a:pt x="29" y="73"/>
                    </a:cubicBezTo>
                    <a:cubicBezTo>
                      <a:pt x="27" y="73"/>
                      <a:pt x="24" y="73"/>
                      <a:pt x="22" y="73"/>
                    </a:cubicBezTo>
                    <a:cubicBezTo>
                      <a:pt x="21" y="73"/>
                      <a:pt x="20" y="73"/>
                      <a:pt x="19" y="72"/>
                    </a:cubicBezTo>
                    <a:cubicBezTo>
                      <a:pt x="18" y="72"/>
                      <a:pt x="17" y="72"/>
                      <a:pt x="16" y="71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8" y="67"/>
                      <a:pt x="3" y="60"/>
                      <a:pt x="1" y="52"/>
                    </a:cubicBezTo>
                    <a:cubicBezTo>
                      <a:pt x="0" y="43"/>
                      <a:pt x="1" y="33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8" y="19"/>
                      <a:pt x="11" y="14"/>
                      <a:pt x="15" y="10"/>
                    </a:cubicBezTo>
                    <a:cubicBezTo>
                      <a:pt x="19" y="6"/>
                      <a:pt x="23" y="3"/>
                      <a:pt x="28" y="2"/>
                    </a:cubicBezTo>
                    <a:cubicBezTo>
                      <a:pt x="29" y="1"/>
                      <a:pt x="31" y="1"/>
                      <a:pt x="32" y="1"/>
                    </a:cubicBezTo>
                    <a:lnTo>
                      <a:pt x="3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4" name="Freeform 211"/>
              <p:cNvSpPr>
                <a:spLocks noEditPoints="1"/>
              </p:cNvSpPr>
              <p:nvPr/>
            </p:nvSpPr>
            <p:spPr bwMode="auto">
              <a:xfrm>
                <a:off x="8083563" y="4295800"/>
                <a:ext cx="85725" cy="130176"/>
              </a:xfrm>
              <a:custGeom>
                <a:avLst/>
                <a:gdLst>
                  <a:gd name="T0" fmla="*/ 29 w 38"/>
                  <a:gd name="T1" fmla="*/ 52 h 58"/>
                  <a:gd name="T2" fmla="*/ 32 w 38"/>
                  <a:gd name="T3" fmla="*/ 52 h 58"/>
                  <a:gd name="T4" fmla="*/ 33 w 38"/>
                  <a:gd name="T5" fmla="*/ 51 h 58"/>
                  <a:gd name="T6" fmla="*/ 33 w 38"/>
                  <a:gd name="T7" fmla="*/ 51 h 58"/>
                  <a:gd name="T8" fmla="*/ 33 w 38"/>
                  <a:gd name="T9" fmla="*/ 50 h 58"/>
                  <a:gd name="T10" fmla="*/ 32 w 38"/>
                  <a:gd name="T11" fmla="*/ 47 h 58"/>
                  <a:gd name="T12" fmla="*/ 19 w 38"/>
                  <a:gd name="T13" fmla="*/ 36 h 58"/>
                  <a:gd name="T14" fmla="*/ 19 w 38"/>
                  <a:gd name="T15" fmla="*/ 27 h 58"/>
                  <a:gd name="T16" fmla="*/ 20 w 38"/>
                  <a:gd name="T17" fmla="*/ 30 h 58"/>
                  <a:gd name="T18" fmla="*/ 34 w 38"/>
                  <a:gd name="T19" fmla="*/ 43 h 58"/>
                  <a:gd name="T20" fmla="*/ 38 w 38"/>
                  <a:gd name="T21" fmla="*/ 50 h 58"/>
                  <a:gd name="T22" fmla="*/ 37 w 38"/>
                  <a:gd name="T23" fmla="*/ 53 h 58"/>
                  <a:gd name="T24" fmla="*/ 37 w 38"/>
                  <a:gd name="T25" fmla="*/ 53 h 58"/>
                  <a:gd name="T26" fmla="*/ 35 w 38"/>
                  <a:gd name="T27" fmla="*/ 55 h 58"/>
                  <a:gd name="T28" fmla="*/ 27 w 38"/>
                  <a:gd name="T29" fmla="*/ 56 h 58"/>
                  <a:gd name="T30" fmla="*/ 19 w 38"/>
                  <a:gd name="T31" fmla="*/ 50 h 58"/>
                  <a:gd name="T32" fmla="*/ 19 w 38"/>
                  <a:gd name="T33" fmla="*/ 43 h 58"/>
                  <a:gd name="T34" fmla="*/ 29 w 38"/>
                  <a:gd name="T35" fmla="*/ 52 h 58"/>
                  <a:gd name="T36" fmla="*/ 19 w 38"/>
                  <a:gd name="T37" fmla="*/ 36 h 58"/>
                  <a:gd name="T38" fmla="*/ 16 w 38"/>
                  <a:gd name="T39" fmla="*/ 32 h 58"/>
                  <a:gd name="T40" fmla="*/ 9 w 38"/>
                  <a:gd name="T41" fmla="*/ 12 h 58"/>
                  <a:gd name="T42" fmla="*/ 7 w 38"/>
                  <a:gd name="T43" fmla="*/ 8 h 58"/>
                  <a:gd name="T44" fmla="*/ 7 w 38"/>
                  <a:gd name="T45" fmla="*/ 8 h 58"/>
                  <a:gd name="T46" fmla="*/ 7 w 38"/>
                  <a:gd name="T47" fmla="*/ 9 h 58"/>
                  <a:gd name="T48" fmla="*/ 4 w 38"/>
                  <a:gd name="T49" fmla="*/ 13 h 58"/>
                  <a:gd name="T50" fmla="*/ 12 w 38"/>
                  <a:gd name="T51" fmla="*/ 35 h 58"/>
                  <a:gd name="T52" fmla="*/ 19 w 38"/>
                  <a:gd name="T53" fmla="*/ 43 h 58"/>
                  <a:gd name="T54" fmla="*/ 19 w 38"/>
                  <a:gd name="T55" fmla="*/ 50 h 58"/>
                  <a:gd name="T56" fmla="*/ 8 w 38"/>
                  <a:gd name="T57" fmla="*/ 37 h 58"/>
                  <a:gd name="T58" fmla="*/ 0 w 38"/>
                  <a:gd name="T59" fmla="*/ 12 h 58"/>
                  <a:gd name="T60" fmla="*/ 0 w 38"/>
                  <a:gd name="T61" fmla="*/ 12 h 58"/>
                  <a:gd name="T62" fmla="*/ 0 w 38"/>
                  <a:gd name="T63" fmla="*/ 10 h 58"/>
                  <a:gd name="T64" fmla="*/ 2 w 38"/>
                  <a:gd name="T65" fmla="*/ 6 h 58"/>
                  <a:gd name="T66" fmla="*/ 4 w 38"/>
                  <a:gd name="T67" fmla="*/ 2 h 58"/>
                  <a:gd name="T68" fmla="*/ 6 w 38"/>
                  <a:gd name="T69" fmla="*/ 1 h 58"/>
                  <a:gd name="T70" fmla="*/ 9 w 38"/>
                  <a:gd name="T71" fmla="*/ 2 h 58"/>
                  <a:gd name="T72" fmla="*/ 11 w 38"/>
                  <a:gd name="T73" fmla="*/ 6 h 58"/>
                  <a:gd name="T74" fmla="*/ 14 w 38"/>
                  <a:gd name="T75" fmla="*/ 9 h 58"/>
                  <a:gd name="T76" fmla="*/ 14 w 38"/>
                  <a:gd name="T77" fmla="*/ 11 h 58"/>
                  <a:gd name="T78" fmla="*/ 19 w 38"/>
                  <a:gd name="T79" fmla="*/ 27 h 58"/>
                  <a:gd name="T80" fmla="*/ 19 w 38"/>
                  <a:gd name="T81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" h="58">
                    <a:moveTo>
                      <a:pt x="29" y="52"/>
                    </a:moveTo>
                    <a:cubicBezTo>
                      <a:pt x="30" y="52"/>
                      <a:pt x="31" y="52"/>
                      <a:pt x="32" y="52"/>
                    </a:cubicBezTo>
                    <a:cubicBezTo>
                      <a:pt x="32" y="51"/>
                      <a:pt x="32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49"/>
                      <a:pt x="33" y="48"/>
                      <a:pt x="32" y="47"/>
                    </a:cubicBezTo>
                    <a:cubicBezTo>
                      <a:pt x="27" y="44"/>
                      <a:pt x="22" y="40"/>
                      <a:pt x="19" y="3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20" y="29"/>
                      <a:pt x="20" y="30"/>
                    </a:cubicBezTo>
                    <a:cubicBezTo>
                      <a:pt x="24" y="35"/>
                      <a:pt x="28" y="40"/>
                      <a:pt x="34" y="43"/>
                    </a:cubicBezTo>
                    <a:cubicBezTo>
                      <a:pt x="37" y="45"/>
                      <a:pt x="38" y="48"/>
                      <a:pt x="38" y="50"/>
                    </a:cubicBezTo>
                    <a:cubicBezTo>
                      <a:pt x="38" y="51"/>
                      <a:pt x="37" y="52"/>
                      <a:pt x="37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6" y="54"/>
                      <a:pt x="36" y="55"/>
                      <a:pt x="35" y="55"/>
                    </a:cubicBezTo>
                    <a:cubicBezTo>
                      <a:pt x="33" y="57"/>
                      <a:pt x="30" y="58"/>
                      <a:pt x="27" y="56"/>
                    </a:cubicBezTo>
                    <a:cubicBezTo>
                      <a:pt x="24" y="54"/>
                      <a:pt x="21" y="52"/>
                      <a:pt x="19" y="50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22" y="47"/>
                      <a:pt x="25" y="49"/>
                      <a:pt x="29" y="52"/>
                    </a:cubicBezTo>
                    <a:close/>
                    <a:moveTo>
                      <a:pt x="19" y="36"/>
                    </a:moveTo>
                    <a:cubicBezTo>
                      <a:pt x="18" y="35"/>
                      <a:pt x="17" y="33"/>
                      <a:pt x="16" y="32"/>
                    </a:cubicBezTo>
                    <a:cubicBezTo>
                      <a:pt x="12" y="26"/>
                      <a:pt x="10" y="19"/>
                      <a:pt x="9" y="12"/>
                    </a:cubicBezTo>
                    <a:cubicBezTo>
                      <a:pt x="9" y="11"/>
                      <a:pt x="8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0"/>
                      <a:pt x="5" y="11"/>
                      <a:pt x="4" y="13"/>
                    </a:cubicBezTo>
                    <a:cubicBezTo>
                      <a:pt x="5" y="20"/>
                      <a:pt x="8" y="28"/>
                      <a:pt x="12" y="35"/>
                    </a:cubicBezTo>
                    <a:cubicBezTo>
                      <a:pt x="14" y="38"/>
                      <a:pt x="16" y="41"/>
                      <a:pt x="19" y="43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4" y="46"/>
                      <a:pt x="11" y="42"/>
                      <a:pt x="8" y="37"/>
                    </a:cubicBezTo>
                    <a:cubicBezTo>
                      <a:pt x="3" y="30"/>
                      <a:pt x="0" y="2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1" y="9"/>
                      <a:pt x="2" y="8"/>
                      <a:pt x="2" y="6"/>
                    </a:cubicBezTo>
                    <a:cubicBezTo>
                      <a:pt x="3" y="5"/>
                      <a:pt x="4" y="4"/>
                      <a:pt x="4" y="2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0"/>
                      <a:pt x="8" y="1"/>
                      <a:pt x="9" y="2"/>
                    </a:cubicBezTo>
                    <a:cubicBezTo>
                      <a:pt x="10" y="3"/>
                      <a:pt x="10" y="4"/>
                      <a:pt x="11" y="6"/>
                    </a:cubicBezTo>
                    <a:cubicBezTo>
                      <a:pt x="12" y="7"/>
                      <a:pt x="13" y="8"/>
                      <a:pt x="14" y="9"/>
                    </a:cubicBezTo>
                    <a:cubicBezTo>
                      <a:pt x="14" y="10"/>
                      <a:pt x="14" y="10"/>
                      <a:pt x="14" y="11"/>
                    </a:cubicBezTo>
                    <a:cubicBezTo>
                      <a:pt x="14" y="16"/>
                      <a:pt x="16" y="22"/>
                      <a:pt x="19" y="27"/>
                    </a:cubicBezTo>
                    <a:lnTo>
                      <a:pt x="1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5" name="Freeform 212"/>
              <p:cNvSpPr>
                <a:spLocks noEditPoints="1"/>
              </p:cNvSpPr>
              <p:nvPr/>
            </p:nvSpPr>
            <p:spPr bwMode="auto">
              <a:xfrm>
                <a:off x="8137539" y="4073548"/>
                <a:ext cx="136525" cy="134939"/>
              </a:xfrm>
              <a:custGeom>
                <a:avLst/>
                <a:gdLst>
                  <a:gd name="T0" fmla="*/ 44 w 60"/>
                  <a:gd name="T1" fmla="*/ 10 h 60"/>
                  <a:gd name="T2" fmla="*/ 31 w 60"/>
                  <a:gd name="T3" fmla="*/ 1 h 60"/>
                  <a:gd name="T4" fmla="*/ 57 w 60"/>
                  <a:gd name="T5" fmla="*/ 20 h 60"/>
                  <a:gd name="T6" fmla="*/ 57 w 60"/>
                  <a:gd name="T7" fmla="*/ 40 h 60"/>
                  <a:gd name="T8" fmla="*/ 44 w 60"/>
                  <a:gd name="T9" fmla="*/ 56 h 60"/>
                  <a:gd name="T10" fmla="*/ 35 w 60"/>
                  <a:gd name="T11" fmla="*/ 59 h 60"/>
                  <a:gd name="T12" fmla="*/ 31 w 60"/>
                  <a:gd name="T13" fmla="*/ 55 h 60"/>
                  <a:gd name="T14" fmla="*/ 34 w 60"/>
                  <a:gd name="T15" fmla="*/ 55 h 60"/>
                  <a:gd name="T16" fmla="*/ 41 w 60"/>
                  <a:gd name="T17" fmla="*/ 52 h 60"/>
                  <a:gd name="T18" fmla="*/ 53 w 60"/>
                  <a:gd name="T19" fmla="*/ 39 h 60"/>
                  <a:gd name="T20" fmla="*/ 52 w 60"/>
                  <a:gd name="T21" fmla="*/ 21 h 60"/>
                  <a:gd name="T22" fmla="*/ 31 w 60"/>
                  <a:gd name="T23" fmla="*/ 17 h 60"/>
                  <a:gd name="T24" fmla="*/ 36 w 60"/>
                  <a:gd name="T25" fmla="*/ 28 h 60"/>
                  <a:gd name="T26" fmla="*/ 35 w 60"/>
                  <a:gd name="T27" fmla="*/ 36 h 60"/>
                  <a:gd name="T28" fmla="*/ 31 w 60"/>
                  <a:gd name="T29" fmla="*/ 42 h 60"/>
                  <a:gd name="T30" fmla="*/ 40 w 60"/>
                  <a:gd name="T31" fmla="*/ 38 h 60"/>
                  <a:gd name="T32" fmla="*/ 40 w 60"/>
                  <a:gd name="T33" fmla="*/ 26 h 60"/>
                  <a:gd name="T34" fmla="*/ 34 w 60"/>
                  <a:gd name="T35" fmla="*/ 18 h 60"/>
                  <a:gd name="T36" fmla="*/ 31 w 60"/>
                  <a:gd name="T37" fmla="*/ 48 h 60"/>
                  <a:gd name="T38" fmla="*/ 31 w 60"/>
                  <a:gd name="T39" fmla="*/ 5 h 60"/>
                  <a:gd name="T40" fmla="*/ 30 w 60"/>
                  <a:gd name="T41" fmla="*/ 0 h 60"/>
                  <a:gd name="T42" fmla="*/ 31 w 60"/>
                  <a:gd name="T43" fmla="*/ 5 h 60"/>
                  <a:gd name="T44" fmla="*/ 31 w 60"/>
                  <a:gd name="T45" fmla="*/ 17 h 60"/>
                  <a:gd name="T46" fmla="*/ 31 w 60"/>
                  <a:gd name="T47" fmla="*/ 22 h 60"/>
                  <a:gd name="T48" fmla="*/ 30 w 60"/>
                  <a:gd name="T49" fmla="*/ 16 h 60"/>
                  <a:gd name="T50" fmla="*/ 31 w 60"/>
                  <a:gd name="T51" fmla="*/ 48 h 60"/>
                  <a:gd name="T52" fmla="*/ 30 w 60"/>
                  <a:gd name="T53" fmla="*/ 43 h 60"/>
                  <a:gd name="T54" fmla="*/ 31 w 60"/>
                  <a:gd name="T55" fmla="*/ 48 h 60"/>
                  <a:gd name="T56" fmla="*/ 31 w 60"/>
                  <a:gd name="T57" fmla="*/ 55 h 60"/>
                  <a:gd name="T58" fmla="*/ 30 w 60"/>
                  <a:gd name="T59" fmla="*/ 60 h 60"/>
                  <a:gd name="T60" fmla="*/ 31 w 60"/>
                  <a:gd name="T61" fmla="*/ 48 h 60"/>
                  <a:gd name="T62" fmla="*/ 30 w 60"/>
                  <a:gd name="T63" fmla="*/ 5 h 60"/>
                  <a:gd name="T64" fmla="*/ 27 w 60"/>
                  <a:gd name="T65" fmla="*/ 5 h 60"/>
                  <a:gd name="T66" fmla="*/ 24 w 60"/>
                  <a:gd name="T67" fmla="*/ 6 h 60"/>
                  <a:gd name="T68" fmla="*/ 6 w 60"/>
                  <a:gd name="T69" fmla="*/ 17 h 60"/>
                  <a:gd name="T70" fmla="*/ 9 w 60"/>
                  <a:gd name="T71" fmla="*/ 19 h 60"/>
                  <a:gd name="T72" fmla="*/ 19 w 60"/>
                  <a:gd name="T73" fmla="*/ 15 h 60"/>
                  <a:gd name="T74" fmla="*/ 21 w 60"/>
                  <a:gd name="T75" fmla="*/ 15 h 60"/>
                  <a:gd name="T76" fmla="*/ 30 w 60"/>
                  <a:gd name="T77" fmla="*/ 16 h 60"/>
                  <a:gd name="T78" fmla="*/ 23 w 60"/>
                  <a:gd name="T79" fmla="*/ 20 h 60"/>
                  <a:gd name="T80" fmla="*/ 20 w 60"/>
                  <a:gd name="T81" fmla="*/ 20 h 60"/>
                  <a:gd name="T82" fmla="*/ 20 w 60"/>
                  <a:gd name="T83" fmla="*/ 20 h 60"/>
                  <a:gd name="T84" fmla="*/ 10 w 60"/>
                  <a:gd name="T85" fmla="*/ 24 h 60"/>
                  <a:gd name="T86" fmla="*/ 7 w 60"/>
                  <a:gd name="T87" fmla="*/ 24 h 60"/>
                  <a:gd name="T88" fmla="*/ 1 w 60"/>
                  <a:gd name="T89" fmla="*/ 19 h 60"/>
                  <a:gd name="T90" fmla="*/ 1 w 60"/>
                  <a:gd name="T91" fmla="*/ 15 h 60"/>
                  <a:gd name="T92" fmla="*/ 23 w 60"/>
                  <a:gd name="T93" fmla="*/ 1 h 60"/>
                  <a:gd name="T94" fmla="*/ 26 w 60"/>
                  <a:gd name="T95" fmla="*/ 1 h 60"/>
                  <a:gd name="T96" fmla="*/ 30 w 60"/>
                  <a:gd name="T97" fmla="*/ 0 h 60"/>
                  <a:gd name="T98" fmla="*/ 30 w 60"/>
                  <a:gd name="T99" fmla="*/ 48 h 60"/>
                  <a:gd name="T100" fmla="*/ 21 w 60"/>
                  <a:gd name="T101" fmla="*/ 52 h 60"/>
                  <a:gd name="T102" fmla="*/ 20 w 60"/>
                  <a:gd name="T103" fmla="*/ 55 h 60"/>
                  <a:gd name="T104" fmla="*/ 25 w 60"/>
                  <a:gd name="T105" fmla="*/ 55 h 60"/>
                  <a:gd name="T106" fmla="*/ 30 w 60"/>
                  <a:gd name="T107" fmla="*/ 60 h 60"/>
                  <a:gd name="T108" fmla="*/ 21 w 60"/>
                  <a:gd name="T109" fmla="*/ 60 h 60"/>
                  <a:gd name="T110" fmla="*/ 17 w 60"/>
                  <a:gd name="T111" fmla="*/ 60 h 60"/>
                  <a:gd name="T112" fmla="*/ 15 w 60"/>
                  <a:gd name="T113" fmla="*/ 57 h 60"/>
                  <a:gd name="T114" fmla="*/ 16 w 60"/>
                  <a:gd name="T115" fmla="*/ 50 h 60"/>
                  <a:gd name="T116" fmla="*/ 18 w 60"/>
                  <a:gd name="T117" fmla="*/ 47 h 60"/>
                  <a:gd name="T118" fmla="*/ 29 w 60"/>
                  <a:gd name="T119" fmla="*/ 44 h 60"/>
                  <a:gd name="T120" fmla="*/ 29 w 60"/>
                  <a:gd name="T121" fmla="*/ 44 h 60"/>
                  <a:gd name="T122" fmla="*/ 30 w 60"/>
                  <a:gd name="T123" fmla="*/ 4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2" y="21"/>
                    </a:moveTo>
                    <a:cubicBezTo>
                      <a:pt x="51" y="16"/>
                      <a:pt x="47" y="12"/>
                      <a:pt x="44" y="10"/>
                    </a:cubicBezTo>
                    <a:cubicBezTo>
                      <a:pt x="40" y="7"/>
                      <a:pt x="36" y="6"/>
                      <a:pt x="31" y="5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7" y="1"/>
                      <a:pt x="42" y="3"/>
                      <a:pt x="46" y="6"/>
                    </a:cubicBezTo>
                    <a:cubicBezTo>
                      <a:pt x="51" y="9"/>
                      <a:pt x="55" y="14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60" y="27"/>
                      <a:pt x="59" y="34"/>
                      <a:pt x="57" y="40"/>
                    </a:cubicBezTo>
                    <a:cubicBezTo>
                      <a:pt x="55" y="47"/>
                      <a:pt x="50" y="53"/>
                      <a:pt x="44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1" y="57"/>
                      <a:pt x="38" y="58"/>
                      <a:pt x="35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3" y="59"/>
                      <a:pt x="32" y="60"/>
                      <a:pt x="31" y="60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2" y="55"/>
                      <a:pt x="33" y="55"/>
                      <a:pt x="33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6" y="54"/>
                      <a:pt x="39" y="53"/>
                      <a:pt x="41" y="52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7" y="49"/>
                      <a:pt x="51" y="44"/>
                      <a:pt x="53" y="39"/>
                    </a:cubicBezTo>
                    <a:cubicBezTo>
                      <a:pt x="55" y="33"/>
                      <a:pt x="55" y="27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lose/>
                    <a:moveTo>
                      <a:pt x="31" y="1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3"/>
                      <a:pt x="35" y="25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7" y="31"/>
                      <a:pt x="37" y="34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4" y="38"/>
                      <a:pt x="33" y="40"/>
                      <a:pt x="31" y="42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5" y="45"/>
                      <a:pt x="38" y="42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1" y="34"/>
                      <a:pt x="42" y="30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23"/>
                      <a:pt x="37" y="20"/>
                      <a:pt x="34" y="18"/>
                    </a:cubicBezTo>
                    <a:cubicBezTo>
                      <a:pt x="33" y="17"/>
                      <a:pt x="32" y="17"/>
                      <a:pt x="31" y="17"/>
                    </a:cubicBezTo>
                    <a:close/>
                    <a:moveTo>
                      <a:pt x="31" y="48"/>
                    </a:moveTo>
                    <a:cubicBezTo>
                      <a:pt x="31" y="48"/>
                      <a:pt x="31" y="48"/>
                      <a:pt x="31" y="48"/>
                    </a:cubicBezTo>
                    <a:close/>
                    <a:moveTo>
                      <a:pt x="31" y="5"/>
                    </a:moveTo>
                    <a:cubicBezTo>
                      <a:pt x="31" y="5"/>
                      <a:pt x="31" y="5"/>
                      <a:pt x="30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1" y="1"/>
                      <a:pt x="31" y="1"/>
                    </a:cubicBezTo>
                    <a:cubicBezTo>
                      <a:pt x="31" y="5"/>
                      <a:pt x="31" y="5"/>
                      <a:pt x="31" y="5"/>
                    </a:cubicBezTo>
                    <a:close/>
                    <a:moveTo>
                      <a:pt x="30" y="16"/>
                    </a:moveTo>
                    <a:cubicBezTo>
                      <a:pt x="31" y="16"/>
                      <a:pt x="31" y="16"/>
                      <a:pt x="31" y="17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0" y="22"/>
                      <a:pt x="30" y="21"/>
                    </a:cubicBezTo>
                    <a:cubicBezTo>
                      <a:pt x="30" y="16"/>
                      <a:pt x="30" y="16"/>
                      <a:pt x="30" y="16"/>
                    </a:cubicBezTo>
                    <a:close/>
                    <a:moveTo>
                      <a:pt x="31" y="48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8"/>
                      <a:pt x="31" y="48"/>
                      <a:pt x="30" y="48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1" y="43"/>
                      <a:pt x="31" y="42"/>
                      <a:pt x="31" y="42"/>
                    </a:cubicBezTo>
                    <a:cubicBezTo>
                      <a:pt x="31" y="48"/>
                      <a:pt x="31" y="48"/>
                      <a:pt x="31" y="48"/>
                    </a:cubicBezTo>
                    <a:close/>
                    <a:moveTo>
                      <a:pt x="30" y="55"/>
                    </a:move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0"/>
                      <a:pt x="31" y="60"/>
                      <a:pt x="30" y="60"/>
                    </a:cubicBezTo>
                    <a:cubicBezTo>
                      <a:pt x="30" y="55"/>
                      <a:pt x="30" y="55"/>
                      <a:pt x="30" y="55"/>
                    </a:cubicBezTo>
                    <a:close/>
                    <a:moveTo>
                      <a:pt x="31" y="48"/>
                    </a:moveTo>
                    <a:cubicBezTo>
                      <a:pt x="31" y="48"/>
                      <a:pt x="31" y="48"/>
                      <a:pt x="31" y="48"/>
                    </a:cubicBezTo>
                    <a:close/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8" y="5"/>
                      <a:pt x="27" y="5"/>
                    </a:cubicBezTo>
                    <a:cubicBezTo>
                      <a:pt x="26" y="6"/>
                      <a:pt x="25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0" y="7"/>
                      <a:pt x="17" y="8"/>
                      <a:pt x="14" y="10"/>
                    </a:cubicBezTo>
                    <a:cubicBezTo>
                      <a:pt x="11" y="12"/>
                      <a:pt x="9" y="14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8"/>
                      <a:pt x="8" y="19"/>
                      <a:pt x="9" y="19"/>
                    </a:cubicBezTo>
                    <a:cubicBezTo>
                      <a:pt x="10" y="18"/>
                      <a:pt x="12" y="18"/>
                      <a:pt x="13" y="17"/>
                    </a:cubicBezTo>
                    <a:cubicBezTo>
                      <a:pt x="15" y="16"/>
                      <a:pt x="17" y="16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1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5"/>
                      <a:pt x="28" y="15"/>
                      <a:pt x="30" y="16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8" y="20"/>
                      <a:pt x="26" y="20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8" y="20"/>
                      <a:pt x="17" y="21"/>
                      <a:pt x="15" y="21"/>
                    </a:cubicBezTo>
                    <a:cubicBezTo>
                      <a:pt x="13" y="22"/>
                      <a:pt x="12" y="23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5"/>
                      <a:pt x="8" y="25"/>
                      <a:pt x="7" y="24"/>
                    </a:cubicBezTo>
                    <a:cubicBezTo>
                      <a:pt x="6" y="23"/>
                      <a:pt x="5" y="22"/>
                      <a:pt x="4" y="21"/>
                    </a:cubicBezTo>
                    <a:cubicBezTo>
                      <a:pt x="3" y="20"/>
                      <a:pt x="2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8"/>
                      <a:pt x="0" y="16"/>
                      <a:pt x="1" y="15"/>
                    </a:cubicBezTo>
                    <a:cubicBezTo>
                      <a:pt x="4" y="12"/>
                      <a:pt x="8" y="9"/>
                      <a:pt x="11" y="6"/>
                    </a:cubicBezTo>
                    <a:cubicBezTo>
                      <a:pt x="15" y="4"/>
                      <a:pt x="19" y="2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5" y="1"/>
                      <a:pt x="26" y="1"/>
                    </a:cubicBezTo>
                    <a:cubicBezTo>
                      <a:pt x="27" y="1"/>
                      <a:pt x="29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5"/>
                      <a:pt x="30" y="5"/>
                      <a:pt x="30" y="5"/>
                    </a:cubicBezTo>
                    <a:close/>
                    <a:moveTo>
                      <a:pt x="30" y="48"/>
                    </a:moveTo>
                    <a:cubicBezTo>
                      <a:pt x="29" y="49"/>
                      <a:pt x="27" y="50"/>
                      <a:pt x="25" y="50"/>
                    </a:cubicBezTo>
                    <a:cubicBezTo>
                      <a:pt x="24" y="51"/>
                      <a:pt x="23" y="51"/>
                      <a:pt x="21" y="52"/>
                    </a:cubicBezTo>
                    <a:cubicBezTo>
                      <a:pt x="21" y="52"/>
                      <a:pt x="21" y="53"/>
                      <a:pt x="21" y="54"/>
                    </a:cubicBezTo>
                    <a:cubicBezTo>
                      <a:pt x="21" y="54"/>
                      <a:pt x="21" y="55"/>
                      <a:pt x="20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2" y="55"/>
                      <a:pt x="23" y="55"/>
                      <a:pt x="25" y="55"/>
                    </a:cubicBezTo>
                    <a:cubicBezTo>
                      <a:pt x="27" y="55"/>
                      <a:pt x="28" y="55"/>
                      <a:pt x="30" y="55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8" y="60"/>
                      <a:pt x="26" y="60"/>
                      <a:pt x="25" y="60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18" y="60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6" y="59"/>
                      <a:pt x="15" y="58"/>
                      <a:pt x="15" y="57"/>
                    </a:cubicBezTo>
                    <a:cubicBezTo>
                      <a:pt x="16" y="56"/>
                      <a:pt x="16" y="54"/>
                      <a:pt x="16" y="53"/>
                    </a:cubicBezTo>
                    <a:cubicBezTo>
                      <a:pt x="16" y="52"/>
                      <a:pt x="16" y="51"/>
                      <a:pt x="16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48"/>
                      <a:pt x="17" y="47"/>
                      <a:pt x="18" y="47"/>
                    </a:cubicBezTo>
                    <a:cubicBezTo>
                      <a:pt x="20" y="47"/>
                      <a:pt x="22" y="46"/>
                      <a:pt x="24" y="46"/>
                    </a:cubicBezTo>
                    <a:cubicBezTo>
                      <a:pt x="26" y="45"/>
                      <a:pt x="27" y="45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3"/>
                      <a:pt x="30" y="43"/>
                      <a:pt x="30" y="43"/>
                    </a:cubicBezTo>
                    <a:lnTo>
                      <a:pt x="30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6" name="Freeform 214"/>
              <p:cNvSpPr>
                <a:spLocks noEditPoints="1"/>
              </p:cNvSpPr>
              <p:nvPr/>
            </p:nvSpPr>
            <p:spPr bwMode="auto">
              <a:xfrm>
                <a:off x="8023237" y="3998937"/>
                <a:ext cx="133351" cy="122239"/>
              </a:xfrm>
              <a:custGeom>
                <a:avLst/>
                <a:gdLst>
                  <a:gd name="T0" fmla="*/ 39 w 59"/>
                  <a:gd name="T1" fmla="*/ 6 h 54"/>
                  <a:gd name="T2" fmla="*/ 58 w 59"/>
                  <a:gd name="T3" fmla="*/ 24 h 54"/>
                  <a:gd name="T4" fmla="*/ 54 w 59"/>
                  <a:gd name="T5" fmla="*/ 49 h 54"/>
                  <a:gd name="T6" fmla="*/ 47 w 59"/>
                  <a:gd name="T7" fmla="*/ 49 h 54"/>
                  <a:gd name="T8" fmla="*/ 44 w 59"/>
                  <a:gd name="T9" fmla="*/ 47 h 54"/>
                  <a:gd name="T10" fmla="*/ 42 w 59"/>
                  <a:gd name="T11" fmla="*/ 34 h 54"/>
                  <a:gd name="T12" fmla="*/ 39 w 59"/>
                  <a:gd name="T13" fmla="*/ 27 h 54"/>
                  <a:gd name="T14" fmla="*/ 47 w 59"/>
                  <a:gd name="T15" fmla="*/ 33 h 54"/>
                  <a:gd name="T16" fmla="*/ 47 w 59"/>
                  <a:gd name="T17" fmla="*/ 44 h 54"/>
                  <a:gd name="T18" fmla="*/ 51 w 59"/>
                  <a:gd name="T19" fmla="*/ 45 h 54"/>
                  <a:gd name="T20" fmla="*/ 53 w 59"/>
                  <a:gd name="T21" fmla="*/ 24 h 54"/>
                  <a:gd name="T22" fmla="*/ 48 w 59"/>
                  <a:gd name="T23" fmla="*/ 6 h 54"/>
                  <a:gd name="T24" fmla="*/ 39 w 59"/>
                  <a:gd name="T25" fmla="*/ 6 h 54"/>
                  <a:gd name="T26" fmla="*/ 29 w 59"/>
                  <a:gd name="T27" fmla="*/ 0 h 54"/>
                  <a:gd name="T28" fmla="*/ 29 w 59"/>
                  <a:gd name="T29" fmla="*/ 18 h 54"/>
                  <a:gd name="T30" fmla="*/ 29 w 59"/>
                  <a:gd name="T31" fmla="*/ 18 h 54"/>
                  <a:gd name="T32" fmla="*/ 37 w 59"/>
                  <a:gd name="T33" fmla="*/ 25 h 54"/>
                  <a:gd name="T34" fmla="*/ 29 w 59"/>
                  <a:gd name="T35" fmla="*/ 22 h 54"/>
                  <a:gd name="T36" fmla="*/ 29 w 59"/>
                  <a:gd name="T37" fmla="*/ 18 h 54"/>
                  <a:gd name="T38" fmla="*/ 39 w 59"/>
                  <a:gd name="T39" fmla="*/ 3 h 54"/>
                  <a:gd name="T40" fmla="*/ 29 w 59"/>
                  <a:gd name="T41" fmla="*/ 4 h 54"/>
                  <a:gd name="T42" fmla="*/ 28 w 59"/>
                  <a:gd name="T43" fmla="*/ 4 h 54"/>
                  <a:gd name="T44" fmla="*/ 5 w 59"/>
                  <a:gd name="T45" fmla="*/ 27 h 54"/>
                  <a:gd name="T46" fmla="*/ 28 w 59"/>
                  <a:gd name="T47" fmla="*/ 0 h 54"/>
                  <a:gd name="T48" fmla="*/ 29 w 59"/>
                  <a:gd name="T49" fmla="*/ 0 h 54"/>
                  <a:gd name="T50" fmla="*/ 29 w 59"/>
                  <a:gd name="T51" fmla="*/ 0 h 54"/>
                  <a:gd name="T52" fmla="*/ 5 w 59"/>
                  <a:gd name="T53" fmla="*/ 33 h 54"/>
                  <a:gd name="T54" fmla="*/ 10 w 59"/>
                  <a:gd name="T55" fmla="*/ 53 h 54"/>
                  <a:gd name="T56" fmla="*/ 16 w 59"/>
                  <a:gd name="T57" fmla="*/ 49 h 54"/>
                  <a:gd name="T58" fmla="*/ 17 w 59"/>
                  <a:gd name="T59" fmla="*/ 40 h 54"/>
                  <a:gd name="T60" fmla="*/ 17 w 59"/>
                  <a:gd name="T61" fmla="*/ 35 h 54"/>
                  <a:gd name="T62" fmla="*/ 29 w 59"/>
                  <a:gd name="T63" fmla="*/ 22 h 54"/>
                  <a:gd name="T64" fmla="*/ 29 w 59"/>
                  <a:gd name="T65" fmla="*/ 18 h 54"/>
                  <a:gd name="T66" fmla="*/ 18 w 59"/>
                  <a:gd name="T67" fmla="*/ 23 h 54"/>
                  <a:gd name="T68" fmla="*/ 12 w 59"/>
                  <a:gd name="T69" fmla="*/ 41 h 54"/>
                  <a:gd name="T70" fmla="*/ 9 w 59"/>
                  <a:gd name="T71" fmla="*/ 47 h 54"/>
                  <a:gd name="T72" fmla="*/ 5 w 59"/>
                  <a:gd name="T73" fmla="*/ 27 h 54"/>
                  <a:gd name="T74" fmla="*/ 29 w 59"/>
                  <a:gd name="T75" fmla="*/ 18 h 54"/>
                  <a:gd name="T76" fmla="*/ 5 w 59"/>
                  <a:gd name="T77" fmla="*/ 27 h 54"/>
                  <a:gd name="T78" fmla="*/ 1 w 59"/>
                  <a:gd name="T79" fmla="*/ 39 h 54"/>
                  <a:gd name="T80" fmla="*/ 5 w 59"/>
                  <a:gd name="T81" fmla="*/ 13 h 54"/>
                  <a:gd name="T82" fmla="*/ 5 w 59"/>
                  <a:gd name="T83" fmla="*/ 27 h 54"/>
                  <a:gd name="T84" fmla="*/ 0 w 59"/>
                  <a:gd name="T85" fmla="*/ 2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9" h="54">
                    <a:moveTo>
                      <a:pt x="53" y="24"/>
                    </a:moveTo>
                    <a:cubicBezTo>
                      <a:pt x="52" y="19"/>
                      <a:pt x="49" y="14"/>
                      <a:pt x="45" y="10"/>
                    </a:cubicBezTo>
                    <a:cubicBezTo>
                      <a:pt x="43" y="8"/>
                      <a:pt x="41" y="7"/>
                      <a:pt x="39" y="6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3" y="11"/>
                      <a:pt x="57" y="17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9" y="28"/>
                      <a:pt x="59" y="32"/>
                      <a:pt x="58" y="37"/>
                    </a:cubicBezTo>
                    <a:cubicBezTo>
                      <a:pt x="57" y="41"/>
                      <a:pt x="56" y="45"/>
                      <a:pt x="54" y="49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3" y="51"/>
                      <a:pt x="52" y="51"/>
                      <a:pt x="50" y="51"/>
                    </a:cubicBezTo>
                    <a:cubicBezTo>
                      <a:pt x="49" y="50"/>
                      <a:pt x="48" y="49"/>
                      <a:pt x="47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6" y="48"/>
                      <a:pt x="45" y="48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3" y="47"/>
                      <a:pt x="42" y="46"/>
                      <a:pt x="42" y="45"/>
                    </a:cubicBezTo>
                    <a:cubicBezTo>
                      <a:pt x="42" y="43"/>
                      <a:pt x="43" y="41"/>
                      <a:pt x="43" y="39"/>
                    </a:cubicBezTo>
                    <a:cubicBezTo>
                      <a:pt x="43" y="37"/>
                      <a:pt x="42" y="36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1" y="31"/>
                      <a:pt x="40" y="29"/>
                      <a:pt x="39" y="27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1"/>
                      <a:pt x="40" y="21"/>
                      <a:pt x="41" y="22"/>
                    </a:cubicBezTo>
                    <a:cubicBezTo>
                      <a:pt x="44" y="25"/>
                      <a:pt x="46" y="28"/>
                      <a:pt x="47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7" y="35"/>
                      <a:pt x="47" y="37"/>
                      <a:pt x="47" y="39"/>
                    </a:cubicBezTo>
                    <a:cubicBezTo>
                      <a:pt x="47" y="41"/>
                      <a:pt x="47" y="42"/>
                      <a:pt x="47" y="44"/>
                    </a:cubicBezTo>
                    <a:cubicBezTo>
                      <a:pt x="48" y="44"/>
                      <a:pt x="49" y="44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0" y="45"/>
                      <a:pt x="50" y="45"/>
                      <a:pt x="51" y="45"/>
                    </a:cubicBezTo>
                    <a:cubicBezTo>
                      <a:pt x="52" y="42"/>
                      <a:pt x="53" y="39"/>
                      <a:pt x="53" y="36"/>
                    </a:cubicBezTo>
                    <a:cubicBezTo>
                      <a:pt x="54" y="32"/>
                      <a:pt x="54" y="28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4"/>
                      <a:pt x="53" y="24"/>
                      <a:pt x="53" y="24"/>
                    </a:cubicBezTo>
                    <a:close/>
                    <a:moveTo>
                      <a:pt x="39" y="3"/>
                    </a:moveTo>
                    <a:cubicBezTo>
                      <a:pt x="48" y="6"/>
                      <a:pt x="48" y="6"/>
                      <a:pt x="48" y="6"/>
                    </a:cubicBezTo>
                    <a:cubicBezTo>
                      <a:pt x="45" y="4"/>
                      <a:pt x="42" y="2"/>
                      <a:pt x="39" y="1"/>
                    </a:cubicBezTo>
                    <a:lnTo>
                      <a:pt x="39" y="3"/>
                    </a:lnTo>
                    <a:close/>
                    <a:moveTo>
                      <a:pt x="39" y="6"/>
                    </a:moveTo>
                    <a:cubicBezTo>
                      <a:pt x="36" y="5"/>
                      <a:pt x="33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6"/>
                      <a:pt x="39" y="6"/>
                      <a:pt x="39" y="6"/>
                    </a:cubicBezTo>
                    <a:close/>
                    <a:moveTo>
                      <a:pt x="29" y="18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3" y="18"/>
                      <a:pt x="36" y="19"/>
                      <a:pt x="39" y="20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8" y="26"/>
                      <a:pt x="38" y="26"/>
                      <a:pt x="37" y="25"/>
                    </a:cubicBezTo>
                    <a:cubicBezTo>
                      <a:pt x="35" y="24"/>
                      <a:pt x="32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18"/>
                      <a:pt x="29" y="18"/>
                      <a:pt x="29" y="18"/>
                    </a:cubicBezTo>
                    <a:close/>
                    <a:moveTo>
                      <a:pt x="39" y="1"/>
                    </a:moveTo>
                    <a:cubicBezTo>
                      <a:pt x="36" y="0"/>
                      <a:pt x="33" y="0"/>
                      <a:pt x="29" y="0"/>
                    </a:cubicBezTo>
                    <a:cubicBezTo>
                      <a:pt x="39" y="3"/>
                      <a:pt x="39" y="3"/>
                      <a:pt x="39" y="3"/>
                    </a:cubicBezTo>
                    <a:lnTo>
                      <a:pt x="39" y="1"/>
                    </a:lnTo>
                    <a:close/>
                    <a:moveTo>
                      <a:pt x="29" y="4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2" y="5"/>
                      <a:pt x="16" y="7"/>
                      <a:pt x="12" y="11"/>
                    </a:cubicBezTo>
                    <a:cubicBezTo>
                      <a:pt x="8" y="15"/>
                      <a:pt x="5" y="21"/>
                      <a:pt x="5" y="26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1"/>
                      <a:pt x="7" y="9"/>
                      <a:pt x="9" y="8"/>
                    </a:cubicBezTo>
                    <a:cubicBezTo>
                      <a:pt x="14" y="3"/>
                      <a:pt x="20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4"/>
                      <a:pt x="29" y="4"/>
                      <a:pt x="29" y="4"/>
                    </a:cubicBezTo>
                    <a:close/>
                    <a:moveTo>
                      <a:pt x="5" y="33"/>
                    </a:moveTo>
                    <a:cubicBezTo>
                      <a:pt x="5" y="48"/>
                      <a:pt x="5" y="48"/>
                      <a:pt x="5" y="48"/>
                    </a:cubicBezTo>
                    <a:cubicBezTo>
                      <a:pt x="5" y="50"/>
                      <a:pt x="6" y="51"/>
                      <a:pt x="7" y="52"/>
                    </a:cubicBezTo>
                    <a:cubicBezTo>
                      <a:pt x="7" y="53"/>
                      <a:pt x="9" y="54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2"/>
                      <a:pt x="12" y="51"/>
                      <a:pt x="13" y="51"/>
                    </a:cubicBezTo>
                    <a:cubicBezTo>
                      <a:pt x="14" y="50"/>
                      <a:pt x="15" y="49"/>
                      <a:pt x="16" y="49"/>
                    </a:cubicBezTo>
                    <a:cubicBezTo>
                      <a:pt x="17" y="48"/>
                      <a:pt x="18" y="47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7" y="44"/>
                      <a:pt x="17" y="42"/>
                      <a:pt x="17" y="40"/>
                    </a:cubicBezTo>
                    <a:cubicBezTo>
                      <a:pt x="17" y="39"/>
                      <a:pt x="17" y="37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1"/>
                      <a:pt x="19" y="28"/>
                      <a:pt x="21" y="26"/>
                    </a:cubicBezTo>
                    <a:cubicBezTo>
                      <a:pt x="23" y="24"/>
                      <a:pt x="26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4" y="18"/>
                      <a:pt x="20" y="20"/>
                      <a:pt x="18" y="23"/>
                    </a:cubicBezTo>
                    <a:cubicBezTo>
                      <a:pt x="15" y="26"/>
                      <a:pt x="13" y="30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2" y="39"/>
                      <a:pt x="12" y="41"/>
                    </a:cubicBezTo>
                    <a:cubicBezTo>
                      <a:pt x="12" y="42"/>
                      <a:pt x="12" y="44"/>
                      <a:pt x="13" y="45"/>
                    </a:cubicBezTo>
                    <a:cubicBezTo>
                      <a:pt x="12" y="46"/>
                      <a:pt x="11" y="46"/>
                      <a:pt x="11" y="47"/>
                    </a:cubicBezTo>
                    <a:cubicBezTo>
                      <a:pt x="10" y="47"/>
                      <a:pt x="10" y="47"/>
                      <a:pt x="9" y="47"/>
                    </a:cubicBezTo>
                    <a:cubicBezTo>
                      <a:pt x="8" y="44"/>
                      <a:pt x="7" y="41"/>
                      <a:pt x="6" y="38"/>
                    </a:cubicBezTo>
                    <a:cubicBezTo>
                      <a:pt x="5" y="36"/>
                      <a:pt x="5" y="34"/>
                      <a:pt x="5" y="33"/>
                    </a:cubicBezTo>
                    <a:close/>
                    <a:moveTo>
                      <a:pt x="5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lose/>
                    <a:moveTo>
                      <a:pt x="29" y="18"/>
                    </a:moveTo>
                    <a:cubicBezTo>
                      <a:pt x="29" y="18"/>
                      <a:pt x="29" y="18"/>
                      <a:pt x="29" y="18"/>
                    </a:cubicBezTo>
                    <a:close/>
                    <a:moveTo>
                      <a:pt x="5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4" y="29"/>
                      <a:pt x="4" y="31"/>
                      <a:pt x="5" y="33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3" y="45"/>
                      <a:pt x="2" y="42"/>
                      <a:pt x="1" y="39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1"/>
                      <a:pt x="2" y="17"/>
                      <a:pt x="5" y="13"/>
                    </a:cubicBezTo>
                    <a:cubicBezTo>
                      <a:pt x="5" y="27"/>
                      <a:pt x="5" y="27"/>
                      <a:pt x="5" y="27"/>
                    </a:cubicBezTo>
                    <a:close/>
                    <a:moveTo>
                      <a:pt x="5" y="27"/>
                    </a:moveTo>
                    <a:cubicBezTo>
                      <a:pt x="5" y="27"/>
                      <a:pt x="5" y="27"/>
                      <a:pt x="5" y="27"/>
                    </a:cubicBezTo>
                    <a:close/>
                    <a:moveTo>
                      <a:pt x="0" y="26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1"/>
                      <a:pt x="0" y="28"/>
                      <a:pt x="0" y="26"/>
                    </a:cubicBezTo>
                    <a:close/>
                    <a:moveTo>
                      <a:pt x="0" y="26"/>
                    </a:moveTo>
                    <a:cubicBezTo>
                      <a:pt x="0" y="26"/>
                      <a:pt x="0" y="26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7" name="Freeform 215"/>
              <p:cNvSpPr>
                <a:spLocks noEditPoints="1"/>
              </p:cNvSpPr>
              <p:nvPr/>
            </p:nvSpPr>
            <p:spPr bwMode="auto">
              <a:xfrm>
                <a:off x="8034350" y="4121174"/>
                <a:ext cx="122238" cy="122239"/>
              </a:xfrm>
              <a:custGeom>
                <a:avLst/>
                <a:gdLst>
                  <a:gd name="T0" fmla="*/ 27 w 54"/>
                  <a:gd name="T1" fmla="*/ 5 h 54"/>
                  <a:gd name="T2" fmla="*/ 27 w 54"/>
                  <a:gd name="T3" fmla="*/ 5 h 54"/>
                  <a:gd name="T4" fmla="*/ 27 w 54"/>
                  <a:gd name="T5" fmla="*/ 0 h 54"/>
                  <a:gd name="T6" fmla="*/ 27 w 54"/>
                  <a:gd name="T7" fmla="*/ 0 h 54"/>
                  <a:gd name="T8" fmla="*/ 28 w 54"/>
                  <a:gd name="T9" fmla="*/ 0 h 54"/>
                  <a:gd name="T10" fmla="*/ 46 w 54"/>
                  <a:gd name="T11" fmla="*/ 8 h 54"/>
                  <a:gd name="T12" fmla="*/ 54 w 54"/>
                  <a:gd name="T13" fmla="*/ 28 h 54"/>
                  <a:gd name="T14" fmla="*/ 54 w 54"/>
                  <a:gd name="T15" fmla="*/ 28 h 54"/>
                  <a:gd name="T16" fmla="*/ 27 w 54"/>
                  <a:gd name="T17" fmla="*/ 54 h 54"/>
                  <a:gd name="T18" fmla="*/ 42 w 54"/>
                  <a:gd name="T19" fmla="*/ 43 h 54"/>
                  <a:gd name="T20" fmla="*/ 49 w 54"/>
                  <a:gd name="T21" fmla="*/ 27 h 54"/>
                  <a:gd name="T22" fmla="*/ 49 w 54"/>
                  <a:gd name="T23" fmla="*/ 27 h 54"/>
                  <a:gd name="T24" fmla="*/ 43 w 54"/>
                  <a:gd name="T25" fmla="*/ 12 h 54"/>
                  <a:gd name="T26" fmla="*/ 27 w 54"/>
                  <a:gd name="T27" fmla="*/ 5 h 54"/>
                  <a:gd name="T28" fmla="*/ 27 w 54"/>
                  <a:gd name="T29" fmla="*/ 5 h 54"/>
                  <a:gd name="T30" fmla="*/ 27 w 54"/>
                  <a:gd name="T31" fmla="*/ 5 h 54"/>
                  <a:gd name="T32" fmla="*/ 11 w 54"/>
                  <a:gd name="T33" fmla="*/ 11 h 54"/>
                  <a:gd name="T34" fmla="*/ 5 w 54"/>
                  <a:gd name="T35" fmla="*/ 26 h 54"/>
                  <a:gd name="T36" fmla="*/ 5 w 54"/>
                  <a:gd name="T37" fmla="*/ 27 h 54"/>
                  <a:gd name="T38" fmla="*/ 26 w 54"/>
                  <a:gd name="T39" fmla="*/ 49 h 54"/>
                  <a:gd name="T40" fmla="*/ 26 w 54"/>
                  <a:gd name="T41" fmla="*/ 49 h 54"/>
                  <a:gd name="T42" fmla="*/ 27 w 54"/>
                  <a:gd name="T43" fmla="*/ 49 h 54"/>
                  <a:gd name="T44" fmla="*/ 27 w 54"/>
                  <a:gd name="T45" fmla="*/ 49 h 54"/>
                  <a:gd name="T46" fmla="*/ 27 w 54"/>
                  <a:gd name="T47" fmla="*/ 54 h 54"/>
                  <a:gd name="T48" fmla="*/ 27 w 54"/>
                  <a:gd name="T49" fmla="*/ 54 h 54"/>
                  <a:gd name="T50" fmla="*/ 26 w 54"/>
                  <a:gd name="T51" fmla="*/ 54 h 54"/>
                  <a:gd name="T52" fmla="*/ 26 w 54"/>
                  <a:gd name="T53" fmla="*/ 54 h 54"/>
                  <a:gd name="T54" fmla="*/ 7 w 54"/>
                  <a:gd name="T55" fmla="*/ 46 h 54"/>
                  <a:gd name="T56" fmla="*/ 0 w 54"/>
                  <a:gd name="T57" fmla="*/ 26 h 54"/>
                  <a:gd name="T58" fmla="*/ 0 w 54"/>
                  <a:gd name="T59" fmla="*/ 26 h 54"/>
                  <a:gd name="T60" fmla="*/ 8 w 54"/>
                  <a:gd name="T61" fmla="*/ 8 h 54"/>
                  <a:gd name="T62" fmla="*/ 27 w 54"/>
                  <a:gd name="T63" fmla="*/ 0 h 54"/>
                  <a:gd name="T64" fmla="*/ 27 w 54"/>
                  <a:gd name="T65" fmla="*/ 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54">
                    <a:moveTo>
                      <a:pt x="27" y="5"/>
                    </a:move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5" y="0"/>
                      <a:pt x="42" y="3"/>
                      <a:pt x="46" y="8"/>
                    </a:cubicBezTo>
                    <a:cubicBezTo>
                      <a:pt x="51" y="13"/>
                      <a:pt x="54" y="20"/>
                      <a:pt x="54" y="27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5"/>
                      <a:pt x="51" y="42"/>
                      <a:pt x="46" y="46"/>
                    </a:cubicBezTo>
                    <a:cubicBezTo>
                      <a:pt x="41" y="51"/>
                      <a:pt x="34" y="54"/>
                      <a:pt x="27" y="54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33" y="49"/>
                      <a:pt x="38" y="47"/>
                      <a:pt x="42" y="43"/>
                    </a:cubicBezTo>
                    <a:cubicBezTo>
                      <a:pt x="46" y="39"/>
                      <a:pt x="49" y="34"/>
                      <a:pt x="49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1"/>
                      <a:pt x="47" y="16"/>
                      <a:pt x="43" y="12"/>
                    </a:cubicBezTo>
                    <a:cubicBezTo>
                      <a:pt x="39" y="7"/>
                      <a:pt x="34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lose/>
                    <a:moveTo>
                      <a:pt x="27" y="5"/>
                    </a:move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1" y="5"/>
                      <a:pt x="15" y="7"/>
                      <a:pt x="11" y="11"/>
                    </a:cubicBezTo>
                    <a:cubicBezTo>
                      <a:pt x="7" y="15"/>
                      <a:pt x="5" y="20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7"/>
                    </a:cubicBezTo>
                    <a:cubicBezTo>
                      <a:pt x="4" y="33"/>
                      <a:pt x="7" y="38"/>
                      <a:pt x="11" y="42"/>
                    </a:cubicBezTo>
                    <a:cubicBezTo>
                      <a:pt x="15" y="46"/>
                      <a:pt x="20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19" y="54"/>
                      <a:pt x="12" y="51"/>
                      <a:pt x="7" y="46"/>
                    </a:cubicBezTo>
                    <a:cubicBezTo>
                      <a:pt x="2" y="41"/>
                      <a:pt x="0" y="34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9"/>
                      <a:pt x="3" y="12"/>
                      <a:pt x="8" y="8"/>
                    </a:cubicBezTo>
                    <a:cubicBezTo>
                      <a:pt x="13" y="3"/>
                      <a:pt x="19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2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8" name="Freeform 216"/>
              <p:cNvSpPr>
                <a:spLocks noEditPoints="1"/>
              </p:cNvSpPr>
              <p:nvPr/>
            </p:nvSpPr>
            <p:spPr bwMode="auto">
              <a:xfrm>
                <a:off x="7959737" y="4208487"/>
                <a:ext cx="141288" cy="138114"/>
              </a:xfrm>
              <a:custGeom>
                <a:avLst/>
                <a:gdLst>
                  <a:gd name="T0" fmla="*/ 41 w 63"/>
                  <a:gd name="T1" fmla="*/ 54 h 61"/>
                  <a:gd name="T2" fmla="*/ 49 w 63"/>
                  <a:gd name="T3" fmla="*/ 48 h 61"/>
                  <a:gd name="T4" fmla="*/ 55 w 63"/>
                  <a:gd name="T5" fmla="*/ 38 h 61"/>
                  <a:gd name="T6" fmla="*/ 55 w 63"/>
                  <a:gd name="T7" fmla="*/ 28 h 61"/>
                  <a:gd name="T8" fmla="*/ 52 w 63"/>
                  <a:gd name="T9" fmla="*/ 32 h 61"/>
                  <a:gd name="T10" fmla="*/ 48 w 63"/>
                  <a:gd name="T11" fmla="*/ 38 h 61"/>
                  <a:gd name="T12" fmla="*/ 33 w 63"/>
                  <a:gd name="T13" fmla="*/ 44 h 61"/>
                  <a:gd name="T14" fmla="*/ 32 w 63"/>
                  <a:gd name="T15" fmla="*/ 39 h 61"/>
                  <a:gd name="T16" fmla="*/ 39 w 63"/>
                  <a:gd name="T17" fmla="*/ 38 h 61"/>
                  <a:gd name="T18" fmla="*/ 44 w 63"/>
                  <a:gd name="T19" fmla="*/ 34 h 61"/>
                  <a:gd name="T20" fmla="*/ 47 w 63"/>
                  <a:gd name="T21" fmla="*/ 30 h 61"/>
                  <a:gd name="T22" fmla="*/ 53 w 63"/>
                  <a:gd name="T23" fmla="*/ 23 h 61"/>
                  <a:gd name="T24" fmla="*/ 59 w 63"/>
                  <a:gd name="T25" fmla="*/ 23 h 61"/>
                  <a:gd name="T26" fmla="*/ 59 w 63"/>
                  <a:gd name="T27" fmla="*/ 23 h 61"/>
                  <a:gd name="T28" fmla="*/ 59 w 63"/>
                  <a:gd name="T29" fmla="*/ 23 h 61"/>
                  <a:gd name="T30" fmla="*/ 60 w 63"/>
                  <a:gd name="T31" fmla="*/ 23 h 61"/>
                  <a:gd name="T32" fmla="*/ 59 w 63"/>
                  <a:gd name="T33" fmla="*/ 40 h 61"/>
                  <a:gd name="T34" fmla="*/ 43 w 63"/>
                  <a:gd name="T35" fmla="*/ 59 h 61"/>
                  <a:gd name="T36" fmla="*/ 32 w 63"/>
                  <a:gd name="T37" fmla="*/ 57 h 61"/>
                  <a:gd name="T38" fmla="*/ 24 w 63"/>
                  <a:gd name="T39" fmla="*/ 7 h 61"/>
                  <a:gd name="T40" fmla="*/ 15 w 63"/>
                  <a:gd name="T41" fmla="*/ 12 h 61"/>
                  <a:gd name="T42" fmla="*/ 8 w 63"/>
                  <a:gd name="T43" fmla="*/ 22 h 61"/>
                  <a:gd name="T44" fmla="*/ 17 w 63"/>
                  <a:gd name="T45" fmla="*/ 52 h 61"/>
                  <a:gd name="T46" fmla="*/ 17 w 63"/>
                  <a:gd name="T47" fmla="*/ 52 h 61"/>
                  <a:gd name="T48" fmla="*/ 31 w 63"/>
                  <a:gd name="T49" fmla="*/ 57 h 61"/>
                  <a:gd name="T50" fmla="*/ 32 w 63"/>
                  <a:gd name="T51" fmla="*/ 61 h 61"/>
                  <a:gd name="T52" fmla="*/ 22 w 63"/>
                  <a:gd name="T53" fmla="*/ 60 h 61"/>
                  <a:gd name="T54" fmla="*/ 14 w 63"/>
                  <a:gd name="T55" fmla="*/ 56 h 61"/>
                  <a:gd name="T56" fmla="*/ 4 w 63"/>
                  <a:gd name="T57" fmla="*/ 19 h 61"/>
                  <a:gd name="T58" fmla="*/ 12 w 63"/>
                  <a:gd name="T59" fmla="*/ 8 h 61"/>
                  <a:gd name="T60" fmla="*/ 24 w 63"/>
                  <a:gd name="T61" fmla="*/ 0 h 61"/>
                  <a:gd name="T62" fmla="*/ 28 w 63"/>
                  <a:gd name="T63" fmla="*/ 5 h 61"/>
                  <a:gd name="T64" fmla="*/ 30 w 63"/>
                  <a:gd name="T65" fmla="*/ 8 h 61"/>
                  <a:gd name="T66" fmla="*/ 26 w 63"/>
                  <a:gd name="T67" fmla="*/ 15 h 61"/>
                  <a:gd name="T68" fmla="*/ 23 w 63"/>
                  <a:gd name="T69" fmla="*/ 20 h 61"/>
                  <a:gd name="T70" fmla="*/ 27 w 63"/>
                  <a:gd name="T71" fmla="*/ 37 h 61"/>
                  <a:gd name="T72" fmla="*/ 30 w 63"/>
                  <a:gd name="T73" fmla="*/ 39 h 61"/>
                  <a:gd name="T74" fmla="*/ 32 w 63"/>
                  <a:gd name="T75" fmla="*/ 44 h 61"/>
                  <a:gd name="T76" fmla="*/ 24 w 63"/>
                  <a:gd name="T77" fmla="*/ 41 h 61"/>
                  <a:gd name="T78" fmla="*/ 17 w 63"/>
                  <a:gd name="T79" fmla="*/ 31 h 61"/>
                  <a:gd name="T80" fmla="*/ 22 w 63"/>
                  <a:gd name="T81" fmla="*/ 1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" h="61">
                    <a:moveTo>
                      <a:pt x="32" y="57"/>
                    </a:moveTo>
                    <a:cubicBezTo>
                      <a:pt x="35" y="56"/>
                      <a:pt x="38" y="56"/>
                      <a:pt x="41" y="54"/>
                    </a:cubicBezTo>
                    <a:cubicBezTo>
                      <a:pt x="44" y="53"/>
                      <a:pt x="47" y="51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2" y="45"/>
                      <a:pt x="53" y="42"/>
                      <a:pt x="55" y="38"/>
                    </a:cubicBezTo>
                    <a:cubicBezTo>
                      <a:pt x="56" y="35"/>
                      <a:pt x="57" y="32"/>
                      <a:pt x="57" y="28"/>
                    </a:cubicBezTo>
                    <a:cubicBezTo>
                      <a:pt x="57" y="28"/>
                      <a:pt x="56" y="28"/>
                      <a:pt x="55" y="28"/>
                    </a:cubicBezTo>
                    <a:cubicBezTo>
                      <a:pt x="55" y="28"/>
                      <a:pt x="54" y="28"/>
                      <a:pt x="54" y="28"/>
                    </a:cubicBezTo>
                    <a:cubicBezTo>
                      <a:pt x="53" y="29"/>
                      <a:pt x="52" y="31"/>
                      <a:pt x="52" y="32"/>
                    </a:cubicBezTo>
                    <a:cubicBezTo>
                      <a:pt x="50" y="34"/>
                      <a:pt x="49" y="36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6" y="40"/>
                      <a:pt x="43" y="41"/>
                      <a:pt x="41" y="42"/>
                    </a:cubicBezTo>
                    <a:cubicBezTo>
                      <a:pt x="39" y="44"/>
                      <a:pt x="36" y="44"/>
                      <a:pt x="33" y="44"/>
                    </a:cubicBezTo>
                    <a:cubicBezTo>
                      <a:pt x="33" y="44"/>
                      <a:pt x="32" y="44"/>
                      <a:pt x="32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9"/>
                      <a:pt x="33" y="39"/>
                      <a:pt x="33" y="39"/>
                    </a:cubicBezTo>
                    <a:cubicBezTo>
                      <a:pt x="35" y="39"/>
                      <a:pt x="37" y="39"/>
                      <a:pt x="39" y="38"/>
                    </a:cubicBezTo>
                    <a:cubicBezTo>
                      <a:pt x="41" y="37"/>
                      <a:pt x="43" y="36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3"/>
                      <a:pt x="47" y="31"/>
                      <a:pt x="47" y="30"/>
                    </a:cubicBezTo>
                    <a:cubicBezTo>
                      <a:pt x="48" y="28"/>
                      <a:pt x="49" y="26"/>
                      <a:pt x="50" y="24"/>
                    </a:cubicBezTo>
                    <a:cubicBezTo>
                      <a:pt x="50" y="23"/>
                      <a:pt x="52" y="23"/>
                      <a:pt x="53" y="23"/>
                    </a:cubicBezTo>
                    <a:cubicBezTo>
                      <a:pt x="54" y="23"/>
                      <a:pt x="55" y="23"/>
                      <a:pt x="56" y="23"/>
                    </a:cubicBezTo>
                    <a:cubicBezTo>
                      <a:pt x="57" y="23"/>
                      <a:pt x="58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2" y="24"/>
                      <a:pt x="63" y="25"/>
                      <a:pt x="62" y="26"/>
                    </a:cubicBezTo>
                    <a:cubicBezTo>
                      <a:pt x="62" y="31"/>
                      <a:pt x="61" y="36"/>
                      <a:pt x="59" y="40"/>
                    </a:cubicBezTo>
                    <a:cubicBezTo>
                      <a:pt x="58" y="44"/>
                      <a:pt x="55" y="48"/>
                      <a:pt x="52" y="51"/>
                    </a:cubicBezTo>
                    <a:cubicBezTo>
                      <a:pt x="50" y="55"/>
                      <a:pt x="46" y="57"/>
                      <a:pt x="43" y="59"/>
                    </a:cubicBezTo>
                    <a:cubicBezTo>
                      <a:pt x="39" y="60"/>
                      <a:pt x="35" y="61"/>
                      <a:pt x="32" y="61"/>
                    </a:cubicBezTo>
                    <a:lnTo>
                      <a:pt x="32" y="57"/>
                    </a:lnTo>
                    <a:close/>
                    <a:moveTo>
                      <a:pt x="25" y="9"/>
                    </a:moveTo>
                    <a:cubicBezTo>
                      <a:pt x="25" y="8"/>
                      <a:pt x="25" y="8"/>
                      <a:pt x="24" y="7"/>
                    </a:cubicBezTo>
                    <a:cubicBezTo>
                      <a:pt x="24" y="7"/>
                      <a:pt x="24" y="6"/>
                      <a:pt x="24" y="6"/>
                    </a:cubicBezTo>
                    <a:cubicBezTo>
                      <a:pt x="20" y="8"/>
                      <a:pt x="18" y="10"/>
                      <a:pt x="15" y="12"/>
                    </a:cubicBezTo>
                    <a:cubicBezTo>
                      <a:pt x="12" y="15"/>
                      <a:pt x="10" y="18"/>
                      <a:pt x="8" y="21"/>
                    </a:cubicBezTo>
                    <a:cubicBezTo>
                      <a:pt x="8" y="21"/>
                      <a:pt x="8" y="21"/>
                      <a:pt x="8" y="22"/>
                    </a:cubicBezTo>
                    <a:cubicBezTo>
                      <a:pt x="6" y="27"/>
                      <a:pt x="5" y="33"/>
                      <a:pt x="7" y="38"/>
                    </a:cubicBezTo>
                    <a:cubicBezTo>
                      <a:pt x="8" y="44"/>
                      <a:pt x="12" y="49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9" y="54"/>
                      <a:pt x="21" y="55"/>
                      <a:pt x="24" y="55"/>
                    </a:cubicBezTo>
                    <a:cubicBezTo>
                      <a:pt x="26" y="56"/>
                      <a:pt x="28" y="57"/>
                      <a:pt x="31" y="57"/>
                    </a:cubicBezTo>
                    <a:cubicBezTo>
                      <a:pt x="31" y="57"/>
                      <a:pt x="31" y="57"/>
                      <a:pt x="32" y="57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28" y="61"/>
                      <a:pt x="25" y="61"/>
                      <a:pt x="22" y="60"/>
                    </a:cubicBezTo>
                    <a:cubicBezTo>
                      <a:pt x="19" y="59"/>
                      <a:pt x="17" y="58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8" y="52"/>
                      <a:pt x="4" y="46"/>
                      <a:pt x="2" y="40"/>
                    </a:cubicBezTo>
                    <a:cubicBezTo>
                      <a:pt x="0" y="33"/>
                      <a:pt x="1" y="26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6" y="15"/>
                      <a:pt x="9" y="12"/>
                      <a:pt x="12" y="8"/>
                    </a:cubicBezTo>
                    <a:cubicBezTo>
                      <a:pt x="15" y="5"/>
                      <a:pt x="19" y="3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0"/>
                      <a:pt x="27" y="1"/>
                    </a:cubicBezTo>
                    <a:cubicBezTo>
                      <a:pt x="27" y="2"/>
                      <a:pt x="28" y="4"/>
                      <a:pt x="28" y="5"/>
                    </a:cubicBezTo>
                    <a:cubicBezTo>
                      <a:pt x="29" y="6"/>
                      <a:pt x="30" y="7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1" y="9"/>
                      <a:pt x="31" y="10"/>
                      <a:pt x="30" y="11"/>
                    </a:cubicBezTo>
                    <a:cubicBezTo>
                      <a:pt x="28" y="12"/>
                      <a:pt x="27" y="14"/>
                      <a:pt x="26" y="15"/>
                    </a:cubicBezTo>
                    <a:cubicBezTo>
                      <a:pt x="25" y="17"/>
                      <a:pt x="24" y="19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24"/>
                      <a:pt x="21" y="27"/>
                      <a:pt x="22" y="30"/>
                    </a:cubicBezTo>
                    <a:cubicBezTo>
                      <a:pt x="23" y="33"/>
                      <a:pt x="24" y="36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8" y="38"/>
                      <a:pt x="29" y="39"/>
                      <a:pt x="30" y="39"/>
                    </a:cubicBezTo>
                    <a:cubicBezTo>
                      <a:pt x="30" y="39"/>
                      <a:pt x="31" y="39"/>
                      <a:pt x="32" y="39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1" y="44"/>
                      <a:pt x="30" y="44"/>
                      <a:pt x="29" y="43"/>
                    </a:cubicBezTo>
                    <a:cubicBezTo>
                      <a:pt x="27" y="43"/>
                      <a:pt x="26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39"/>
                      <a:pt x="18" y="35"/>
                      <a:pt x="17" y="31"/>
                    </a:cubicBezTo>
                    <a:cubicBezTo>
                      <a:pt x="16" y="27"/>
                      <a:pt x="17" y="23"/>
                      <a:pt x="19" y="18"/>
                    </a:cubicBezTo>
                    <a:cubicBezTo>
                      <a:pt x="20" y="16"/>
                      <a:pt x="21" y="14"/>
                      <a:pt x="22" y="13"/>
                    </a:cubicBezTo>
                    <a:cubicBezTo>
                      <a:pt x="23" y="11"/>
                      <a:pt x="24" y="10"/>
                      <a:pt x="2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9" name="Freeform 217"/>
              <p:cNvSpPr>
                <a:spLocks noEditPoints="1"/>
              </p:cNvSpPr>
              <p:nvPr/>
            </p:nvSpPr>
            <p:spPr bwMode="auto">
              <a:xfrm>
                <a:off x="8094676" y="4202138"/>
                <a:ext cx="139700" cy="139701"/>
              </a:xfrm>
              <a:custGeom>
                <a:avLst/>
                <a:gdLst>
                  <a:gd name="T0" fmla="*/ 56 w 62"/>
                  <a:gd name="T1" fmla="*/ 37 h 62"/>
                  <a:gd name="T2" fmla="*/ 53 w 62"/>
                  <a:gd name="T3" fmla="*/ 20 h 62"/>
                  <a:gd name="T4" fmla="*/ 37 w 62"/>
                  <a:gd name="T5" fmla="*/ 6 h 62"/>
                  <a:gd name="T6" fmla="*/ 36 w 62"/>
                  <a:gd name="T7" fmla="*/ 9 h 62"/>
                  <a:gd name="T8" fmla="*/ 43 w 62"/>
                  <a:gd name="T9" fmla="*/ 18 h 62"/>
                  <a:gd name="T10" fmla="*/ 45 w 62"/>
                  <a:gd name="T11" fmla="*/ 30 h 62"/>
                  <a:gd name="T12" fmla="*/ 39 w 62"/>
                  <a:gd name="T13" fmla="*/ 41 h 62"/>
                  <a:gd name="T14" fmla="*/ 34 w 62"/>
                  <a:gd name="T15" fmla="*/ 44 h 62"/>
                  <a:gd name="T16" fmla="*/ 31 w 62"/>
                  <a:gd name="T17" fmla="*/ 45 h 62"/>
                  <a:gd name="T18" fmla="*/ 33 w 62"/>
                  <a:gd name="T19" fmla="*/ 39 h 62"/>
                  <a:gd name="T20" fmla="*/ 36 w 62"/>
                  <a:gd name="T21" fmla="*/ 37 h 62"/>
                  <a:gd name="T22" fmla="*/ 40 w 62"/>
                  <a:gd name="T23" fmla="*/ 30 h 62"/>
                  <a:gd name="T24" fmla="*/ 38 w 62"/>
                  <a:gd name="T25" fmla="*/ 20 h 62"/>
                  <a:gd name="T26" fmla="*/ 35 w 62"/>
                  <a:gd name="T27" fmla="*/ 16 h 62"/>
                  <a:gd name="T28" fmla="*/ 31 w 62"/>
                  <a:gd name="T29" fmla="*/ 11 h 62"/>
                  <a:gd name="T30" fmla="*/ 32 w 62"/>
                  <a:gd name="T31" fmla="*/ 5 h 62"/>
                  <a:gd name="T32" fmla="*/ 34 w 62"/>
                  <a:gd name="T33" fmla="*/ 2 h 62"/>
                  <a:gd name="T34" fmla="*/ 49 w 62"/>
                  <a:gd name="T35" fmla="*/ 7 h 62"/>
                  <a:gd name="T36" fmla="*/ 57 w 62"/>
                  <a:gd name="T37" fmla="*/ 17 h 62"/>
                  <a:gd name="T38" fmla="*/ 50 w 62"/>
                  <a:gd name="T39" fmla="*/ 55 h 62"/>
                  <a:gd name="T40" fmla="*/ 42 w 62"/>
                  <a:gd name="T41" fmla="*/ 60 h 62"/>
                  <a:gd name="T42" fmla="*/ 32 w 62"/>
                  <a:gd name="T43" fmla="*/ 62 h 62"/>
                  <a:gd name="T44" fmla="*/ 31 w 62"/>
                  <a:gd name="T45" fmla="*/ 57 h 62"/>
                  <a:gd name="T46" fmla="*/ 32 w 62"/>
                  <a:gd name="T47" fmla="*/ 57 h 62"/>
                  <a:gd name="T48" fmla="*/ 47 w 62"/>
                  <a:gd name="T49" fmla="*/ 51 h 62"/>
                  <a:gd name="T50" fmla="*/ 31 w 62"/>
                  <a:gd name="T51" fmla="*/ 45 h 62"/>
                  <a:gd name="T52" fmla="*/ 22 w 62"/>
                  <a:gd name="T53" fmla="*/ 43 h 62"/>
                  <a:gd name="T54" fmla="*/ 15 w 62"/>
                  <a:gd name="T55" fmla="*/ 39 h 62"/>
                  <a:gd name="T56" fmla="*/ 9 w 62"/>
                  <a:gd name="T57" fmla="*/ 30 h 62"/>
                  <a:gd name="T58" fmla="*/ 5 w 62"/>
                  <a:gd name="T59" fmla="*/ 31 h 62"/>
                  <a:gd name="T60" fmla="*/ 8 w 62"/>
                  <a:gd name="T61" fmla="*/ 39 h 62"/>
                  <a:gd name="T62" fmla="*/ 8 w 62"/>
                  <a:gd name="T63" fmla="*/ 39 h 62"/>
                  <a:gd name="T64" fmla="*/ 8 w 62"/>
                  <a:gd name="T65" fmla="*/ 41 h 62"/>
                  <a:gd name="T66" fmla="*/ 12 w 62"/>
                  <a:gd name="T67" fmla="*/ 46 h 62"/>
                  <a:gd name="T68" fmla="*/ 15 w 62"/>
                  <a:gd name="T69" fmla="*/ 50 h 62"/>
                  <a:gd name="T70" fmla="*/ 31 w 62"/>
                  <a:gd name="T71" fmla="*/ 57 h 62"/>
                  <a:gd name="T72" fmla="*/ 21 w 62"/>
                  <a:gd name="T73" fmla="*/ 60 h 62"/>
                  <a:gd name="T74" fmla="*/ 12 w 62"/>
                  <a:gd name="T75" fmla="*/ 54 h 62"/>
                  <a:gd name="T76" fmla="*/ 5 w 62"/>
                  <a:gd name="T77" fmla="*/ 44 h 62"/>
                  <a:gd name="T78" fmla="*/ 4 w 62"/>
                  <a:gd name="T79" fmla="*/ 43 h 62"/>
                  <a:gd name="T80" fmla="*/ 3 w 62"/>
                  <a:gd name="T81" fmla="*/ 41 h 62"/>
                  <a:gd name="T82" fmla="*/ 1 w 62"/>
                  <a:gd name="T83" fmla="*/ 35 h 62"/>
                  <a:gd name="T84" fmla="*/ 0 w 62"/>
                  <a:gd name="T85" fmla="*/ 29 h 62"/>
                  <a:gd name="T86" fmla="*/ 2 w 62"/>
                  <a:gd name="T87" fmla="*/ 26 h 62"/>
                  <a:gd name="T88" fmla="*/ 9 w 62"/>
                  <a:gd name="T89" fmla="*/ 25 h 62"/>
                  <a:gd name="T90" fmla="*/ 15 w 62"/>
                  <a:gd name="T91" fmla="*/ 32 h 62"/>
                  <a:gd name="T92" fmla="*/ 19 w 62"/>
                  <a:gd name="T93" fmla="*/ 36 h 62"/>
                  <a:gd name="T94" fmla="*/ 29 w 62"/>
                  <a:gd name="T95" fmla="*/ 40 h 62"/>
                  <a:gd name="T96" fmla="*/ 31 w 62"/>
                  <a:gd name="T97" fmla="*/ 45 h 62"/>
                  <a:gd name="T98" fmla="*/ 31 w 62"/>
                  <a:gd name="T9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2" h="62">
                    <a:moveTo>
                      <a:pt x="47" y="51"/>
                    </a:moveTo>
                    <a:cubicBezTo>
                      <a:pt x="52" y="48"/>
                      <a:pt x="55" y="42"/>
                      <a:pt x="56" y="37"/>
                    </a:cubicBezTo>
                    <a:cubicBezTo>
                      <a:pt x="57" y="31"/>
                      <a:pt x="56" y="25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1" y="16"/>
                      <a:pt x="49" y="14"/>
                      <a:pt x="46" y="11"/>
                    </a:cubicBezTo>
                    <a:cubicBezTo>
                      <a:pt x="43" y="9"/>
                      <a:pt x="40" y="7"/>
                      <a:pt x="37" y="6"/>
                    </a:cubicBezTo>
                    <a:cubicBezTo>
                      <a:pt x="37" y="6"/>
                      <a:pt x="37" y="7"/>
                      <a:pt x="37" y="7"/>
                    </a:cubicBezTo>
                    <a:cubicBezTo>
                      <a:pt x="36" y="8"/>
                      <a:pt x="36" y="8"/>
                      <a:pt x="36" y="9"/>
                    </a:cubicBezTo>
                    <a:cubicBezTo>
                      <a:pt x="37" y="10"/>
                      <a:pt x="38" y="11"/>
                      <a:pt x="39" y="12"/>
                    </a:cubicBezTo>
                    <a:cubicBezTo>
                      <a:pt x="41" y="14"/>
                      <a:pt x="42" y="16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5" y="22"/>
                      <a:pt x="46" y="26"/>
                      <a:pt x="45" y="30"/>
                    </a:cubicBezTo>
                    <a:cubicBezTo>
                      <a:pt x="45" y="35"/>
                      <a:pt x="43" y="38"/>
                      <a:pt x="39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8" y="42"/>
                      <a:pt x="36" y="43"/>
                      <a:pt x="34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3" y="44"/>
                      <a:pt x="32" y="44"/>
                      <a:pt x="31" y="45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0"/>
                      <a:pt x="32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4" y="39"/>
                      <a:pt x="35" y="38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9" y="36"/>
                      <a:pt x="40" y="33"/>
                      <a:pt x="40" y="30"/>
                    </a:cubicBezTo>
                    <a:cubicBezTo>
                      <a:pt x="41" y="27"/>
                      <a:pt x="40" y="23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8"/>
                      <a:pt x="37" y="17"/>
                      <a:pt x="35" y="16"/>
                    </a:cubicBezTo>
                    <a:cubicBezTo>
                      <a:pt x="34" y="14"/>
                      <a:pt x="33" y="13"/>
                      <a:pt x="31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7"/>
                      <a:pt x="32" y="6"/>
                      <a:pt x="32" y="5"/>
                    </a:cubicBezTo>
                    <a:cubicBezTo>
                      <a:pt x="33" y="4"/>
                      <a:pt x="33" y="3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0"/>
                      <a:pt x="36" y="0"/>
                      <a:pt x="37" y="0"/>
                    </a:cubicBezTo>
                    <a:cubicBezTo>
                      <a:pt x="41" y="2"/>
                      <a:pt x="45" y="5"/>
                      <a:pt x="49" y="7"/>
                    </a:cubicBezTo>
                    <a:cubicBezTo>
                      <a:pt x="52" y="10"/>
                      <a:pt x="55" y="14"/>
                      <a:pt x="57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61" y="23"/>
                      <a:pt x="62" y="31"/>
                      <a:pt x="61" y="38"/>
                    </a:cubicBezTo>
                    <a:cubicBezTo>
                      <a:pt x="60" y="44"/>
                      <a:pt x="56" y="51"/>
                      <a:pt x="50" y="55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48" y="57"/>
                      <a:pt x="45" y="59"/>
                      <a:pt x="42" y="60"/>
                    </a:cubicBezTo>
                    <a:cubicBezTo>
                      <a:pt x="39" y="61"/>
                      <a:pt x="35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2" y="62"/>
                      <a:pt x="31" y="62"/>
                      <a:pt x="31" y="62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5" y="57"/>
                      <a:pt x="37" y="56"/>
                      <a:pt x="40" y="55"/>
                    </a:cubicBezTo>
                    <a:cubicBezTo>
                      <a:pt x="43" y="55"/>
                      <a:pt x="45" y="53"/>
                      <a:pt x="47" y="51"/>
                    </a:cubicBezTo>
                    <a:cubicBezTo>
                      <a:pt x="47" y="51"/>
                      <a:pt x="47" y="51"/>
                      <a:pt x="47" y="51"/>
                    </a:cubicBezTo>
                    <a:close/>
                    <a:moveTo>
                      <a:pt x="31" y="45"/>
                    </a:moveTo>
                    <a:cubicBezTo>
                      <a:pt x="30" y="45"/>
                      <a:pt x="30" y="45"/>
                      <a:pt x="29" y="45"/>
                    </a:cubicBezTo>
                    <a:cubicBezTo>
                      <a:pt x="27" y="45"/>
                      <a:pt x="24" y="44"/>
                      <a:pt x="22" y="43"/>
                    </a:cubicBezTo>
                    <a:cubicBezTo>
                      <a:pt x="20" y="42"/>
                      <a:pt x="17" y="41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4" y="38"/>
                      <a:pt x="12" y="36"/>
                      <a:pt x="11" y="34"/>
                    </a:cubicBezTo>
                    <a:cubicBezTo>
                      <a:pt x="10" y="33"/>
                      <a:pt x="9" y="32"/>
                      <a:pt x="9" y="30"/>
                    </a:cubicBezTo>
                    <a:cubicBezTo>
                      <a:pt x="8" y="30"/>
                      <a:pt x="7" y="31"/>
                      <a:pt x="6" y="31"/>
                    </a:cubicBezTo>
                    <a:cubicBezTo>
                      <a:pt x="6" y="31"/>
                      <a:pt x="5" y="31"/>
                      <a:pt x="5" y="31"/>
                    </a:cubicBezTo>
                    <a:cubicBezTo>
                      <a:pt x="5" y="32"/>
                      <a:pt x="6" y="33"/>
                      <a:pt x="6" y="34"/>
                    </a:cubicBezTo>
                    <a:cubicBezTo>
                      <a:pt x="6" y="36"/>
                      <a:pt x="7" y="38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9" y="41"/>
                      <a:pt x="9" y="42"/>
                      <a:pt x="9" y="42"/>
                    </a:cubicBezTo>
                    <a:cubicBezTo>
                      <a:pt x="10" y="44"/>
                      <a:pt x="11" y="45"/>
                      <a:pt x="12" y="46"/>
                    </a:cubicBezTo>
                    <a:cubicBezTo>
                      <a:pt x="13" y="48"/>
                      <a:pt x="14" y="49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7" y="52"/>
                      <a:pt x="20" y="54"/>
                      <a:pt x="23" y="55"/>
                    </a:cubicBezTo>
                    <a:cubicBezTo>
                      <a:pt x="25" y="56"/>
                      <a:pt x="28" y="57"/>
                      <a:pt x="31" y="57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7" y="62"/>
                      <a:pt x="24" y="61"/>
                      <a:pt x="21" y="60"/>
                    </a:cubicBezTo>
                    <a:cubicBezTo>
                      <a:pt x="18" y="58"/>
                      <a:pt x="15" y="56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2"/>
                      <a:pt x="9" y="51"/>
                      <a:pt x="8" y="49"/>
                    </a:cubicBezTo>
                    <a:cubicBezTo>
                      <a:pt x="7" y="48"/>
                      <a:pt x="6" y="46"/>
                      <a:pt x="5" y="44"/>
                    </a:cubicBezTo>
                    <a:cubicBezTo>
                      <a:pt x="5" y="44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2"/>
                      <a:pt x="4" y="42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39"/>
                      <a:pt x="2" y="37"/>
                      <a:pt x="1" y="35"/>
                    </a:cubicBezTo>
                    <a:cubicBezTo>
                      <a:pt x="1" y="33"/>
                      <a:pt x="0" y="31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1" y="26"/>
                      <a:pt x="2" y="26"/>
                    </a:cubicBezTo>
                    <a:cubicBezTo>
                      <a:pt x="3" y="26"/>
                      <a:pt x="4" y="26"/>
                      <a:pt x="6" y="26"/>
                    </a:cubicBezTo>
                    <a:cubicBezTo>
                      <a:pt x="7" y="26"/>
                      <a:pt x="8" y="26"/>
                      <a:pt x="9" y="25"/>
                    </a:cubicBezTo>
                    <a:cubicBezTo>
                      <a:pt x="10" y="25"/>
                      <a:pt x="11" y="25"/>
                      <a:pt x="12" y="26"/>
                    </a:cubicBezTo>
                    <a:cubicBezTo>
                      <a:pt x="13" y="28"/>
                      <a:pt x="14" y="30"/>
                      <a:pt x="15" y="32"/>
                    </a:cubicBezTo>
                    <a:cubicBezTo>
                      <a:pt x="16" y="33"/>
                      <a:pt x="17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7"/>
                      <a:pt x="22" y="38"/>
                      <a:pt x="24" y="39"/>
                    </a:cubicBezTo>
                    <a:cubicBezTo>
                      <a:pt x="25" y="40"/>
                      <a:pt x="27" y="40"/>
                      <a:pt x="29" y="40"/>
                    </a:cubicBezTo>
                    <a:cubicBezTo>
                      <a:pt x="30" y="40"/>
                      <a:pt x="30" y="40"/>
                      <a:pt x="31" y="40"/>
                    </a:cubicBezTo>
                    <a:cubicBezTo>
                      <a:pt x="31" y="45"/>
                      <a:pt x="31" y="45"/>
                      <a:pt x="31" y="45"/>
                    </a:cubicBezTo>
                    <a:close/>
                    <a:moveTo>
                      <a:pt x="31" y="8"/>
                    </a:moveTo>
                    <a:cubicBezTo>
                      <a:pt x="31" y="11"/>
                      <a:pt x="31" y="11"/>
                      <a:pt x="31" y="11"/>
                    </a:cubicBezTo>
                    <a:cubicBezTo>
                      <a:pt x="30" y="10"/>
                      <a:pt x="30" y="9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0" name="Freeform 218"/>
              <p:cNvSpPr>
                <a:spLocks noEditPoints="1"/>
              </p:cNvSpPr>
              <p:nvPr/>
            </p:nvSpPr>
            <p:spPr bwMode="auto">
              <a:xfrm>
                <a:off x="7912111" y="4084662"/>
                <a:ext cx="133351" cy="133351"/>
              </a:xfrm>
              <a:custGeom>
                <a:avLst/>
                <a:gdLst>
                  <a:gd name="T0" fmla="*/ 39 w 59"/>
                  <a:gd name="T1" fmla="*/ 54 h 59"/>
                  <a:gd name="T2" fmla="*/ 41 w 59"/>
                  <a:gd name="T3" fmla="*/ 50 h 59"/>
                  <a:gd name="T4" fmla="*/ 30 w 59"/>
                  <a:gd name="T5" fmla="*/ 42 h 59"/>
                  <a:gd name="T6" fmla="*/ 37 w 59"/>
                  <a:gd name="T7" fmla="*/ 45 h 59"/>
                  <a:gd name="T8" fmla="*/ 46 w 59"/>
                  <a:gd name="T9" fmla="*/ 48 h 59"/>
                  <a:gd name="T10" fmla="*/ 47 w 59"/>
                  <a:gd name="T11" fmla="*/ 55 h 59"/>
                  <a:gd name="T12" fmla="*/ 33 w 59"/>
                  <a:gd name="T13" fmla="*/ 59 h 59"/>
                  <a:gd name="T14" fmla="*/ 30 w 59"/>
                  <a:gd name="T15" fmla="*/ 15 h 59"/>
                  <a:gd name="T16" fmla="*/ 38 w 59"/>
                  <a:gd name="T17" fmla="*/ 14 h 59"/>
                  <a:gd name="T18" fmla="*/ 39 w 59"/>
                  <a:gd name="T19" fmla="*/ 14 h 59"/>
                  <a:gd name="T20" fmla="*/ 51 w 59"/>
                  <a:gd name="T21" fmla="*/ 15 h 59"/>
                  <a:gd name="T22" fmla="*/ 33 w 59"/>
                  <a:gd name="T23" fmla="*/ 5 h 59"/>
                  <a:gd name="T24" fmla="*/ 31 w 59"/>
                  <a:gd name="T25" fmla="*/ 5 h 59"/>
                  <a:gd name="T26" fmla="*/ 32 w 59"/>
                  <a:gd name="T27" fmla="*/ 0 h 59"/>
                  <a:gd name="T28" fmla="*/ 46 w 59"/>
                  <a:gd name="T29" fmla="*/ 4 h 59"/>
                  <a:gd name="T30" fmla="*/ 58 w 59"/>
                  <a:gd name="T31" fmla="*/ 13 h 59"/>
                  <a:gd name="T32" fmla="*/ 53 w 59"/>
                  <a:gd name="T33" fmla="*/ 21 h 59"/>
                  <a:gd name="T34" fmla="*/ 44 w 59"/>
                  <a:gd name="T35" fmla="*/ 20 h 59"/>
                  <a:gd name="T36" fmla="*/ 39 w 59"/>
                  <a:gd name="T37" fmla="*/ 19 h 59"/>
                  <a:gd name="T38" fmla="*/ 30 w 59"/>
                  <a:gd name="T39" fmla="*/ 20 h 59"/>
                  <a:gd name="T40" fmla="*/ 39 w 59"/>
                  <a:gd name="T41" fmla="*/ 14 h 59"/>
                  <a:gd name="T42" fmla="*/ 30 w 59"/>
                  <a:gd name="T43" fmla="*/ 54 h 59"/>
                  <a:gd name="T44" fmla="*/ 20 w 59"/>
                  <a:gd name="T45" fmla="*/ 57 h 59"/>
                  <a:gd name="T46" fmla="*/ 30 w 59"/>
                  <a:gd name="T47" fmla="*/ 31 h 59"/>
                  <a:gd name="T48" fmla="*/ 30 w 59"/>
                  <a:gd name="T49" fmla="*/ 42 h 59"/>
                  <a:gd name="T50" fmla="*/ 24 w 59"/>
                  <a:gd name="T51" fmla="*/ 27 h 59"/>
                  <a:gd name="T52" fmla="*/ 30 w 59"/>
                  <a:gd name="T53" fmla="*/ 15 h 59"/>
                  <a:gd name="T54" fmla="*/ 20 w 59"/>
                  <a:gd name="T55" fmla="*/ 38 h 59"/>
                  <a:gd name="T56" fmla="*/ 30 w 59"/>
                  <a:gd name="T57" fmla="*/ 47 h 59"/>
                  <a:gd name="T58" fmla="*/ 30 w 59"/>
                  <a:gd name="T59" fmla="*/ 5 h 59"/>
                  <a:gd name="T60" fmla="*/ 20 w 59"/>
                  <a:gd name="T61" fmla="*/ 2 h 59"/>
                  <a:gd name="T62" fmla="*/ 20 w 59"/>
                  <a:gd name="T63" fmla="*/ 7 h 59"/>
                  <a:gd name="T64" fmla="*/ 20 w 59"/>
                  <a:gd name="T65" fmla="*/ 38 h 59"/>
                  <a:gd name="T66" fmla="*/ 20 w 59"/>
                  <a:gd name="T67" fmla="*/ 57 h 59"/>
                  <a:gd name="T68" fmla="*/ 20 w 59"/>
                  <a:gd name="T69" fmla="*/ 7 h 59"/>
                  <a:gd name="T70" fmla="*/ 20 w 59"/>
                  <a:gd name="T71" fmla="*/ 38 h 59"/>
                  <a:gd name="T72" fmla="*/ 20 w 59"/>
                  <a:gd name="T73" fmla="*/ 57 h 59"/>
                  <a:gd name="T74" fmla="*/ 19 w 59"/>
                  <a:gd name="T75" fmla="*/ 26 h 59"/>
                  <a:gd name="T76" fmla="*/ 20 w 59"/>
                  <a:gd name="T77" fmla="*/ 38 h 59"/>
                  <a:gd name="T78" fmla="*/ 2 w 59"/>
                  <a:gd name="T79" fmla="*/ 21 h 59"/>
                  <a:gd name="T80" fmla="*/ 18 w 59"/>
                  <a:gd name="T81" fmla="*/ 56 h 59"/>
                  <a:gd name="T82" fmla="*/ 20 w 59"/>
                  <a:gd name="T83" fmla="*/ 52 h 59"/>
                  <a:gd name="T84" fmla="*/ 8 w 59"/>
                  <a:gd name="T85" fmla="*/ 40 h 59"/>
                  <a:gd name="T86" fmla="*/ 15 w 59"/>
                  <a:gd name="T87" fmla="*/ 10 h 59"/>
                  <a:gd name="T88" fmla="*/ 20 w 59"/>
                  <a:gd name="T89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9" h="59">
                    <a:moveTo>
                      <a:pt x="30" y="54"/>
                    </a:moveTo>
                    <a:cubicBezTo>
                      <a:pt x="31" y="54"/>
                      <a:pt x="32" y="54"/>
                      <a:pt x="33" y="54"/>
                    </a:cubicBezTo>
                    <a:cubicBezTo>
                      <a:pt x="35" y="54"/>
                      <a:pt x="37" y="54"/>
                      <a:pt x="39" y="54"/>
                    </a:cubicBezTo>
                    <a:cubicBezTo>
                      <a:pt x="40" y="54"/>
                      <a:pt x="41" y="54"/>
                      <a:pt x="42" y="54"/>
                    </a:cubicBezTo>
                    <a:cubicBezTo>
                      <a:pt x="42" y="53"/>
                      <a:pt x="42" y="53"/>
                      <a:pt x="42" y="52"/>
                    </a:cubicBezTo>
                    <a:cubicBezTo>
                      <a:pt x="41" y="52"/>
                      <a:pt x="41" y="51"/>
                      <a:pt x="41" y="50"/>
                    </a:cubicBezTo>
                    <a:cubicBezTo>
                      <a:pt x="39" y="50"/>
                      <a:pt x="38" y="50"/>
                      <a:pt x="36" y="49"/>
                    </a:cubicBezTo>
                    <a:cubicBezTo>
                      <a:pt x="34" y="49"/>
                      <a:pt x="32" y="48"/>
                      <a:pt x="30" y="47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2"/>
                      <a:pt x="31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4" y="44"/>
                      <a:pt x="35" y="44"/>
                      <a:pt x="37" y="45"/>
                    </a:cubicBezTo>
                    <a:cubicBezTo>
                      <a:pt x="39" y="45"/>
                      <a:pt x="41" y="45"/>
                      <a:pt x="43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4" y="46"/>
                      <a:pt x="45" y="46"/>
                      <a:pt x="46" y="48"/>
                    </a:cubicBezTo>
                    <a:cubicBezTo>
                      <a:pt x="46" y="49"/>
                      <a:pt x="46" y="50"/>
                      <a:pt x="46" y="51"/>
                    </a:cubicBezTo>
                    <a:cubicBezTo>
                      <a:pt x="46" y="52"/>
                      <a:pt x="47" y="53"/>
                      <a:pt x="47" y="55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8" y="56"/>
                      <a:pt x="47" y="58"/>
                      <a:pt x="45" y="58"/>
                    </a:cubicBezTo>
                    <a:cubicBezTo>
                      <a:pt x="43" y="58"/>
                      <a:pt x="41" y="59"/>
                      <a:pt x="39" y="59"/>
                    </a:cubicBezTo>
                    <a:cubicBezTo>
                      <a:pt x="37" y="59"/>
                      <a:pt x="35" y="59"/>
                      <a:pt x="33" y="59"/>
                    </a:cubicBezTo>
                    <a:cubicBezTo>
                      <a:pt x="32" y="59"/>
                      <a:pt x="31" y="59"/>
                      <a:pt x="30" y="59"/>
                    </a:cubicBezTo>
                    <a:cubicBezTo>
                      <a:pt x="30" y="54"/>
                      <a:pt x="30" y="54"/>
                      <a:pt x="30" y="54"/>
                    </a:cubicBezTo>
                    <a:close/>
                    <a:moveTo>
                      <a:pt x="30" y="15"/>
                    </a:moveTo>
                    <a:cubicBezTo>
                      <a:pt x="32" y="14"/>
                      <a:pt x="35" y="14"/>
                      <a:pt x="37" y="14"/>
                    </a:cubicBezTo>
                    <a:cubicBezTo>
                      <a:pt x="37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1" y="14"/>
                      <a:pt x="43" y="14"/>
                      <a:pt x="46" y="15"/>
                    </a:cubicBezTo>
                    <a:cubicBezTo>
                      <a:pt x="47" y="16"/>
                      <a:pt x="48" y="16"/>
                      <a:pt x="50" y="17"/>
                    </a:cubicBezTo>
                    <a:cubicBezTo>
                      <a:pt x="50" y="16"/>
                      <a:pt x="51" y="16"/>
                      <a:pt x="51" y="15"/>
                    </a:cubicBezTo>
                    <a:cubicBezTo>
                      <a:pt x="52" y="15"/>
                      <a:pt x="52" y="15"/>
                      <a:pt x="52" y="14"/>
                    </a:cubicBezTo>
                    <a:cubicBezTo>
                      <a:pt x="50" y="12"/>
                      <a:pt x="47" y="10"/>
                      <a:pt x="44" y="8"/>
                    </a:cubicBezTo>
                    <a:cubicBezTo>
                      <a:pt x="41" y="7"/>
                      <a:pt x="37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2" y="5"/>
                      <a:pt x="31" y="5"/>
                    </a:cubicBezTo>
                    <a:cubicBezTo>
                      <a:pt x="31" y="5"/>
                      <a:pt x="31" y="5"/>
                      <a:pt x="30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1" y="0"/>
                      <a:pt x="32" y="0"/>
                    </a:cubicBezTo>
                    <a:cubicBezTo>
                      <a:pt x="33" y="0"/>
                      <a:pt x="33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1"/>
                      <a:pt x="42" y="2"/>
                      <a:pt x="46" y="4"/>
                    </a:cubicBezTo>
                    <a:cubicBezTo>
                      <a:pt x="50" y="6"/>
                      <a:pt x="54" y="9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2"/>
                      <a:pt x="58" y="13"/>
                      <a:pt x="58" y="13"/>
                    </a:cubicBezTo>
                    <a:cubicBezTo>
                      <a:pt x="59" y="14"/>
                      <a:pt x="59" y="15"/>
                      <a:pt x="58" y="16"/>
                    </a:cubicBezTo>
                    <a:cubicBezTo>
                      <a:pt x="57" y="17"/>
                      <a:pt x="56" y="18"/>
                      <a:pt x="55" y="19"/>
                    </a:cubicBezTo>
                    <a:cubicBezTo>
                      <a:pt x="54" y="19"/>
                      <a:pt x="53" y="20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2" y="22"/>
                      <a:pt x="51" y="23"/>
                      <a:pt x="50" y="22"/>
                    </a:cubicBezTo>
                    <a:cubicBezTo>
                      <a:pt x="48" y="21"/>
                      <a:pt x="46" y="20"/>
                      <a:pt x="44" y="20"/>
                    </a:cubicBezTo>
                    <a:cubicBezTo>
                      <a:pt x="42" y="19"/>
                      <a:pt x="41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9"/>
                      <a:pt x="38" y="19"/>
                      <a:pt x="38" y="18"/>
                    </a:cubicBezTo>
                    <a:cubicBezTo>
                      <a:pt x="38" y="18"/>
                      <a:pt x="37" y="18"/>
                      <a:pt x="37" y="18"/>
                    </a:cubicBezTo>
                    <a:cubicBezTo>
                      <a:pt x="35" y="18"/>
                      <a:pt x="32" y="19"/>
                      <a:pt x="30" y="20"/>
                    </a:cubicBezTo>
                    <a:cubicBezTo>
                      <a:pt x="30" y="15"/>
                      <a:pt x="30" y="15"/>
                      <a:pt x="30" y="15"/>
                    </a:cubicBezTo>
                    <a:close/>
                    <a:moveTo>
                      <a:pt x="39" y="14"/>
                    </a:moveTo>
                    <a:cubicBezTo>
                      <a:pt x="39" y="14"/>
                      <a:pt x="39" y="14"/>
                      <a:pt x="39" y="14"/>
                    </a:cubicBezTo>
                    <a:close/>
                    <a:moveTo>
                      <a:pt x="20" y="52"/>
                    </a:moveTo>
                    <a:cubicBezTo>
                      <a:pt x="22" y="53"/>
                      <a:pt x="24" y="53"/>
                      <a:pt x="26" y="54"/>
                    </a:cubicBezTo>
                    <a:cubicBezTo>
                      <a:pt x="28" y="54"/>
                      <a:pt x="29" y="54"/>
                      <a:pt x="30" y="54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29" y="59"/>
                      <a:pt x="27" y="59"/>
                      <a:pt x="25" y="59"/>
                    </a:cubicBezTo>
                    <a:cubicBezTo>
                      <a:pt x="24" y="58"/>
                      <a:pt x="22" y="58"/>
                      <a:pt x="20" y="57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0" y="52"/>
                      <a:pt x="20" y="52"/>
                      <a:pt x="20" y="52"/>
                    </a:cubicBezTo>
                    <a:close/>
                    <a:moveTo>
                      <a:pt x="30" y="47"/>
                    </a:moveTo>
                    <a:cubicBezTo>
                      <a:pt x="30" y="42"/>
                      <a:pt x="30" y="42"/>
                      <a:pt x="30" y="42"/>
                    </a:cubicBezTo>
                    <a:cubicBezTo>
                      <a:pt x="28" y="40"/>
                      <a:pt x="26" y="38"/>
                      <a:pt x="25" y="36"/>
                    </a:cubicBezTo>
                    <a:cubicBezTo>
                      <a:pt x="23" y="33"/>
                      <a:pt x="23" y="30"/>
                      <a:pt x="24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25"/>
                      <a:pt x="26" y="23"/>
                      <a:pt x="28" y="21"/>
                    </a:cubicBezTo>
                    <a:cubicBezTo>
                      <a:pt x="29" y="21"/>
                      <a:pt x="30" y="20"/>
                      <a:pt x="30" y="20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9" y="15"/>
                      <a:pt x="27" y="16"/>
                      <a:pt x="26" y="17"/>
                    </a:cubicBezTo>
                    <a:cubicBezTo>
                      <a:pt x="23" y="19"/>
                      <a:pt x="21" y="21"/>
                      <a:pt x="20" y="23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2" y="42"/>
                      <a:pt x="26" y="45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lose/>
                    <a:moveTo>
                      <a:pt x="30" y="0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7" y="5"/>
                      <a:pt x="23" y="5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3" y="0"/>
                      <a:pt x="27" y="0"/>
                      <a:pt x="30" y="0"/>
                    </a:cubicBezTo>
                    <a:close/>
                    <a:moveTo>
                      <a:pt x="20" y="2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lose/>
                    <a:moveTo>
                      <a:pt x="20" y="23"/>
                    </a:move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23"/>
                      <a:pt x="20" y="23"/>
                      <a:pt x="20" y="23"/>
                    </a:cubicBezTo>
                    <a:close/>
                    <a:moveTo>
                      <a:pt x="20" y="52"/>
                    </a:moveTo>
                    <a:cubicBezTo>
                      <a:pt x="20" y="57"/>
                      <a:pt x="20" y="57"/>
                      <a:pt x="20" y="57"/>
                    </a:cubicBezTo>
                    <a:lnTo>
                      <a:pt x="20" y="52"/>
                    </a:lnTo>
                    <a:close/>
                    <a:moveTo>
                      <a:pt x="20" y="2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lose/>
                    <a:moveTo>
                      <a:pt x="20" y="23"/>
                    </a:move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23"/>
                      <a:pt x="20" y="23"/>
                      <a:pt x="20" y="23"/>
                    </a:cubicBezTo>
                    <a:close/>
                    <a:moveTo>
                      <a:pt x="20" y="52"/>
                    </a:moveTo>
                    <a:cubicBezTo>
                      <a:pt x="20" y="57"/>
                      <a:pt x="20" y="57"/>
                      <a:pt x="20" y="57"/>
                    </a:cubicBezTo>
                    <a:lnTo>
                      <a:pt x="20" y="52"/>
                    </a:lnTo>
                    <a:close/>
                    <a:moveTo>
                      <a:pt x="20" y="38"/>
                    </a:moveTo>
                    <a:cubicBezTo>
                      <a:pt x="18" y="34"/>
                      <a:pt x="18" y="30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5"/>
                      <a:pt x="20" y="24"/>
                      <a:pt x="20" y="23"/>
                    </a:cubicBezTo>
                    <a:cubicBezTo>
                      <a:pt x="20" y="38"/>
                      <a:pt x="20" y="38"/>
                      <a:pt x="20" y="38"/>
                    </a:cubicBezTo>
                    <a:close/>
                    <a:moveTo>
                      <a:pt x="20" y="2"/>
                    </a:moveTo>
                    <a:cubicBezTo>
                      <a:pt x="17" y="3"/>
                      <a:pt x="15" y="4"/>
                      <a:pt x="12" y="6"/>
                    </a:cubicBezTo>
                    <a:cubicBezTo>
                      <a:pt x="7" y="10"/>
                      <a:pt x="3" y="15"/>
                      <a:pt x="2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9"/>
                      <a:pt x="1" y="36"/>
                      <a:pt x="3" y="42"/>
                    </a:cubicBezTo>
                    <a:cubicBezTo>
                      <a:pt x="6" y="48"/>
                      <a:pt x="12" y="53"/>
                      <a:pt x="18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7"/>
                      <a:pt x="20" y="57"/>
                      <a:pt x="20" y="57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5" y="50"/>
                      <a:pt x="10" y="45"/>
                      <a:pt x="8" y="40"/>
                    </a:cubicBezTo>
                    <a:cubicBezTo>
                      <a:pt x="5" y="35"/>
                      <a:pt x="5" y="29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8" y="17"/>
                      <a:pt x="11" y="13"/>
                      <a:pt x="15" y="10"/>
                    </a:cubicBezTo>
                    <a:cubicBezTo>
                      <a:pt x="17" y="8"/>
                      <a:pt x="18" y="7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lose/>
                    <a:moveTo>
                      <a:pt x="20" y="52"/>
                    </a:moveTo>
                    <a:cubicBezTo>
                      <a:pt x="20" y="52"/>
                      <a:pt x="20" y="52"/>
                      <a:pt x="2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1" name="Freeform 219"/>
              <p:cNvSpPr>
                <a:spLocks noEditPoints="1"/>
              </p:cNvSpPr>
              <p:nvPr/>
            </p:nvSpPr>
            <p:spPr bwMode="auto">
              <a:xfrm>
                <a:off x="6577023" y="2262202"/>
                <a:ext cx="277814" cy="296865"/>
              </a:xfrm>
              <a:custGeom>
                <a:avLst/>
                <a:gdLst>
                  <a:gd name="T0" fmla="*/ 108 w 123"/>
                  <a:gd name="T1" fmla="*/ 83 h 131"/>
                  <a:gd name="T2" fmla="*/ 118 w 123"/>
                  <a:gd name="T3" fmla="*/ 66 h 131"/>
                  <a:gd name="T4" fmla="*/ 93 w 123"/>
                  <a:gd name="T5" fmla="*/ 63 h 131"/>
                  <a:gd name="T6" fmla="*/ 81 w 123"/>
                  <a:gd name="T7" fmla="*/ 73 h 131"/>
                  <a:gd name="T8" fmla="*/ 80 w 123"/>
                  <a:gd name="T9" fmla="*/ 73 h 131"/>
                  <a:gd name="T10" fmla="*/ 80 w 123"/>
                  <a:gd name="T11" fmla="*/ 60 h 131"/>
                  <a:gd name="T12" fmla="*/ 82 w 123"/>
                  <a:gd name="T13" fmla="*/ 29 h 131"/>
                  <a:gd name="T14" fmla="*/ 72 w 123"/>
                  <a:gd name="T15" fmla="*/ 18 h 131"/>
                  <a:gd name="T16" fmla="*/ 64 w 123"/>
                  <a:gd name="T17" fmla="*/ 2 h 131"/>
                  <a:gd name="T18" fmla="*/ 85 w 123"/>
                  <a:gd name="T19" fmla="*/ 26 h 131"/>
                  <a:gd name="T20" fmla="*/ 84 w 123"/>
                  <a:gd name="T21" fmla="*/ 63 h 131"/>
                  <a:gd name="T22" fmla="*/ 83 w 123"/>
                  <a:gd name="T23" fmla="*/ 69 h 131"/>
                  <a:gd name="T24" fmla="*/ 83 w 123"/>
                  <a:gd name="T25" fmla="*/ 69 h 131"/>
                  <a:gd name="T26" fmla="*/ 88 w 123"/>
                  <a:gd name="T27" fmla="*/ 62 h 131"/>
                  <a:gd name="T28" fmla="*/ 117 w 123"/>
                  <a:gd name="T29" fmla="*/ 37 h 131"/>
                  <a:gd name="T30" fmla="*/ 123 w 123"/>
                  <a:gd name="T31" fmla="*/ 74 h 131"/>
                  <a:gd name="T32" fmla="*/ 110 w 123"/>
                  <a:gd name="T33" fmla="*/ 87 h 131"/>
                  <a:gd name="T34" fmla="*/ 102 w 123"/>
                  <a:gd name="T35" fmla="*/ 91 h 131"/>
                  <a:gd name="T36" fmla="*/ 101 w 123"/>
                  <a:gd name="T37" fmla="*/ 93 h 131"/>
                  <a:gd name="T38" fmla="*/ 109 w 123"/>
                  <a:gd name="T39" fmla="*/ 90 h 131"/>
                  <a:gd name="T40" fmla="*/ 123 w 123"/>
                  <a:gd name="T41" fmla="*/ 90 h 131"/>
                  <a:gd name="T42" fmla="*/ 79 w 123"/>
                  <a:gd name="T43" fmla="*/ 126 h 131"/>
                  <a:gd name="T44" fmla="*/ 62 w 123"/>
                  <a:gd name="T45" fmla="*/ 115 h 131"/>
                  <a:gd name="T46" fmla="*/ 62 w 123"/>
                  <a:gd name="T47" fmla="*/ 56 h 131"/>
                  <a:gd name="T48" fmla="*/ 67 w 123"/>
                  <a:gd name="T49" fmla="*/ 110 h 131"/>
                  <a:gd name="T50" fmla="*/ 82 w 123"/>
                  <a:gd name="T51" fmla="*/ 123 h 131"/>
                  <a:gd name="T52" fmla="*/ 117 w 123"/>
                  <a:gd name="T53" fmla="*/ 92 h 131"/>
                  <a:gd name="T54" fmla="*/ 102 w 123"/>
                  <a:gd name="T55" fmla="*/ 98 h 131"/>
                  <a:gd name="T56" fmla="*/ 96 w 123"/>
                  <a:gd name="T57" fmla="*/ 92 h 131"/>
                  <a:gd name="T58" fmla="*/ 62 w 123"/>
                  <a:gd name="T59" fmla="*/ 6 h 131"/>
                  <a:gd name="T60" fmla="*/ 35 w 123"/>
                  <a:gd name="T61" fmla="*/ 44 h 131"/>
                  <a:gd name="T62" fmla="*/ 44 w 123"/>
                  <a:gd name="T63" fmla="*/ 61 h 131"/>
                  <a:gd name="T64" fmla="*/ 43 w 123"/>
                  <a:gd name="T65" fmla="*/ 73 h 131"/>
                  <a:gd name="T66" fmla="*/ 36 w 123"/>
                  <a:gd name="T67" fmla="*/ 72 h 131"/>
                  <a:gd name="T68" fmla="*/ 30 w 123"/>
                  <a:gd name="T69" fmla="*/ 63 h 131"/>
                  <a:gd name="T70" fmla="*/ 6 w 123"/>
                  <a:gd name="T71" fmla="*/ 57 h 131"/>
                  <a:gd name="T72" fmla="*/ 13 w 123"/>
                  <a:gd name="T73" fmla="*/ 82 h 131"/>
                  <a:gd name="T74" fmla="*/ 24 w 123"/>
                  <a:gd name="T75" fmla="*/ 87 h 131"/>
                  <a:gd name="T76" fmla="*/ 25 w 123"/>
                  <a:gd name="T77" fmla="*/ 97 h 131"/>
                  <a:gd name="T78" fmla="*/ 12 w 123"/>
                  <a:gd name="T79" fmla="*/ 95 h 131"/>
                  <a:gd name="T80" fmla="*/ 30 w 123"/>
                  <a:gd name="T81" fmla="*/ 125 h 131"/>
                  <a:gd name="T82" fmla="*/ 54 w 123"/>
                  <a:gd name="T83" fmla="*/ 114 h 131"/>
                  <a:gd name="T84" fmla="*/ 59 w 123"/>
                  <a:gd name="T85" fmla="*/ 59 h 131"/>
                  <a:gd name="T86" fmla="*/ 61 w 123"/>
                  <a:gd name="T87" fmla="*/ 115 h 131"/>
                  <a:gd name="T88" fmla="*/ 46 w 123"/>
                  <a:gd name="T89" fmla="*/ 124 h 131"/>
                  <a:gd name="T90" fmla="*/ 10 w 123"/>
                  <a:gd name="T91" fmla="*/ 114 h 131"/>
                  <a:gd name="T92" fmla="*/ 14 w 123"/>
                  <a:gd name="T93" fmla="*/ 90 h 131"/>
                  <a:gd name="T94" fmla="*/ 22 w 123"/>
                  <a:gd name="T95" fmla="*/ 93 h 131"/>
                  <a:gd name="T96" fmla="*/ 22 w 123"/>
                  <a:gd name="T97" fmla="*/ 91 h 131"/>
                  <a:gd name="T98" fmla="*/ 13 w 123"/>
                  <a:gd name="T99" fmla="*/ 87 h 131"/>
                  <a:gd name="T100" fmla="*/ 0 w 123"/>
                  <a:gd name="T101" fmla="*/ 74 h 131"/>
                  <a:gd name="T102" fmla="*/ 4 w 123"/>
                  <a:gd name="T103" fmla="*/ 38 h 131"/>
                  <a:gd name="T104" fmla="*/ 35 w 123"/>
                  <a:gd name="T105" fmla="*/ 62 h 131"/>
                  <a:gd name="T106" fmla="*/ 40 w 123"/>
                  <a:gd name="T107" fmla="*/ 69 h 131"/>
                  <a:gd name="T108" fmla="*/ 40 w 123"/>
                  <a:gd name="T109" fmla="*/ 69 h 131"/>
                  <a:gd name="T110" fmla="*/ 39 w 123"/>
                  <a:gd name="T111" fmla="*/ 63 h 131"/>
                  <a:gd name="T112" fmla="*/ 30 w 123"/>
                  <a:gd name="T113" fmla="*/ 44 h 131"/>
                  <a:gd name="T114" fmla="*/ 59 w 123"/>
                  <a:gd name="T115" fmla="*/ 2 h 131"/>
                  <a:gd name="T116" fmla="*/ 62 w 123"/>
                  <a:gd name="T117" fmla="*/ 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131">
                    <a:moveTo>
                      <a:pt x="99" y="87"/>
                    </a:moveTo>
                    <a:cubicBezTo>
                      <a:pt x="102" y="85"/>
                      <a:pt x="105" y="84"/>
                      <a:pt x="108" y="83"/>
                    </a:cubicBezTo>
                    <a:cubicBezTo>
                      <a:pt x="108" y="83"/>
                      <a:pt x="108" y="83"/>
                      <a:pt x="108" y="83"/>
                    </a:cubicBezTo>
                    <a:cubicBezTo>
                      <a:pt x="108" y="83"/>
                      <a:pt x="108" y="83"/>
                      <a:pt x="108" y="83"/>
                    </a:cubicBezTo>
                    <a:cubicBezTo>
                      <a:pt x="109" y="83"/>
                      <a:pt x="110" y="82"/>
                      <a:pt x="111" y="82"/>
                    </a:cubicBezTo>
                    <a:cubicBezTo>
                      <a:pt x="113" y="81"/>
                      <a:pt x="115" y="81"/>
                      <a:pt x="117" y="80"/>
                    </a:cubicBezTo>
                    <a:cubicBezTo>
                      <a:pt x="117" y="77"/>
                      <a:pt x="118" y="75"/>
                      <a:pt x="118" y="73"/>
                    </a:cubicBezTo>
                    <a:cubicBezTo>
                      <a:pt x="118" y="71"/>
                      <a:pt x="118" y="68"/>
                      <a:pt x="118" y="66"/>
                    </a:cubicBezTo>
                    <a:cubicBezTo>
                      <a:pt x="118" y="63"/>
                      <a:pt x="117" y="60"/>
                      <a:pt x="117" y="57"/>
                    </a:cubicBezTo>
                    <a:cubicBezTo>
                      <a:pt x="116" y="52"/>
                      <a:pt x="116" y="48"/>
                      <a:pt x="115" y="43"/>
                    </a:cubicBezTo>
                    <a:cubicBezTo>
                      <a:pt x="114" y="44"/>
                      <a:pt x="113" y="44"/>
                      <a:pt x="112" y="45"/>
                    </a:cubicBezTo>
                    <a:cubicBezTo>
                      <a:pt x="104" y="49"/>
                      <a:pt x="96" y="53"/>
                      <a:pt x="93" y="63"/>
                    </a:cubicBezTo>
                    <a:cubicBezTo>
                      <a:pt x="93" y="64"/>
                      <a:pt x="92" y="67"/>
                      <a:pt x="91" y="69"/>
                    </a:cubicBezTo>
                    <a:cubicBezTo>
                      <a:pt x="90" y="70"/>
                      <a:pt x="89" y="71"/>
                      <a:pt x="87" y="72"/>
                    </a:cubicBezTo>
                    <a:cubicBezTo>
                      <a:pt x="86" y="74"/>
                      <a:pt x="84" y="74"/>
                      <a:pt x="82" y="74"/>
                    </a:cubicBezTo>
                    <a:cubicBezTo>
                      <a:pt x="82" y="74"/>
                      <a:pt x="81" y="73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78" y="71"/>
                      <a:pt x="77" y="69"/>
                      <a:pt x="78" y="66"/>
                    </a:cubicBezTo>
                    <a:cubicBezTo>
                      <a:pt x="78" y="64"/>
                      <a:pt x="79" y="62"/>
                      <a:pt x="80" y="61"/>
                    </a:cubicBezTo>
                    <a:cubicBezTo>
                      <a:pt x="80" y="61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1" y="59"/>
                      <a:pt x="82" y="58"/>
                      <a:pt x="83" y="57"/>
                    </a:cubicBezTo>
                    <a:cubicBezTo>
                      <a:pt x="86" y="53"/>
                      <a:pt x="89" y="49"/>
                      <a:pt x="89" y="44"/>
                    </a:cubicBezTo>
                    <a:cubicBezTo>
                      <a:pt x="89" y="39"/>
                      <a:pt x="85" y="34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78" y="25"/>
                      <a:pt x="75" y="22"/>
                      <a:pt x="72" y="18"/>
                    </a:cubicBezTo>
                    <a:cubicBezTo>
                      <a:pt x="68" y="14"/>
                      <a:pt x="65" y="11"/>
                      <a:pt x="62" y="6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67" y="6"/>
                      <a:pt x="71" y="11"/>
                      <a:pt x="75" y="15"/>
                    </a:cubicBezTo>
                    <a:cubicBezTo>
                      <a:pt x="79" y="18"/>
                      <a:pt x="82" y="22"/>
                      <a:pt x="85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9" y="31"/>
                      <a:pt x="94" y="37"/>
                      <a:pt x="93" y="44"/>
                    </a:cubicBezTo>
                    <a:cubicBezTo>
                      <a:pt x="93" y="51"/>
                      <a:pt x="90" y="55"/>
                      <a:pt x="86" y="60"/>
                    </a:cubicBezTo>
                    <a:cubicBezTo>
                      <a:pt x="86" y="61"/>
                      <a:pt x="85" y="62"/>
                      <a:pt x="84" y="63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3" y="64"/>
                      <a:pt x="83" y="66"/>
                      <a:pt x="82" y="67"/>
                    </a:cubicBezTo>
                    <a:cubicBezTo>
                      <a:pt x="82" y="68"/>
                      <a:pt x="82" y="68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4" y="69"/>
                      <a:pt x="84" y="69"/>
                      <a:pt x="85" y="69"/>
                    </a:cubicBezTo>
                    <a:cubicBezTo>
                      <a:pt x="85" y="68"/>
                      <a:pt x="86" y="67"/>
                      <a:pt x="87" y="66"/>
                    </a:cubicBezTo>
                    <a:cubicBezTo>
                      <a:pt x="88" y="65"/>
                      <a:pt x="88" y="63"/>
                      <a:pt x="88" y="62"/>
                    </a:cubicBezTo>
                    <a:cubicBezTo>
                      <a:pt x="92" y="50"/>
                      <a:pt x="101" y="45"/>
                      <a:pt x="110" y="41"/>
                    </a:cubicBezTo>
                    <a:cubicBezTo>
                      <a:pt x="112" y="40"/>
                      <a:pt x="114" y="39"/>
                      <a:pt x="116" y="37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17" y="37"/>
                      <a:pt x="117" y="37"/>
                      <a:pt x="117" y="37"/>
                    </a:cubicBezTo>
                    <a:cubicBezTo>
                      <a:pt x="119" y="37"/>
                      <a:pt x="120" y="38"/>
                      <a:pt x="120" y="39"/>
                    </a:cubicBezTo>
                    <a:cubicBezTo>
                      <a:pt x="120" y="45"/>
                      <a:pt x="121" y="50"/>
                      <a:pt x="122" y="56"/>
                    </a:cubicBezTo>
                    <a:cubicBezTo>
                      <a:pt x="122" y="59"/>
                      <a:pt x="123" y="62"/>
                      <a:pt x="123" y="66"/>
                    </a:cubicBezTo>
                    <a:cubicBezTo>
                      <a:pt x="123" y="68"/>
                      <a:pt x="123" y="71"/>
                      <a:pt x="123" y="74"/>
                    </a:cubicBezTo>
                    <a:cubicBezTo>
                      <a:pt x="123" y="76"/>
                      <a:pt x="122" y="79"/>
                      <a:pt x="121" y="82"/>
                    </a:cubicBezTo>
                    <a:cubicBezTo>
                      <a:pt x="121" y="82"/>
                      <a:pt x="121" y="83"/>
                      <a:pt x="120" y="83"/>
                    </a:cubicBezTo>
                    <a:cubicBezTo>
                      <a:pt x="118" y="85"/>
                      <a:pt x="115" y="86"/>
                      <a:pt x="112" y="87"/>
                    </a:cubicBezTo>
                    <a:cubicBezTo>
                      <a:pt x="111" y="87"/>
                      <a:pt x="111" y="87"/>
                      <a:pt x="110" y="87"/>
                    </a:cubicBezTo>
                    <a:cubicBezTo>
                      <a:pt x="110" y="87"/>
                      <a:pt x="110" y="87"/>
                      <a:pt x="110" y="87"/>
                    </a:cubicBezTo>
                    <a:cubicBezTo>
                      <a:pt x="110" y="87"/>
                      <a:pt x="110" y="87"/>
                      <a:pt x="110" y="87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07" y="89"/>
                      <a:pt x="104" y="90"/>
                      <a:pt x="102" y="91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1" y="91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2" y="93"/>
                    </a:cubicBezTo>
                    <a:cubicBezTo>
                      <a:pt x="102" y="93"/>
                      <a:pt x="102" y="93"/>
                      <a:pt x="102" y="93"/>
                    </a:cubicBezTo>
                    <a:cubicBezTo>
                      <a:pt x="104" y="93"/>
                      <a:pt x="107" y="92"/>
                      <a:pt x="109" y="90"/>
                    </a:cubicBezTo>
                    <a:cubicBezTo>
                      <a:pt x="113" y="88"/>
                      <a:pt x="116" y="87"/>
                      <a:pt x="121" y="87"/>
                    </a:cubicBezTo>
                    <a:cubicBezTo>
                      <a:pt x="121" y="87"/>
                      <a:pt x="121" y="87"/>
                      <a:pt x="121" y="87"/>
                    </a:cubicBezTo>
                    <a:cubicBezTo>
                      <a:pt x="121" y="87"/>
                      <a:pt x="121" y="87"/>
                      <a:pt x="121" y="87"/>
                    </a:cubicBezTo>
                    <a:cubicBezTo>
                      <a:pt x="122" y="87"/>
                      <a:pt x="123" y="88"/>
                      <a:pt x="123" y="90"/>
                    </a:cubicBezTo>
                    <a:cubicBezTo>
                      <a:pt x="121" y="99"/>
                      <a:pt x="118" y="107"/>
                      <a:pt x="113" y="114"/>
                    </a:cubicBezTo>
                    <a:cubicBezTo>
                      <a:pt x="109" y="121"/>
                      <a:pt x="103" y="126"/>
                      <a:pt x="95" y="129"/>
                    </a:cubicBezTo>
                    <a:cubicBezTo>
                      <a:pt x="92" y="131"/>
                      <a:pt x="89" y="131"/>
                      <a:pt x="87" y="130"/>
                    </a:cubicBezTo>
                    <a:cubicBezTo>
                      <a:pt x="84" y="130"/>
                      <a:pt x="82" y="128"/>
                      <a:pt x="79" y="126"/>
                    </a:cubicBezTo>
                    <a:cubicBezTo>
                      <a:pt x="79" y="126"/>
                      <a:pt x="78" y="125"/>
                      <a:pt x="77" y="124"/>
                    </a:cubicBezTo>
                    <a:cubicBezTo>
                      <a:pt x="74" y="122"/>
                      <a:pt x="72" y="120"/>
                      <a:pt x="68" y="119"/>
                    </a:cubicBezTo>
                    <a:cubicBezTo>
                      <a:pt x="68" y="119"/>
                      <a:pt x="67" y="119"/>
                      <a:pt x="67" y="119"/>
                    </a:cubicBezTo>
                    <a:cubicBezTo>
                      <a:pt x="64" y="119"/>
                      <a:pt x="62" y="119"/>
                      <a:pt x="62" y="115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06"/>
                      <a:pt x="62" y="103"/>
                      <a:pt x="62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56"/>
                      <a:pt x="64" y="57"/>
                      <a:pt x="64" y="59"/>
                    </a:cubicBezTo>
                    <a:cubicBezTo>
                      <a:pt x="64" y="68"/>
                      <a:pt x="65" y="76"/>
                      <a:pt x="65" y="84"/>
                    </a:cubicBezTo>
                    <a:cubicBezTo>
                      <a:pt x="66" y="92"/>
                      <a:pt x="66" y="100"/>
                      <a:pt x="67" y="110"/>
                    </a:cubicBezTo>
                    <a:cubicBezTo>
                      <a:pt x="67" y="114"/>
                      <a:pt x="67" y="114"/>
                      <a:pt x="67" y="114"/>
                    </a:cubicBezTo>
                    <a:cubicBezTo>
                      <a:pt x="68" y="114"/>
                      <a:pt x="68" y="114"/>
                      <a:pt x="69" y="114"/>
                    </a:cubicBezTo>
                    <a:cubicBezTo>
                      <a:pt x="74" y="115"/>
                      <a:pt x="77" y="118"/>
                      <a:pt x="80" y="121"/>
                    </a:cubicBezTo>
                    <a:cubicBezTo>
                      <a:pt x="81" y="121"/>
                      <a:pt x="82" y="122"/>
                      <a:pt x="82" y="123"/>
                    </a:cubicBezTo>
                    <a:cubicBezTo>
                      <a:pt x="84" y="124"/>
                      <a:pt x="86" y="125"/>
                      <a:pt x="88" y="126"/>
                    </a:cubicBezTo>
                    <a:cubicBezTo>
                      <a:pt x="89" y="126"/>
                      <a:pt x="91" y="126"/>
                      <a:pt x="93" y="125"/>
                    </a:cubicBezTo>
                    <a:cubicBezTo>
                      <a:pt x="100" y="122"/>
                      <a:pt x="105" y="117"/>
                      <a:pt x="109" y="111"/>
                    </a:cubicBezTo>
                    <a:cubicBezTo>
                      <a:pt x="113" y="106"/>
                      <a:pt x="116" y="99"/>
                      <a:pt x="117" y="92"/>
                    </a:cubicBezTo>
                    <a:cubicBezTo>
                      <a:pt x="115" y="92"/>
                      <a:pt x="113" y="94"/>
                      <a:pt x="111" y="95"/>
                    </a:cubicBezTo>
                    <a:cubicBezTo>
                      <a:pt x="108" y="96"/>
                      <a:pt x="106" y="98"/>
                      <a:pt x="102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1" y="98"/>
                      <a:pt x="99" y="98"/>
                      <a:pt x="98" y="97"/>
                    </a:cubicBezTo>
                    <a:cubicBezTo>
                      <a:pt x="97" y="97"/>
                      <a:pt x="97" y="96"/>
                      <a:pt x="96" y="95"/>
                    </a:cubicBezTo>
                    <a:cubicBezTo>
                      <a:pt x="96" y="94"/>
                      <a:pt x="96" y="93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0"/>
                      <a:pt x="97" y="88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lose/>
                    <a:moveTo>
                      <a:pt x="62" y="6"/>
                    </a:moveTo>
                    <a:cubicBezTo>
                      <a:pt x="58" y="11"/>
                      <a:pt x="55" y="14"/>
                      <a:pt x="51" y="18"/>
                    </a:cubicBezTo>
                    <a:cubicBezTo>
                      <a:pt x="48" y="22"/>
                      <a:pt x="45" y="25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38" y="34"/>
                      <a:pt x="34" y="39"/>
                      <a:pt x="35" y="44"/>
                    </a:cubicBezTo>
                    <a:cubicBezTo>
                      <a:pt x="35" y="49"/>
                      <a:pt x="38" y="53"/>
                      <a:pt x="41" y="57"/>
                    </a:cubicBezTo>
                    <a:cubicBezTo>
                      <a:pt x="41" y="58"/>
                      <a:pt x="42" y="59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3" y="61"/>
                      <a:pt x="44" y="61"/>
                    </a:cubicBezTo>
                    <a:cubicBezTo>
                      <a:pt x="44" y="62"/>
                      <a:pt x="45" y="64"/>
                      <a:pt x="46" y="66"/>
                    </a:cubicBezTo>
                    <a:cubicBezTo>
                      <a:pt x="46" y="69"/>
                      <a:pt x="45" y="71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2" y="73"/>
                      <a:pt x="42" y="74"/>
                      <a:pt x="41" y="74"/>
                    </a:cubicBezTo>
                    <a:cubicBezTo>
                      <a:pt x="39" y="74"/>
                      <a:pt x="37" y="74"/>
                      <a:pt x="36" y="72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35" y="71"/>
                      <a:pt x="33" y="70"/>
                      <a:pt x="33" y="69"/>
                    </a:cubicBezTo>
                    <a:cubicBezTo>
                      <a:pt x="31" y="67"/>
                      <a:pt x="30" y="64"/>
                      <a:pt x="30" y="63"/>
                    </a:cubicBezTo>
                    <a:cubicBezTo>
                      <a:pt x="28" y="53"/>
                      <a:pt x="19" y="49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4"/>
                      <a:pt x="9" y="44"/>
                      <a:pt x="8" y="43"/>
                    </a:cubicBezTo>
                    <a:cubicBezTo>
                      <a:pt x="8" y="48"/>
                      <a:pt x="7" y="52"/>
                      <a:pt x="6" y="57"/>
                    </a:cubicBezTo>
                    <a:cubicBezTo>
                      <a:pt x="6" y="60"/>
                      <a:pt x="5" y="63"/>
                      <a:pt x="5" y="66"/>
                    </a:cubicBezTo>
                    <a:cubicBezTo>
                      <a:pt x="5" y="68"/>
                      <a:pt x="5" y="71"/>
                      <a:pt x="5" y="73"/>
                    </a:cubicBezTo>
                    <a:cubicBezTo>
                      <a:pt x="5" y="75"/>
                      <a:pt x="6" y="77"/>
                      <a:pt x="6" y="80"/>
                    </a:cubicBezTo>
                    <a:cubicBezTo>
                      <a:pt x="8" y="81"/>
                      <a:pt x="10" y="81"/>
                      <a:pt x="13" y="82"/>
                    </a:cubicBezTo>
                    <a:cubicBezTo>
                      <a:pt x="13" y="82"/>
                      <a:pt x="14" y="83"/>
                      <a:pt x="15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9" y="84"/>
                      <a:pt x="22" y="85"/>
                      <a:pt x="24" y="87"/>
                    </a:cubicBezTo>
                    <a:cubicBezTo>
                      <a:pt x="24" y="87"/>
                      <a:pt x="24" y="87"/>
                      <a:pt x="25" y="87"/>
                    </a:cubicBezTo>
                    <a:cubicBezTo>
                      <a:pt x="26" y="89"/>
                      <a:pt x="27" y="90"/>
                      <a:pt x="27" y="92"/>
                    </a:cubicBezTo>
                    <a:cubicBezTo>
                      <a:pt x="27" y="93"/>
                      <a:pt x="27" y="94"/>
                      <a:pt x="27" y="95"/>
                    </a:cubicBezTo>
                    <a:cubicBezTo>
                      <a:pt x="27" y="96"/>
                      <a:pt x="26" y="97"/>
                      <a:pt x="25" y="97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24" y="98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17" y="98"/>
                      <a:pt x="15" y="96"/>
                      <a:pt x="12" y="95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0" y="93"/>
                      <a:pt x="8" y="92"/>
                      <a:pt x="6" y="92"/>
                    </a:cubicBezTo>
                    <a:cubicBezTo>
                      <a:pt x="7" y="99"/>
                      <a:pt x="10" y="106"/>
                      <a:pt x="14" y="111"/>
                    </a:cubicBezTo>
                    <a:cubicBezTo>
                      <a:pt x="18" y="117"/>
                      <a:pt x="23" y="122"/>
                      <a:pt x="30" y="125"/>
                    </a:cubicBezTo>
                    <a:cubicBezTo>
                      <a:pt x="33" y="126"/>
                      <a:pt x="34" y="126"/>
                      <a:pt x="36" y="126"/>
                    </a:cubicBezTo>
                    <a:cubicBezTo>
                      <a:pt x="37" y="125"/>
                      <a:pt x="39" y="124"/>
                      <a:pt x="41" y="123"/>
                    </a:cubicBezTo>
                    <a:cubicBezTo>
                      <a:pt x="42" y="122"/>
                      <a:pt x="42" y="121"/>
                      <a:pt x="43" y="121"/>
                    </a:cubicBezTo>
                    <a:cubicBezTo>
                      <a:pt x="46" y="118"/>
                      <a:pt x="49" y="115"/>
                      <a:pt x="54" y="114"/>
                    </a:cubicBezTo>
                    <a:cubicBezTo>
                      <a:pt x="55" y="114"/>
                      <a:pt x="56" y="114"/>
                      <a:pt x="56" y="114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7" y="100"/>
                      <a:pt x="57" y="92"/>
                      <a:pt x="58" y="84"/>
                    </a:cubicBezTo>
                    <a:cubicBezTo>
                      <a:pt x="58" y="76"/>
                      <a:pt x="59" y="68"/>
                      <a:pt x="59" y="59"/>
                    </a:cubicBezTo>
                    <a:cubicBezTo>
                      <a:pt x="59" y="57"/>
                      <a:pt x="60" y="56"/>
                      <a:pt x="62" y="56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1" y="103"/>
                      <a:pt x="61" y="106"/>
                      <a:pt x="61" y="110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61" y="119"/>
                      <a:pt x="59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5" y="119"/>
                      <a:pt x="55" y="119"/>
                    </a:cubicBezTo>
                    <a:cubicBezTo>
                      <a:pt x="51" y="120"/>
                      <a:pt x="49" y="122"/>
                      <a:pt x="46" y="124"/>
                    </a:cubicBezTo>
                    <a:cubicBezTo>
                      <a:pt x="45" y="125"/>
                      <a:pt x="45" y="126"/>
                      <a:pt x="44" y="126"/>
                    </a:cubicBezTo>
                    <a:cubicBezTo>
                      <a:pt x="41" y="128"/>
                      <a:pt x="39" y="130"/>
                      <a:pt x="37" y="130"/>
                    </a:cubicBezTo>
                    <a:cubicBezTo>
                      <a:pt x="34" y="131"/>
                      <a:pt x="32" y="131"/>
                      <a:pt x="28" y="129"/>
                    </a:cubicBezTo>
                    <a:cubicBezTo>
                      <a:pt x="21" y="126"/>
                      <a:pt x="15" y="121"/>
                      <a:pt x="10" y="114"/>
                    </a:cubicBezTo>
                    <a:cubicBezTo>
                      <a:pt x="5" y="107"/>
                      <a:pt x="2" y="99"/>
                      <a:pt x="0" y="90"/>
                    </a:cubicBezTo>
                    <a:cubicBezTo>
                      <a:pt x="0" y="90"/>
                      <a:pt x="0" y="90"/>
                      <a:pt x="0" y="89"/>
                    </a:cubicBezTo>
                    <a:cubicBezTo>
                      <a:pt x="0" y="88"/>
                      <a:pt x="1" y="87"/>
                      <a:pt x="2" y="87"/>
                    </a:cubicBezTo>
                    <a:cubicBezTo>
                      <a:pt x="7" y="87"/>
                      <a:pt x="10" y="88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7" y="92"/>
                      <a:pt x="19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93"/>
                      <a:pt x="22" y="93"/>
                      <a:pt x="22" y="92"/>
                    </a:cubicBezTo>
                    <a:cubicBezTo>
                      <a:pt x="22" y="92"/>
                      <a:pt x="22" y="92"/>
                      <a:pt x="22" y="91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19" y="90"/>
                      <a:pt x="17" y="89"/>
                      <a:pt x="14" y="88"/>
                    </a:cubicBezTo>
                    <a:cubicBezTo>
                      <a:pt x="13" y="87"/>
                      <a:pt x="13" y="87"/>
                      <a:pt x="13" y="87"/>
                    </a:cubicBezTo>
                    <a:cubicBezTo>
                      <a:pt x="13" y="87"/>
                      <a:pt x="13" y="87"/>
                      <a:pt x="13" y="87"/>
                    </a:cubicBezTo>
                    <a:cubicBezTo>
                      <a:pt x="13" y="87"/>
                      <a:pt x="12" y="87"/>
                      <a:pt x="11" y="87"/>
                    </a:cubicBezTo>
                    <a:cubicBezTo>
                      <a:pt x="8" y="86"/>
                      <a:pt x="5" y="85"/>
                      <a:pt x="3" y="83"/>
                    </a:cubicBezTo>
                    <a:cubicBezTo>
                      <a:pt x="2" y="83"/>
                      <a:pt x="2" y="82"/>
                      <a:pt x="2" y="82"/>
                    </a:cubicBezTo>
                    <a:cubicBezTo>
                      <a:pt x="1" y="79"/>
                      <a:pt x="1" y="76"/>
                      <a:pt x="0" y="74"/>
                    </a:cubicBezTo>
                    <a:cubicBezTo>
                      <a:pt x="0" y="71"/>
                      <a:pt x="0" y="68"/>
                      <a:pt x="0" y="66"/>
                    </a:cubicBezTo>
                    <a:cubicBezTo>
                      <a:pt x="1" y="62"/>
                      <a:pt x="1" y="59"/>
                      <a:pt x="2" y="56"/>
                    </a:cubicBezTo>
                    <a:cubicBezTo>
                      <a:pt x="2" y="50"/>
                      <a:pt x="3" y="45"/>
                      <a:pt x="3" y="39"/>
                    </a:cubicBezTo>
                    <a:cubicBezTo>
                      <a:pt x="3" y="39"/>
                      <a:pt x="3" y="39"/>
                      <a:pt x="4" y="38"/>
                    </a:cubicBezTo>
                    <a:cubicBezTo>
                      <a:pt x="4" y="37"/>
                      <a:pt x="6" y="37"/>
                      <a:pt x="7" y="37"/>
                    </a:cubicBezTo>
                    <a:cubicBezTo>
                      <a:pt x="9" y="38"/>
                      <a:pt x="11" y="40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23" y="45"/>
                      <a:pt x="32" y="50"/>
                      <a:pt x="35" y="62"/>
                    </a:cubicBezTo>
                    <a:cubicBezTo>
                      <a:pt x="35" y="63"/>
                      <a:pt x="36" y="64"/>
                      <a:pt x="37" y="66"/>
                    </a:cubicBezTo>
                    <a:cubicBezTo>
                      <a:pt x="37" y="67"/>
                      <a:pt x="38" y="68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8"/>
                      <a:pt x="41" y="68"/>
                      <a:pt x="41" y="67"/>
                    </a:cubicBezTo>
                    <a:cubicBezTo>
                      <a:pt x="41" y="66"/>
                      <a:pt x="40" y="64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8" y="62"/>
                      <a:pt x="38" y="61"/>
                      <a:pt x="37" y="60"/>
                    </a:cubicBezTo>
                    <a:cubicBezTo>
                      <a:pt x="33" y="55"/>
                      <a:pt x="30" y="51"/>
                      <a:pt x="30" y="44"/>
                    </a:cubicBezTo>
                    <a:cubicBezTo>
                      <a:pt x="30" y="37"/>
                      <a:pt x="34" y="31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41" y="22"/>
                      <a:pt x="45" y="19"/>
                      <a:pt x="48" y="15"/>
                    </a:cubicBezTo>
                    <a:cubicBezTo>
                      <a:pt x="52" y="11"/>
                      <a:pt x="56" y="6"/>
                      <a:pt x="59" y="2"/>
                    </a:cubicBezTo>
                    <a:cubicBezTo>
                      <a:pt x="59" y="1"/>
                      <a:pt x="60" y="1"/>
                      <a:pt x="60" y="0"/>
                    </a:cubicBezTo>
                    <a:cubicBezTo>
                      <a:pt x="61" y="0"/>
                      <a:pt x="61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2" name="Freeform 220"/>
              <p:cNvSpPr>
                <a:spLocks noEditPoints="1"/>
              </p:cNvSpPr>
              <p:nvPr/>
            </p:nvSpPr>
            <p:spPr bwMode="auto">
              <a:xfrm>
                <a:off x="6700848" y="2527315"/>
                <a:ext cx="28575" cy="100014"/>
              </a:xfrm>
              <a:custGeom>
                <a:avLst/>
                <a:gdLst>
                  <a:gd name="T0" fmla="*/ 7 w 13"/>
                  <a:gd name="T1" fmla="*/ 0 h 44"/>
                  <a:gd name="T2" fmla="*/ 11 w 13"/>
                  <a:gd name="T3" fmla="*/ 0 h 44"/>
                  <a:gd name="T4" fmla="*/ 13 w 13"/>
                  <a:gd name="T5" fmla="*/ 3 h 44"/>
                  <a:gd name="T6" fmla="*/ 13 w 13"/>
                  <a:gd name="T7" fmla="*/ 42 h 44"/>
                  <a:gd name="T8" fmla="*/ 11 w 13"/>
                  <a:gd name="T9" fmla="*/ 44 h 44"/>
                  <a:gd name="T10" fmla="*/ 7 w 13"/>
                  <a:gd name="T11" fmla="*/ 44 h 44"/>
                  <a:gd name="T12" fmla="*/ 7 w 13"/>
                  <a:gd name="T13" fmla="*/ 39 h 44"/>
                  <a:gd name="T14" fmla="*/ 8 w 13"/>
                  <a:gd name="T15" fmla="*/ 39 h 44"/>
                  <a:gd name="T16" fmla="*/ 8 w 13"/>
                  <a:gd name="T17" fmla="*/ 5 h 44"/>
                  <a:gd name="T18" fmla="*/ 7 w 13"/>
                  <a:gd name="T19" fmla="*/ 5 h 44"/>
                  <a:gd name="T20" fmla="*/ 7 w 13"/>
                  <a:gd name="T21" fmla="*/ 0 h 44"/>
                  <a:gd name="T22" fmla="*/ 2 w 13"/>
                  <a:gd name="T23" fmla="*/ 0 h 44"/>
                  <a:gd name="T24" fmla="*/ 7 w 13"/>
                  <a:gd name="T25" fmla="*/ 0 h 44"/>
                  <a:gd name="T26" fmla="*/ 7 w 13"/>
                  <a:gd name="T27" fmla="*/ 5 h 44"/>
                  <a:gd name="T28" fmla="*/ 5 w 13"/>
                  <a:gd name="T29" fmla="*/ 5 h 44"/>
                  <a:gd name="T30" fmla="*/ 5 w 13"/>
                  <a:gd name="T31" fmla="*/ 39 h 44"/>
                  <a:gd name="T32" fmla="*/ 7 w 13"/>
                  <a:gd name="T33" fmla="*/ 39 h 44"/>
                  <a:gd name="T34" fmla="*/ 7 w 13"/>
                  <a:gd name="T35" fmla="*/ 44 h 44"/>
                  <a:gd name="T36" fmla="*/ 2 w 13"/>
                  <a:gd name="T37" fmla="*/ 44 h 44"/>
                  <a:gd name="T38" fmla="*/ 0 w 13"/>
                  <a:gd name="T39" fmla="*/ 42 h 44"/>
                  <a:gd name="T40" fmla="*/ 0 w 13"/>
                  <a:gd name="T41" fmla="*/ 3 h 44"/>
                  <a:gd name="T42" fmla="*/ 2 w 13"/>
                  <a:gd name="T4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" h="44">
                    <a:moveTo>
                      <a:pt x="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3"/>
                      <a:pt x="12" y="44"/>
                      <a:pt x="11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7" y="0"/>
                    </a:lnTo>
                    <a:close/>
                    <a:moveTo>
                      <a:pt x="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3" name="Freeform 222"/>
              <p:cNvSpPr>
                <a:spLocks noEditPoints="1"/>
              </p:cNvSpPr>
              <p:nvPr/>
            </p:nvSpPr>
            <p:spPr bwMode="auto">
              <a:xfrm>
                <a:off x="9556764" y="2965468"/>
                <a:ext cx="139700" cy="203201"/>
              </a:xfrm>
              <a:custGeom>
                <a:avLst/>
                <a:gdLst>
                  <a:gd name="T0" fmla="*/ 54 w 62"/>
                  <a:gd name="T1" fmla="*/ 21 h 90"/>
                  <a:gd name="T2" fmla="*/ 45 w 62"/>
                  <a:gd name="T3" fmla="*/ 21 h 90"/>
                  <a:gd name="T4" fmla="*/ 43 w 62"/>
                  <a:gd name="T5" fmla="*/ 18 h 90"/>
                  <a:gd name="T6" fmla="*/ 43 w 62"/>
                  <a:gd name="T7" fmla="*/ 17 h 90"/>
                  <a:gd name="T8" fmla="*/ 49 w 62"/>
                  <a:gd name="T9" fmla="*/ 5 h 90"/>
                  <a:gd name="T10" fmla="*/ 34 w 62"/>
                  <a:gd name="T11" fmla="*/ 5 h 90"/>
                  <a:gd name="T12" fmla="*/ 32 w 62"/>
                  <a:gd name="T13" fmla="*/ 5 h 90"/>
                  <a:gd name="T14" fmla="*/ 32 w 62"/>
                  <a:gd name="T15" fmla="*/ 5 h 90"/>
                  <a:gd name="T16" fmla="*/ 32 w 62"/>
                  <a:gd name="T17" fmla="*/ 0 h 90"/>
                  <a:gd name="T18" fmla="*/ 32 w 62"/>
                  <a:gd name="T19" fmla="*/ 0 h 90"/>
                  <a:gd name="T20" fmla="*/ 34 w 62"/>
                  <a:gd name="T21" fmla="*/ 0 h 90"/>
                  <a:gd name="T22" fmla="*/ 53 w 62"/>
                  <a:gd name="T23" fmla="*/ 0 h 90"/>
                  <a:gd name="T24" fmla="*/ 53 w 62"/>
                  <a:gd name="T25" fmla="*/ 0 h 90"/>
                  <a:gd name="T26" fmla="*/ 54 w 62"/>
                  <a:gd name="T27" fmla="*/ 1 h 90"/>
                  <a:gd name="T28" fmla="*/ 55 w 62"/>
                  <a:gd name="T29" fmla="*/ 4 h 90"/>
                  <a:gd name="T30" fmla="*/ 49 w 62"/>
                  <a:gd name="T31" fmla="*/ 16 h 90"/>
                  <a:gd name="T32" fmla="*/ 59 w 62"/>
                  <a:gd name="T33" fmla="*/ 16 h 90"/>
                  <a:gd name="T34" fmla="*/ 59 w 62"/>
                  <a:gd name="T35" fmla="*/ 16 h 90"/>
                  <a:gd name="T36" fmla="*/ 61 w 62"/>
                  <a:gd name="T37" fmla="*/ 17 h 90"/>
                  <a:gd name="T38" fmla="*/ 61 w 62"/>
                  <a:gd name="T39" fmla="*/ 20 h 90"/>
                  <a:gd name="T40" fmla="*/ 32 w 62"/>
                  <a:gd name="T41" fmla="*/ 55 h 90"/>
                  <a:gd name="T42" fmla="*/ 32 w 62"/>
                  <a:gd name="T43" fmla="*/ 48 h 90"/>
                  <a:gd name="T44" fmla="*/ 54 w 62"/>
                  <a:gd name="T45" fmla="*/ 21 h 90"/>
                  <a:gd name="T46" fmla="*/ 32 w 62"/>
                  <a:gd name="T47" fmla="*/ 5 h 90"/>
                  <a:gd name="T48" fmla="*/ 25 w 62"/>
                  <a:gd name="T49" fmla="*/ 5 h 90"/>
                  <a:gd name="T50" fmla="*/ 10 w 62"/>
                  <a:gd name="T51" fmla="*/ 36 h 90"/>
                  <a:gd name="T52" fmla="*/ 22 w 62"/>
                  <a:gd name="T53" fmla="*/ 36 h 90"/>
                  <a:gd name="T54" fmla="*/ 24 w 62"/>
                  <a:gd name="T55" fmla="*/ 39 h 90"/>
                  <a:gd name="T56" fmla="*/ 24 w 62"/>
                  <a:gd name="T57" fmla="*/ 40 h 90"/>
                  <a:gd name="T58" fmla="*/ 10 w 62"/>
                  <a:gd name="T59" fmla="*/ 74 h 90"/>
                  <a:gd name="T60" fmla="*/ 32 w 62"/>
                  <a:gd name="T61" fmla="*/ 48 h 90"/>
                  <a:gd name="T62" fmla="*/ 32 w 62"/>
                  <a:gd name="T63" fmla="*/ 55 h 90"/>
                  <a:gd name="T64" fmla="*/ 4 w 62"/>
                  <a:gd name="T65" fmla="*/ 89 h 90"/>
                  <a:gd name="T66" fmla="*/ 4 w 62"/>
                  <a:gd name="T67" fmla="*/ 89 h 90"/>
                  <a:gd name="T68" fmla="*/ 2 w 62"/>
                  <a:gd name="T69" fmla="*/ 90 h 90"/>
                  <a:gd name="T70" fmla="*/ 0 w 62"/>
                  <a:gd name="T71" fmla="*/ 87 h 90"/>
                  <a:gd name="T72" fmla="*/ 18 w 62"/>
                  <a:gd name="T73" fmla="*/ 41 h 90"/>
                  <a:gd name="T74" fmla="*/ 6 w 62"/>
                  <a:gd name="T75" fmla="*/ 41 h 90"/>
                  <a:gd name="T76" fmla="*/ 6 w 62"/>
                  <a:gd name="T77" fmla="*/ 41 h 90"/>
                  <a:gd name="T78" fmla="*/ 5 w 62"/>
                  <a:gd name="T79" fmla="*/ 41 h 90"/>
                  <a:gd name="T80" fmla="*/ 4 w 62"/>
                  <a:gd name="T81" fmla="*/ 38 h 90"/>
                  <a:gd name="T82" fmla="*/ 22 w 62"/>
                  <a:gd name="T83" fmla="*/ 2 h 90"/>
                  <a:gd name="T84" fmla="*/ 24 w 62"/>
                  <a:gd name="T85" fmla="*/ 0 h 90"/>
                  <a:gd name="T86" fmla="*/ 32 w 62"/>
                  <a:gd name="T87" fmla="*/ 0 h 90"/>
                  <a:gd name="T88" fmla="*/ 32 w 62"/>
                  <a:gd name="T8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90">
                    <a:moveTo>
                      <a:pt x="54" y="21"/>
                    </a:moveTo>
                    <a:cubicBezTo>
                      <a:pt x="45" y="21"/>
                      <a:pt x="45" y="21"/>
                      <a:pt x="45" y="21"/>
                    </a:cubicBezTo>
                    <a:cubicBezTo>
                      <a:pt x="44" y="21"/>
                      <a:pt x="43" y="20"/>
                      <a:pt x="43" y="18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4" y="0"/>
                      <a:pt x="54" y="0"/>
                      <a:pt x="54" y="1"/>
                    </a:cubicBezTo>
                    <a:cubicBezTo>
                      <a:pt x="55" y="1"/>
                      <a:pt x="56" y="3"/>
                      <a:pt x="55" y="4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0" y="16"/>
                      <a:pt x="60" y="16"/>
                      <a:pt x="61" y="17"/>
                    </a:cubicBezTo>
                    <a:cubicBezTo>
                      <a:pt x="62" y="17"/>
                      <a:pt x="62" y="19"/>
                      <a:pt x="61" y="20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48"/>
                      <a:pt x="32" y="48"/>
                      <a:pt x="32" y="48"/>
                    </a:cubicBezTo>
                    <a:lnTo>
                      <a:pt x="54" y="21"/>
                    </a:lnTo>
                    <a:close/>
                    <a:moveTo>
                      <a:pt x="32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3" y="36"/>
                      <a:pt x="24" y="37"/>
                      <a:pt x="24" y="39"/>
                    </a:cubicBezTo>
                    <a:cubicBezTo>
                      <a:pt x="24" y="39"/>
                      <a:pt x="24" y="39"/>
                      <a:pt x="24" y="40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4" y="90"/>
                      <a:pt x="2" y="90"/>
                      <a:pt x="2" y="90"/>
                    </a:cubicBezTo>
                    <a:cubicBezTo>
                      <a:pt x="0" y="90"/>
                      <a:pt x="0" y="88"/>
                      <a:pt x="0" y="87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5" y="41"/>
                    </a:cubicBezTo>
                    <a:cubicBezTo>
                      <a:pt x="4" y="40"/>
                      <a:pt x="4" y="39"/>
                      <a:pt x="4" y="38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3" y="0"/>
                      <a:pt x="24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4" name="Freeform 223"/>
              <p:cNvSpPr>
                <a:spLocks noEditPoints="1"/>
              </p:cNvSpPr>
              <p:nvPr/>
            </p:nvSpPr>
            <p:spPr bwMode="auto">
              <a:xfrm>
                <a:off x="9482152" y="2736866"/>
                <a:ext cx="366713" cy="228602"/>
              </a:xfrm>
              <a:custGeom>
                <a:avLst/>
                <a:gdLst>
                  <a:gd name="T0" fmla="*/ 81 w 162"/>
                  <a:gd name="T1" fmla="*/ 96 h 101"/>
                  <a:gd name="T2" fmla="*/ 89 w 162"/>
                  <a:gd name="T3" fmla="*/ 96 h 101"/>
                  <a:gd name="T4" fmla="*/ 131 w 162"/>
                  <a:gd name="T5" fmla="*/ 96 h 101"/>
                  <a:gd name="T6" fmla="*/ 149 w 162"/>
                  <a:gd name="T7" fmla="*/ 89 h 101"/>
                  <a:gd name="T8" fmla="*/ 157 w 162"/>
                  <a:gd name="T9" fmla="*/ 71 h 101"/>
                  <a:gd name="T10" fmla="*/ 149 w 162"/>
                  <a:gd name="T11" fmla="*/ 53 h 101"/>
                  <a:gd name="T12" fmla="*/ 131 w 162"/>
                  <a:gd name="T13" fmla="*/ 45 h 101"/>
                  <a:gd name="T14" fmla="*/ 123 w 162"/>
                  <a:gd name="T15" fmla="*/ 47 h 101"/>
                  <a:gd name="T16" fmla="*/ 115 w 162"/>
                  <a:gd name="T17" fmla="*/ 51 h 101"/>
                  <a:gd name="T18" fmla="*/ 112 w 162"/>
                  <a:gd name="T19" fmla="*/ 51 h 101"/>
                  <a:gd name="T20" fmla="*/ 111 w 162"/>
                  <a:gd name="T21" fmla="*/ 49 h 101"/>
                  <a:gd name="T22" fmla="*/ 97 w 162"/>
                  <a:gd name="T23" fmla="*/ 18 h 101"/>
                  <a:gd name="T24" fmla="*/ 81 w 162"/>
                  <a:gd name="T25" fmla="*/ 7 h 101"/>
                  <a:gd name="T26" fmla="*/ 81 w 162"/>
                  <a:gd name="T27" fmla="*/ 2 h 101"/>
                  <a:gd name="T28" fmla="*/ 101 w 162"/>
                  <a:gd name="T29" fmla="*/ 14 h 101"/>
                  <a:gd name="T30" fmla="*/ 116 w 162"/>
                  <a:gd name="T31" fmla="*/ 45 h 101"/>
                  <a:gd name="T32" fmla="*/ 121 w 162"/>
                  <a:gd name="T33" fmla="*/ 42 h 101"/>
                  <a:gd name="T34" fmla="*/ 131 w 162"/>
                  <a:gd name="T35" fmla="*/ 41 h 101"/>
                  <a:gd name="T36" fmla="*/ 153 w 162"/>
                  <a:gd name="T37" fmla="*/ 49 h 101"/>
                  <a:gd name="T38" fmla="*/ 162 w 162"/>
                  <a:gd name="T39" fmla="*/ 71 h 101"/>
                  <a:gd name="T40" fmla="*/ 153 w 162"/>
                  <a:gd name="T41" fmla="*/ 92 h 101"/>
                  <a:gd name="T42" fmla="*/ 131 w 162"/>
                  <a:gd name="T43" fmla="*/ 101 h 101"/>
                  <a:gd name="T44" fmla="*/ 89 w 162"/>
                  <a:gd name="T45" fmla="*/ 101 h 101"/>
                  <a:gd name="T46" fmla="*/ 81 w 162"/>
                  <a:gd name="T47" fmla="*/ 101 h 101"/>
                  <a:gd name="T48" fmla="*/ 81 w 162"/>
                  <a:gd name="T49" fmla="*/ 96 h 101"/>
                  <a:gd name="T50" fmla="*/ 5 w 162"/>
                  <a:gd name="T51" fmla="*/ 82 h 101"/>
                  <a:gd name="T52" fmla="*/ 9 w 162"/>
                  <a:gd name="T53" fmla="*/ 92 h 101"/>
                  <a:gd name="T54" fmla="*/ 19 w 162"/>
                  <a:gd name="T55" fmla="*/ 96 h 101"/>
                  <a:gd name="T56" fmla="*/ 59 w 162"/>
                  <a:gd name="T57" fmla="*/ 96 h 101"/>
                  <a:gd name="T58" fmla="*/ 65 w 162"/>
                  <a:gd name="T59" fmla="*/ 96 h 101"/>
                  <a:gd name="T60" fmla="*/ 67 w 162"/>
                  <a:gd name="T61" fmla="*/ 96 h 101"/>
                  <a:gd name="T62" fmla="*/ 81 w 162"/>
                  <a:gd name="T63" fmla="*/ 96 h 101"/>
                  <a:gd name="T64" fmla="*/ 81 w 162"/>
                  <a:gd name="T65" fmla="*/ 101 h 101"/>
                  <a:gd name="T66" fmla="*/ 67 w 162"/>
                  <a:gd name="T67" fmla="*/ 101 h 101"/>
                  <a:gd name="T68" fmla="*/ 65 w 162"/>
                  <a:gd name="T69" fmla="*/ 101 h 101"/>
                  <a:gd name="T70" fmla="*/ 59 w 162"/>
                  <a:gd name="T71" fmla="*/ 101 h 101"/>
                  <a:gd name="T72" fmla="*/ 19 w 162"/>
                  <a:gd name="T73" fmla="*/ 101 h 101"/>
                  <a:gd name="T74" fmla="*/ 6 w 162"/>
                  <a:gd name="T75" fmla="*/ 95 h 101"/>
                  <a:gd name="T76" fmla="*/ 0 w 162"/>
                  <a:gd name="T77" fmla="*/ 82 h 101"/>
                  <a:gd name="T78" fmla="*/ 6 w 162"/>
                  <a:gd name="T79" fmla="*/ 68 h 101"/>
                  <a:gd name="T80" fmla="*/ 16 w 162"/>
                  <a:gd name="T81" fmla="*/ 63 h 101"/>
                  <a:gd name="T82" fmla="*/ 15 w 162"/>
                  <a:gd name="T83" fmla="*/ 58 h 101"/>
                  <a:gd name="T84" fmla="*/ 15 w 162"/>
                  <a:gd name="T85" fmla="*/ 50 h 101"/>
                  <a:gd name="T86" fmla="*/ 29 w 162"/>
                  <a:gd name="T87" fmla="*/ 15 h 101"/>
                  <a:gd name="T88" fmla="*/ 65 w 162"/>
                  <a:gd name="T89" fmla="*/ 0 h 101"/>
                  <a:gd name="T90" fmla="*/ 81 w 162"/>
                  <a:gd name="T91" fmla="*/ 2 h 101"/>
                  <a:gd name="T92" fmla="*/ 81 w 162"/>
                  <a:gd name="T93" fmla="*/ 7 h 101"/>
                  <a:gd name="T94" fmla="*/ 65 w 162"/>
                  <a:gd name="T95" fmla="*/ 5 h 101"/>
                  <a:gd name="T96" fmla="*/ 33 w 162"/>
                  <a:gd name="T97" fmla="*/ 18 h 101"/>
                  <a:gd name="T98" fmla="*/ 19 w 162"/>
                  <a:gd name="T99" fmla="*/ 50 h 101"/>
                  <a:gd name="T100" fmla="*/ 20 w 162"/>
                  <a:gd name="T101" fmla="*/ 57 h 101"/>
                  <a:gd name="T102" fmla="*/ 21 w 162"/>
                  <a:gd name="T103" fmla="*/ 64 h 101"/>
                  <a:gd name="T104" fmla="*/ 20 w 162"/>
                  <a:gd name="T105" fmla="*/ 67 h 101"/>
                  <a:gd name="T106" fmla="*/ 19 w 162"/>
                  <a:gd name="T107" fmla="*/ 67 h 101"/>
                  <a:gd name="T108" fmla="*/ 9 w 162"/>
                  <a:gd name="T109" fmla="*/ 71 h 101"/>
                  <a:gd name="T110" fmla="*/ 5 w 162"/>
                  <a:gd name="T111" fmla="*/ 8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2" h="101">
                    <a:moveTo>
                      <a:pt x="81" y="96"/>
                    </a:moveTo>
                    <a:cubicBezTo>
                      <a:pt x="89" y="96"/>
                      <a:pt x="89" y="96"/>
                      <a:pt x="89" y="96"/>
                    </a:cubicBezTo>
                    <a:cubicBezTo>
                      <a:pt x="131" y="96"/>
                      <a:pt x="131" y="96"/>
                      <a:pt x="131" y="96"/>
                    </a:cubicBezTo>
                    <a:cubicBezTo>
                      <a:pt x="138" y="96"/>
                      <a:pt x="145" y="93"/>
                      <a:pt x="149" y="89"/>
                    </a:cubicBezTo>
                    <a:cubicBezTo>
                      <a:pt x="154" y="84"/>
                      <a:pt x="157" y="78"/>
                      <a:pt x="157" y="71"/>
                    </a:cubicBezTo>
                    <a:cubicBezTo>
                      <a:pt x="157" y="64"/>
                      <a:pt x="154" y="57"/>
                      <a:pt x="149" y="53"/>
                    </a:cubicBezTo>
                    <a:cubicBezTo>
                      <a:pt x="145" y="48"/>
                      <a:pt x="138" y="45"/>
                      <a:pt x="131" y="45"/>
                    </a:cubicBezTo>
                    <a:cubicBezTo>
                      <a:pt x="128" y="45"/>
                      <a:pt x="125" y="46"/>
                      <a:pt x="123" y="47"/>
                    </a:cubicBezTo>
                    <a:cubicBezTo>
                      <a:pt x="120" y="48"/>
                      <a:pt x="117" y="49"/>
                      <a:pt x="115" y="51"/>
                    </a:cubicBezTo>
                    <a:cubicBezTo>
                      <a:pt x="114" y="52"/>
                      <a:pt x="112" y="52"/>
                      <a:pt x="112" y="51"/>
                    </a:cubicBezTo>
                    <a:cubicBezTo>
                      <a:pt x="111" y="51"/>
                      <a:pt x="111" y="50"/>
                      <a:pt x="111" y="49"/>
                    </a:cubicBezTo>
                    <a:cubicBezTo>
                      <a:pt x="111" y="37"/>
                      <a:pt x="106" y="26"/>
                      <a:pt x="97" y="18"/>
                    </a:cubicBezTo>
                    <a:cubicBezTo>
                      <a:pt x="93" y="13"/>
                      <a:pt x="87" y="10"/>
                      <a:pt x="81" y="7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8" y="5"/>
                      <a:pt x="95" y="9"/>
                      <a:pt x="101" y="14"/>
                    </a:cubicBezTo>
                    <a:cubicBezTo>
                      <a:pt x="109" y="22"/>
                      <a:pt x="114" y="33"/>
                      <a:pt x="116" y="45"/>
                    </a:cubicBezTo>
                    <a:cubicBezTo>
                      <a:pt x="117" y="44"/>
                      <a:pt x="119" y="43"/>
                      <a:pt x="121" y="42"/>
                    </a:cubicBezTo>
                    <a:cubicBezTo>
                      <a:pt x="124" y="41"/>
                      <a:pt x="128" y="41"/>
                      <a:pt x="131" y="41"/>
                    </a:cubicBezTo>
                    <a:cubicBezTo>
                      <a:pt x="140" y="41"/>
                      <a:pt x="147" y="44"/>
                      <a:pt x="153" y="49"/>
                    </a:cubicBezTo>
                    <a:cubicBezTo>
                      <a:pt x="158" y="55"/>
                      <a:pt x="162" y="63"/>
                      <a:pt x="162" y="71"/>
                    </a:cubicBezTo>
                    <a:cubicBezTo>
                      <a:pt x="162" y="79"/>
                      <a:pt x="158" y="87"/>
                      <a:pt x="153" y="92"/>
                    </a:cubicBezTo>
                    <a:cubicBezTo>
                      <a:pt x="147" y="98"/>
                      <a:pt x="140" y="101"/>
                      <a:pt x="131" y="101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1" y="101"/>
                      <a:pt x="81" y="101"/>
                      <a:pt x="81" y="101"/>
                    </a:cubicBezTo>
                    <a:lnTo>
                      <a:pt x="81" y="96"/>
                    </a:lnTo>
                    <a:close/>
                    <a:moveTo>
                      <a:pt x="5" y="82"/>
                    </a:moveTo>
                    <a:cubicBezTo>
                      <a:pt x="5" y="86"/>
                      <a:pt x="6" y="89"/>
                      <a:pt x="9" y="92"/>
                    </a:cubicBezTo>
                    <a:cubicBezTo>
                      <a:pt x="12" y="95"/>
                      <a:pt x="15" y="96"/>
                      <a:pt x="19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65" y="96"/>
                      <a:pt x="65" y="96"/>
                      <a:pt x="65" y="96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81" y="101"/>
                      <a:pt x="81" y="101"/>
                      <a:pt x="81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4" y="101"/>
                      <a:pt x="9" y="99"/>
                      <a:pt x="6" y="95"/>
                    </a:cubicBezTo>
                    <a:cubicBezTo>
                      <a:pt x="2" y="92"/>
                      <a:pt x="0" y="87"/>
                      <a:pt x="0" y="82"/>
                    </a:cubicBezTo>
                    <a:cubicBezTo>
                      <a:pt x="0" y="76"/>
                      <a:pt x="2" y="72"/>
                      <a:pt x="6" y="68"/>
                    </a:cubicBezTo>
                    <a:cubicBezTo>
                      <a:pt x="8" y="65"/>
                      <a:pt x="12" y="63"/>
                      <a:pt x="16" y="63"/>
                    </a:cubicBezTo>
                    <a:cubicBezTo>
                      <a:pt x="16" y="61"/>
                      <a:pt x="15" y="60"/>
                      <a:pt x="15" y="58"/>
                    </a:cubicBezTo>
                    <a:cubicBezTo>
                      <a:pt x="15" y="56"/>
                      <a:pt x="15" y="53"/>
                      <a:pt x="15" y="50"/>
                    </a:cubicBezTo>
                    <a:cubicBezTo>
                      <a:pt x="15" y="37"/>
                      <a:pt x="20" y="24"/>
                      <a:pt x="29" y="15"/>
                    </a:cubicBezTo>
                    <a:cubicBezTo>
                      <a:pt x="39" y="6"/>
                      <a:pt x="51" y="0"/>
                      <a:pt x="65" y="0"/>
                    </a:cubicBezTo>
                    <a:cubicBezTo>
                      <a:pt x="71" y="0"/>
                      <a:pt x="76" y="1"/>
                      <a:pt x="81" y="2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76" y="6"/>
                      <a:pt x="71" y="5"/>
                      <a:pt x="65" y="5"/>
                    </a:cubicBezTo>
                    <a:cubicBezTo>
                      <a:pt x="53" y="5"/>
                      <a:pt x="41" y="10"/>
                      <a:pt x="33" y="18"/>
                    </a:cubicBezTo>
                    <a:cubicBezTo>
                      <a:pt x="25" y="26"/>
                      <a:pt x="19" y="38"/>
                      <a:pt x="19" y="50"/>
                    </a:cubicBezTo>
                    <a:cubicBezTo>
                      <a:pt x="19" y="53"/>
                      <a:pt x="20" y="55"/>
                      <a:pt x="20" y="57"/>
                    </a:cubicBezTo>
                    <a:cubicBezTo>
                      <a:pt x="20" y="60"/>
                      <a:pt x="21" y="62"/>
                      <a:pt x="21" y="64"/>
                    </a:cubicBezTo>
                    <a:cubicBezTo>
                      <a:pt x="22" y="65"/>
                      <a:pt x="21" y="67"/>
                      <a:pt x="20" y="67"/>
                    </a:cubicBezTo>
                    <a:cubicBezTo>
                      <a:pt x="20" y="67"/>
                      <a:pt x="19" y="67"/>
                      <a:pt x="19" y="67"/>
                    </a:cubicBezTo>
                    <a:cubicBezTo>
                      <a:pt x="15" y="67"/>
                      <a:pt x="12" y="69"/>
                      <a:pt x="9" y="71"/>
                    </a:cubicBezTo>
                    <a:cubicBezTo>
                      <a:pt x="6" y="74"/>
                      <a:pt x="5" y="78"/>
                      <a:pt x="5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5" name="Freeform 225"/>
              <p:cNvSpPr>
                <a:spLocks noEditPoints="1"/>
              </p:cNvSpPr>
              <p:nvPr/>
            </p:nvSpPr>
            <p:spPr bwMode="auto">
              <a:xfrm>
                <a:off x="5713422" y="563567"/>
                <a:ext cx="47625" cy="130176"/>
              </a:xfrm>
              <a:custGeom>
                <a:avLst/>
                <a:gdLst>
                  <a:gd name="T0" fmla="*/ 16 w 21"/>
                  <a:gd name="T1" fmla="*/ 53 h 58"/>
                  <a:gd name="T2" fmla="*/ 16 w 21"/>
                  <a:gd name="T3" fmla="*/ 5 h 58"/>
                  <a:gd name="T4" fmla="*/ 15 w 21"/>
                  <a:gd name="T5" fmla="*/ 6 h 58"/>
                  <a:gd name="T6" fmla="*/ 11 w 21"/>
                  <a:gd name="T7" fmla="*/ 6 h 58"/>
                  <a:gd name="T8" fmla="*/ 11 w 21"/>
                  <a:gd name="T9" fmla="*/ 1 h 58"/>
                  <a:gd name="T10" fmla="*/ 14 w 21"/>
                  <a:gd name="T11" fmla="*/ 1 h 58"/>
                  <a:gd name="T12" fmla="*/ 18 w 21"/>
                  <a:gd name="T13" fmla="*/ 0 h 58"/>
                  <a:gd name="T14" fmla="*/ 19 w 21"/>
                  <a:gd name="T15" fmla="*/ 0 h 58"/>
                  <a:gd name="T16" fmla="*/ 21 w 21"/>
                  <a:gd name="T17" fmla="*/ 3 h 58"/>
                  <a:gd name="T18" fmla="*/ 21 w 21"/>
                  <a:gd name="T19" fmla="*/ 56 h 58"/>
                  <a:gd name="T20" fmla="*/ 21 w 21"/>
                  <a:gd name="T21" fmla="*/ 56 h 58"/>
                  <a:gd name="T22" fmla="*/ 21 w 21"/>
                  <a:gd name="T23" fmla="*/ 56 h 58"/>
                  <a:gd name="T24" fmla="*/ 18 w 21"/>
                  <a:gd name="T25" fmla="*/ 58 h 58"/>
                  <a:gd name="T26" fmla="*/ 14 w 21"/>
                  <a:gd name="T27" fmla="*/ 58 h 58"/>
                  <a:gd name="T28" fmla="*/ 11 w 21"/>
                  <a:gd name="T29" fmla="*/ 58 h 58"/>
                  <a:gd name="T30" fmla="*/ 11 w 21"/>
                  <a:gd name="T31" fmla="*/ 58 h 58"/>
                  <a:gd name="T32" fmla="*/ 11 w 21"/>
                  <a:gd name="T33" fmla="*/ 53 h 58"/>
                  <a:gd name="T34" fmla="*/ 11 w 21"/>
                  <a:gd name="T35" fmla="*/ 53 h 58"/>
                  <a:gd name="T36" fmla="*/ 15 w 21"/>
                  <a:gd name="T37" fmla="*/ 53 h 58"/>
                  <a:gd name="T38" fmla="*/ 16 w 21"/>
                  <a:gd name="T39" fmla="*/ 53 h 58"/>
                  <a:gd name="T40" fmla="*/ 11 w 21"/>
                  <a:gd name="T41" fmla="*/ 6 h 58"/>
                  <a:gd name="T42" fmla="*/ 10 w 21"/>
                  <a:gd name="T43" fmla="*/ 6 h 58"/>
                  <a:gd name="T44" fmla="*/ 10 w 21"/>
                  <a:gd name="T45" fmla="*/ 6 h 58"/>
                  <a:gd name="T46" fmla="*/ 6 w 21"/>
                  <a:gd name="T47" fmla="*/ 6 h 58"/>
                  <a:gd name="T48" fmla="*/ 5 w 21"/>
                  <a:gd name="T49" fmla="*/ 5 h 58"/>
                  <a:gd name="T50" fmla="*/ 5 w 21"/>
                  <a:gd name="T51" fmla="*/ 53 h 58"/>
                  <a:gd name="T52" fmla="*/ 6 w 21"/>
                  <a:gd name="T53" fmla="*/ 53 h 58"/>
                  <a:gd name="T54" fmla="*/ 11 w 21"/>
                  <a:gd name="T55" fmla="*/ 53 h 58"/>
                  <a:gd name="T56" fmla="*/ 11 w 21"/>
                  <a:gd name="T57" fmla="*/ 58 h 58"/>
                  <a:gd name="T58" fmla="*/ 7 w 21"/>
                  <a:gd name="T59" fmla="*/ 58 h 58"/>
                  <a:gd name="T60" fmla="*/ 3 w 21"/>
                  <a:gd name="T61" fmla="*/ 58 h 58"/>
                  <a:gd name="T62" fmla="*/ 2 w 21"/>
                  <a:gd name="T63" fmla="*/ 58 h 58"/>
                  <a:gd name="T64" fmla="*/ 0 w 21"/>
                  <a:gd name="T65" fmla="*/ 56 h 58"/>
                  <a:gd name="T66" fmla="*/ 0 w 21"/>
                  <a:gd name="T67" fmla="*/ 3 h 58"/>
                  <a:gd name="T68" fmla="*/ 0 w 21"/>
                  <a:gd name="T69" fmla="*/ 3 h 58"/>
                  <a:gd name="T70" fmla="*/ 0 w 21"/>
                  <a:gd name="T71" fmla="*/ 3 h 58"/>
                  <a:gd name="T72" fmla="*/ 3 w 21"/>
                  <a:gd name="T73" fmla="*/ 0 h 58"/>
                  <a:gd name="T74" fmla="*/ 7 w 21"/>
                  <a:gd name="T75" fmla="*/ 1 h 58"/>
                  <a:gd name="T76" fmla="*/ 10 w 21"/>
                  <a:gd name="T77" fmla="*/ 1 h 58"/>
                  <a:gd name="T78" fmla="*/ 10 w 21"/>
                  <a:gd name="T79" fmla="*/ 1 h 58"/>
                  <a:gd name="T80" fmla="*/ 11 w 21"/>
                  <a:gd name="T81" fmla="*/ 1 h 58"/>
                  <a:gd name="T82" fmla="*/ 11 w 21"/>
                  <a:gd name="T83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" h="58">
                    <a:moveTo>
                      <a:pt x="16" y="53"/>
                    </a:move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3" y="1"/>
                      <a:pt x="14" y="1"/>
                    </a:cubicBezTo>
                    <a:cubicBezTo>
                      <a:pt x="16" y="1"/>
                      <a:pt x="17" y="1"/>
                      <a:pt x="18" y="0"/>
                    </a:cubicBezTo>
                    <a:cubicBezTo>
                      <a:pt x="18" y="0"/>
                      <a:pt x="19" y="0"/>
                      <a:pt x="19" y="0"/>
                    </a:cubicBezTo>
                    <a:cubicBezTo>
                      <a:pt x="20" y="0"/>
                      <a:pt x="21" y="1"/>
                      <a:pt x="21" y="3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8"/>
                      <a:pt x="20" y="58"/>
                      <a:pt x="18" y="58"/>
                    </a:cubicBezTo>
                    <a:cubicBezTo>
                      <a:pt x="17" y="58"/>
                      <a:pt x="16" y="58"/>
                      <a:pt x="14" y="58"/>
                    </a:cubicBezTo>
                    <a:cubicBezTo>
                      <a:pt x="13" y="58"/>
                      <a:pt x="12" y="58"/>
                      <a:pt x="11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2" y="53"/>
                      <a:pt x="13" y="53"/>
                      <a:pt x="15" y="53"/>
                    </a:cubicBezTo>
                    <a:cubicBezTo>
                      <a:pt x="15" y="53"/>
                      <a:pt x="16" y="53"/>
                      <a:pt x="16" y="53"/>
                    </a:cubicBezTo>
                    <a:close/>
                    <a:moveTo>
                      <a:pt x="11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8" y="6"/>
                      <a:pt x="6" y="6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6" y="53"/>
                      <a:pt x="6" y="53"/>
                    </a:cubicBezTo>
                    <a:cubicBezTo>
                      <a:pt x="8" y="53"/>
                      <a:pt x="9" y="53"/>
                      <a:pt x="11" y="53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9" y="58"/>
                      <a:pt x="8" y="58"/>
                      <a:pt x="7" y="58"/>
                    </a:cubicBezTo>
                    <a:cubicBezTo>
                      <a:pt x="5" y="58"/>
                      <a:pt x="4" y="58"/>
                      <a:pt x="3" y="58"/>
                    </a:cubicBezTo>
                    <a:cubicBezTo>
                      <a:pt x="3" y="58"/>
                      <a:pt x="3" y="58"/>
                      <a:pt x="2" y="58"/>
                    </a:cubicBezTo>
                    <a:cubicBezTo>
                      <a:pt x="1" y="58"/>
                      <a:pt x="0" y="57"/>
                      <a:pt x="0" y="5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1"/>
                      <a:pt x="5" y="1"/>
                      <a:pt x="7" y="1"/>
                    </a:cubicBezTo>
                    <a:cubicBezTo>
                      <a:pt x="8" y="1"/>
                      <a:pt x="9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lnTo>
                      <a:pt x="1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6" name="Freeform 227"/>
              <p:cNvSpPr>
                <a:spLocks noEditPoints="1"/>
              </p:cNvSpPr>
              <p:nvPr/>
            </p:nvSpPr>
            <p:spPr bwMode="auto">
              <a:xfrm>
                <a:off x="5632459" y="569918"/>
                <a:ext cx="80963" cy="79375"/>
              </a:xfrm>
              <a:custGeom>
                <a:avLst/>
                <a:gdLst>
                  <a:gd name="T0" fmla="*/ 30 w 36"/>
                  <a:gd name="T1" fmla="*/ 30 h 35"/>
                  <a:gd name="T2" fmla="*/ 30 w 36"/>
                  <a:gd name="T3" fmla="*/ 21 h 35"/>
                  <a:gd name="T4" fmla="*/ 24 w 36"/>
                  <a:gd name="T5" fmla="*/ 12 h 35"/>
                  <a:gd name="T6" fmla="*/ 18 w 36"/>
                  <a:gd name="T7" fmla="*/ 7 h 35"/>
                  <a:gd name="T8" fmla="*/ 18 w 36"/>
                  <a:gd name="T9" fmla="*/ 2 h 35"/>
                  <a:gd name="T10" fmla="*/ 27 w 36"/>
                  <a:gd name="T11" fmla="*/ 8 h 35"/>
                  <a:gd name="T12" fmla="*/ 27 w 36"/>
                  <a:gd name="T13" fmla="*/ 8 h 35"/>
                  <a:gd name="T14" fmla="*/ 34 w 36"/>
                  <a:gd name="T15" fmla="*/ 20 h 35"/>
                  <a:gd name="T16" fmla="*/ 35 w 36"/>
                  <a:gd name="T17" fmla="*/ 33 h 35"/>
                  <a:gd name="T18" fmla="*/ 33 w 36"/>
                  <a:gd name="T19" fmla="*/ 35 h 35"/>
                  <a:gd name="T20" fmla="*/ 20 w 36"/>
                  <a:gd name="T21" fmla="*/ 34 h 35"/>
                  <a:gd name="T22" fmla="*/ 18 w 36"/>
                  <a:gd name="T23" fmla="*/ 33 h 35"/>
                  <a:gd name="T24" fmla="*/ 18 w 36"/>
                  <a:gd name="T25" fmla="*/ 28 h 35"/>
                  <a:gd name="T26" fmla="*/ 21 w 36"/>
                  <a:gd name="T27" fmla="*/ 29 h 35"/>
                  <a:gd name="T28" fmla="*/ 30 w 36"/>
                  <a:gd name="T29" fmla="*/ 30 h 35"/>
                  <a:gd name="T30" fmla="*/ 18 w 36"/>
                  <a:gd name="T31" fmla="*/ 7 h 35"/>
                  <a:gd name="T32" fmla="*/ 15 w 36"/>
                  <a:gd name="T33" fmla="*/ 6 h 35"/>
                  <a:gd name="T34" fmla="*/ 5 w 36"/>
                  <a:gd name="T35" fmla="*/ 5 h 35"/>
                  <a:gd name="T36" fmla="*/ 6 w 36"/>
                  <a:gd name="T37" fmla="*/ 14 h 35"/>
                  <a:gd name="T38" fmla="*/ 12 w 36"/>
                  <a:gd name="T39" fmla="*/ 24 h 35"/>
                  <a:gd name="T40" fmla="*/ 12 w 36"/>
                  <a:gd name="T41" fmla="*/ 24 h 35"/>
                  <a:gd name="T42" fmla="*/ 18 w 36"/>
                  <a:gd name="T43" fmla="*/ 28 h 35"/>
                  <a:gd name="T44" fmla="*/ 18 w 36"/>
                  <a:gd name="T45" fmla="*/ 33 h 35"/>
                  <a:gd name="T46" fmla="*/ 9 w 36"/>
                  <a:gd name="T47" fmla="*/ 27 h 35"/>
                  <a:gd name="T48" fmla="*/ 9 w 36"/>
                  <a:gd name="T49" fmla="*/ 27 h 35"/>
                  <a:gd name="T50" fmla="*/ 9 w 36"/>
                  <a:gd name="T51" fmla="*/ 27 h 35"/>
                  <a:gd name="T52" fmla="*/ 9 w 36"/>
                  <a:gd name="T53" fmla="*/ 27 h 35"/>
                  <a:gd name="T54" fmla="*/ 2 w 36"/>
                  <a:gd name="T55" fmla="*/ 16 h 35"/>
                  <a:gd name="T56" fmla="*/ 1 w 36"/>
                  <a:gd name="T57" fmla="*/ 3 h 35"/>
                  <a:gd name="T58" fmla="*/ 3 w 36"/>
                  <a:gd name="T59" fmla="*/ 1 h 35"/>
                  <a:gd name="T60" fmla="*/ 16 w 36"/>
                  <a:gd name="T61" fmla="*/ 2 h 35"/>
                  <a:gd name="T62" fmla="*/ 18 w 36"/>
                  <a:gd name="T63" fmla="*/ 2 h 35"/>
                  <a:gd name="T64" fmla="*/ 18 w 36"/>
                  <a:gd name="T65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35">
                    <a:moveTo>
                      <a:pt x="30" y="30"/>
                    </a:moveTo>
                    <a:cubicBezTo>
                      <a:pt x="31" y="27"/>
                      <a:pt x="30" y="24"/>
                      <a:pt x="30" y="21"/>
                    </a:cubicBezTo>
                    <a:cubicBezTo>
                      <a:pt x="28" y="18"/>
                      <a:pt x="27" y="14"/>
                      <a:pt x="24" y="12"/>
                    </a:cubicBezTo>
                    <a:cubicBezTo>
                      <a:pt x="22" y="10"/>
                      <a:pt x="20" y="8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1" y="4"/>
                      <a:pt x="25" y="6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31" y="12"/>
                      <a:pt x="33" y="15"/>
                      <a:pt x="34" y="20"/>
                    </a:cubicBezTo>
                    <a:cubicBezTo>
                      <a:pt x="35" y="24"/>
                      <a:pt x="36" y="28"/>
                      <a:pt x="35" y="33"/>
                    </a:cubicBezTo>
                    <a:cubicBezTo>
                      <a:pt x="35" y="34"/>
                      <a:pt x="34" y="34"/>
                      <a:pt x="33" y="35"/>
                    </a:cubicBezTo>
                    <a:cubicBezTo>
                      <a:pt x="29" y="35"/>
                      <a:pt x="24" y="35"/>
                      <a:pt x="20" y="34"/>
                    </a:cubicBezTo>
                    <a:cubicBezTo>
                      <a:pt x="19" y="34"/>
                      <a:pt x="19" y="33"/>
                      <a:pt x="18" y="33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9" y="28"/>
                      <a:pt x="20" y="29"/>
                      <a:pt x="21" y="29"/>
                    </a:cubicBezTo>
                    <a:cubicBezTo>
                      <a:pt x="24" y="30"/>
                      <a:pt x="27" y="30"/>
                      <a:pt x="30" y="30"/>
                    </a:cubicBezTo>
                    <a:close/>
                    <a:moveTo>
                      <a:pt x="18" y="7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2" y="5"/>
                      <a:pt x="9" y="5"/>
                      <a:pt x="5" y="5"/>
                    </a:cubicBezTo>
                    <a:cubicBezTo>
                      <a:pt x="5" y="8"/>
                      <a:pt x="5" y="11"/>
                      <a:pt x="6" y="14"/>
                    </a:cubicBezTo>
                    <a:cubicBezTo>
                      <a:pt x="7" y="18"/>
                      <a:pt x="9" y="21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4" y="25"/>
                      <a:pt x="16" y="27"/>
                      <a:pt x="18" y="28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5" y="32"/>
                      <a:pt x="11" y="30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5" y="24"/>
                      <a:pt x="3" y="20"/>
                      <a:pt x="2" y="16"/>
                    </a:cubicBezTo>
                    <a:cubicBezTo>
                      <a:pt x="1" y="12"/>
                      <a:pt x="0" y="7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7" y="0"/>
                      <a:pt x="12" y="0"/>
                      <a:pt x="16" y="2"/>
                    </a:cubicBezTo>
                    <a:cubicBezTo>
                      <a:pt x="17" y="2"/>
                      <a:pt x="17" y="2"/>
                      <a:pt x="18" y="2"/>
                    </a:cubicBezTo>
                    <a:lnTo>
                      <a:pt x="1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7" name="Freeform 228"/>
              <p:cNvSpPr>
                <a:spLocks noEditPoints="1"/>
              </p:cNvSpPr>
              <p:nvPr/>
            </p:nvSpPr>
            <p:spPr bwMode="auto">
              <a:xfrm>
                <a:off x="5761047" y="569918"/>
                <a:ext cx="80963" cy="79375"/>
              </a:xfrm>
              <a:custGeom>
                <a:avLst/>
                <a:gdLst>
                  <a:gd name="T0" fmla="*/ 24 w 36"/>
                  <a:gd name="T1" fmla="*/ 24 h 35"/>
                  <a:gd name="T2" fmla="*/ 30 w 36"/>
                  <a:gd name="T3" fmla="*/ 14 h 35"/>
                  <a:gd name="T4" fmla="*/ 31 w 36"/>
                  <a:gd name="T5" fmla="*/ 5 h 35"/>
                  <a:gd name="T6" fmla="*/ 21 w 36"/>
                  <a:gd name="T7" fmla="*/ 6 h 35"/>
                  <a:gd name="T8" fmla="*/ 18 w 36"/>
                  <a:gd name="T9" fmla="*/ 7 h 35"/>
                  <a:gd name="T10" fmla="*/ 18 w 36"/>
                  <a:gd name="T11" fmla="*/ 2 h 35"/>
                  <a:gd name="T12" fmla="*/ 20 w 36"/>
                  <a:gd name="T13" fmla="*/ 2 h 35"/>
                  <a:gd name="T14" fmla="*/ 33 w 36"/>
                  <a:gd name="T15" fmla="*/ 1 h 35"/>
                  <a:gd name="T16" fmla="*/ 35 w 36"/>
                  <a:gd name="T17" fmla="*/ 3 h 35"/>
                  <a:gd name="T18" fmla="*/ 34 w 36"/>
                  <a:gd name="T19" fmla="*/ 16 h 35"/>
                  <a:gd name="T20" fmla="*/ 27 w 36"/>
                  <a:gd name="T21" fmla="*/ 27 h 35"/>
                  <a:gd name="T22" fmla="*/ 27 w 36"/>
                  <a:gd name="T23" fmla="*/ 27 h 35"/>
                  <a:gd name="T24" fmla="*/ 18 w 36"/>
                  <a:gd name="T25" fmla="*/ 33 h 35"/>
                  <a:gd name="T26" fmla="*/ 18 w 36"/>
                  <a:gd name="T27" fmla="*/ 28 h 35"/>
                  <a:gd name="T28" fmla="*/ 24 w 36"/>
                  <a:gd name="T29" fmla="*/ 24 h 35"/>
                  <a:gd name="T30" fmla="*/ 18 w 36"/>
                  <a:gd name="T31" fmla="*/ 7 h 35"/>
                  <a:gd name="T32" fmla="*/ 12 w 36"/>
                  <a:gd name="T33" fmla="*/ 12 h 35"/>
                  <a:gd name="T34" fmla="*/ 12 w 36"/>
                  <a:gd name="T35" fmla="*/ 12 h 35"/>
                  <a:gd name="T36" fmla="*/ 6 w 36"/>
                  <a:gd name="T37" fmla="*/ 21 h 35"/>
                  <a:gd name="T38" fmla="*/ 6 w 36"/>
                  <a:gd name="T39" fmla="*/ 30 h 35"/>
                  <a:gd name="T40" fmla="*/ 15 w 36"/>
                  <a:gd name="T41" fmla="*/ 29 h 35"/>
                  <a:gd name="T42" fmla="*/ 18 w 36"/>
                  <a:gd name="T43" fmla="*/ 28 h 35"/>
                  <a:gd name="T44" fmla="*/ 18 w 36"/>
                  <a:gd name="T45" fmla="*/ 33 h 35"/>
                  <a:gd name="T46" fmla="*/ 16 w 36"/>
                  <a:gd name="T47" fmla="*/ 34 h 35"/>
                  <a:gd name="T48" fmla="*/ 3 w 36"/>
                  <a:gd name="T49" fmla="*/ 35 h 35"/>
                  <a:gd name="T50" fmla="*/ 1 w 36"/>
                  <a:gd name="T51" fmla="*/ 33 h 35"/>
                  <a:gd name="T52" fmla="*/ 2 w 36"/>
                  <a:gd name="T53" fmla="*/ 20 h 35"/>
                  <a:gd name="T54" fmla="*/ 9 w 36"/>
                  <a:gd name="T55" fmla="*/ 8 h 35"/>
                  <a:gd name="T56" fmla="*/ 9 w 36"/>
                  <a:gd name="T57" fmla="*/ 8 h 35"/>
                  <a:gd name="T58" fmla="*/ 9 w 36"/>
                  <a:gd name="T59" fmla="*/ 8 h 35"/>
                  <a:gd name="T60" fmla="*/ 18 w 36"/>
                  <a:gd name="T61" fmla="*/ 2 h 35"/>
                  <a:gd name="T62" fmla="*/ 18 w 36"/>
                  <a:gd name="T63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5">
                    <a:moveTo>
                      <a:pt x="24" y="24"/>
                    </a:moveTo>
                    <a:cubicBezTo>
                      <a:pt x="27" y="21"/>
                      <a:pt x="29" y="18"/>
                      <a:pt x="30" y="14"/>
                    </a:cubicBezTo>
                    <a:cubicBezTo>
                      <a:pt x="31" y="11"/>
                      <a:pt x="31" y="8"/>
                      <a:pt x="31" y="5"/>
                    </a:cubicBezTo>
                    <a:cubicBezTo>
                      <a:pt x="27" y="5"/>
                      <a:pt x="24" y="5"/>
                      <a:pt x="21" y="6"/>
                    </a:cubicBezTo>
                    <a:cubicBezTo>
                      <a:pt x="20" y="6"/>
                      <a:pt x="19" y="7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19" y="2"/>
                      <a:pt x="20" y="2"/>
                    </a:cubicBezTo>
                    <a:cubicBezTo>
                      <a:pt x="24" y="0"/>
                      <a:pt x="29" y="0"/>
                      <a:pt x="33" y="1"/>
                    </a:cubicBezTo>
                    <a:cubicBezTo>
                      <a:pt x="34" y="1"/>
                      <a:pt x="35" y="2"/>
                      <a:pt x="35" y="3"/>
                    </a:cubicBezTo>
                    <a:cubicBezTo>
                      <a:pt x="36" y="7"/>
                      <a:pt x="36" y="12"/>
                      <a:pt x="34" y="16"/>
                    </a:cubicBezTo>
                    <a:cubicBezTo>
                      <a:pt x="33" y="20"/>
                      <a:pt x="31" y="24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30"/>
                      <a:pt x="21" y="32"/>
                      <a:pt x="18" y="33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0" y="27"/>
                      <a:pt x="22" y="25"/>
                      <a:pt x="24" y="24"/>
                    </a:cubicBezTo>
                    <a:close/>
                    <a:moveTo>
                      <a:pt x="18" y="7"/>
                    </a:moveTo>
                    <a:cubicBezTo>
                      <a:pt x="16" y="8"/>
                      <a:pt x="14" y="10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9" y="14"/>
                      <a:pt x="8" y="18"/>
                      <a:pt x="6" y="21"/>
                    </a:cubicBezTo>
                    <a:cubicBezTo>
                      <a:pt x="6" y="24"/>
                      <a:pt x="5" y="27"/>
                      <a:pt x="6" y="30"/>
                    </a:cubicBezTo>
                    <a:cubicBezTo>
                      <a:pt x="9" y="30"/>
                      <a:pt x="12" y="30"/>
                      <a:pt x="15" y="29"/>
                    </a:cubicBezTo>
                    <a:cubicBezTo>
                      <a:pt x="16" y="29"/>
                      <a:pt x="17" y="28"/>
                      <a:pt x="18" y="28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7" y="33"/>
                      <a:pt x="17" y="34"/>
                      <a:pt x="16" y="34"/>
                    </a:cubicBezTo>
                    <a:cubicBezTo>
                      <a:pt x="12" y="35"/>
                      <a:pt x="7" y="35"/>
                      <a:pt x="3" y="35"/>
                    </a:cubicBezTo>
                    <a:cubicBezTo>
                      <a:pt x="2" y="34"/>
                      <a:pt x="1" y="34"/>
                      <a:pt x="1" y="33"/>
                    </a:cubicBezTo>
                    <a:cubicBezTo>
                      <a:pt x="0" y="28"/>
                      <a:pt x="1" y="24"/>
                      <a:pt x="2" y="20"/>
                    </a:cubicBezTo>
                    <a:cubicBezTo>
                      <a:pt x="3" y="15"/>
                      <a:pt x="5" y="12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1" y="6"/>
                      <a:pt x="15" y="4"/>
                      <a:pt x="18" y="2"/>
                    </a:cubicBezTo>
                    <a:lnTo>
                      <a:pt x="1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8" name="Freeform 229"/>
              <p:cNvSpPr>
                <a:spLocks noEditPoints="1"/>
              </p:cNvSpPr>
              <p:nvPr/>
            </p:nvSpPr>
            <p:spPr bwMode="auto">
              <a:xfrm>
                <a:off x="5629283" y="696918"/>
                <a:ext cx="214314" cy="66675"/>
              </a:xfrm>
              <a:custGeom>
                <a:avLst/>
                <a:gdLst>
                  <a:gd name="T0" fmla="*/ 55 w 95"/>
                  <a:gd name="T1" fmla="*/ 5 h 30"/>
                  <a:gd name="T2" fmla="*/ 51 w 95"/>
                  <a:gd name="T3" fmla="*/ 5 h 30"/>
                  <a:gd name="T4" fmla="*/ 48 w 95"/>
                  <a:gd name="T5" fmla="*/ 4 h 30"/>
                  <a:gd name="T6" fmla="*/ 48 w 95"/>
                  <a:gd name="T7" fmla="*/ 4 h 30"/>
                  <a:gd name="T8" fmla="*/ 48 w 95"/>
                  <a:gd name="T9" fmla="*/ 0 h 30"/>
                  <a:gd name="T10" fmla="*/ 48 w 95"/>
                  <a:gd name="T11" fmla="*/ 0 h 30"/>
                  <a:gd name="T12" fmla="*/ 52 w 95"/>
                  <a:gd name="T13" fmla="*/ 0 h 30"/>
                  <a:gd name="T14" fmla="*/ 56 w 95"/>
                  <a:gd name="T15" fmla="*/ 0 h 30"/>
                  <a:gd name="T16" fmla="*/ 83 w 95"/>
                  <a:gd name="T17" fmla="*/ 9 h 30"/>
                  <a:gd name="T18" fmla="*/ 95 w 95"/>
                  <a:gd name="T19" fmla="*/ 28 h 30"/>
                  <a:gd name="T20" fmla="*/ 93 w 95"/>
                  <a:gd name="T21" fmla="*/ 30 h 30"/>
                  <a:gd name="T22" fmla="*/ 48 w 95"/>
                  <a:gd name="T23" fmla="*/ 30 h 30"/>
                  <a:gd name="T24" fmla="*/ 48 w 95"/>
                  <a:gd name="T25" fmla="*/ 25 h 30"/>
                  <a:gd name="T26" fmla="*/ 90 w 95"/>
                  <a:gd name="T27" fmla="*/ 25 h 30"/>
                  <a:gd name="T28" fmla="*/ 81 w 95"/>
                  <a:gd name="T29" fmla="*/ 13 h 30"/>
                  <a:gd name="T30" fmla="*/ 55 w 95"/>
                  <a:gd name="T31" fmla="*/ 5 h 30"/>
                  <a:gd name="T32" fmla="*/ 48 w 95"/>
                  <a:gd name="T33" fmla="*/ 4 h 30"/>
                  <a:gd name="T34" fmla="*/ 44 w 95"/>
                  <a:gd name="T35" fmla="*/ 5 h 30"/>
                  <a:gd name="T36" fmla="*/ 40 w 95"/>
                  <a:gd name="T37" fmla="*/ 5 h 30"/>
                  <a:gd name="T38" fmla="*/ 14 w 95"/>
                  <a:gd name="T39" fmla="*/ 13 h 30"/>
                  <a:gd name="T40" fmla="*/ 5 w 95"/>
                  <a:gd name="T41" fmla="*/ 25 h 30"/>
                  <a:gd name="T42" fmla="*/ 48 w 95"/>
                  <a:gd name="T43" fmla="*/ 25 h 30"/>
                  <a:gd name="T44" fmla="*/ 48 w 95"/>
                  <a:gd name="T45" fmla="*/ 30 h 30"/>
                  <a:gd name="T46" fmla="*/ 2 w 95"/>
                  <a:gd name="T47" fmla="*/ 30 h 30"/>
                  <a:gd name="T48" fmla="*/ 0 w 95"/>
                  <a:gd name="T49" fmla="*/ 28 h 30"/>
                  <a:gd name="T50" fmla="*/ 12 w 95"/>
                  <a:gd name="T51" fmla="*/ 9 h 30"/>
                  <a:gd name="T52" fmla="*/ 39 w 95"/>
                  <a:gd name="T53" fmla="*/ 0 h 30"/>
                  <a:gd name="T54" fmla="*/ 43 w 95"/>
                  <a:gd name="T55" fmla="*/ 0 h 30"/>
                  <a:gd name="T56" fmla="*/ 48 w 95"/>
                  <a:gd name="T57" fmla="*/ 0 h 30"/>
                  <a:gd name="T58" fmla="*/ 48 w 95"/>
                  <a:gd name="T5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5" h="30">
                    <a:moveTo>
                      <a:pt x="55" y="5"/>
                    </a:moveTo>
                    <a:cubicBezTo>
                      <a:pt x="54" y="5"/>
                      <a:pt x="53" y="5"/>
                      <a:pt x="51" y="5"/>
                    </a:cubicBezTo>
                    <a:cubicBezTo>
                      <a:pt x="50" y="4"/>
                      <a:pt x="49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50" y="0"/>
                      <a:pt x="52" y="0"/>
                    </a:cubicBezTo>
                    <a:cubicBezTo>
                      <a:pt x="53" y="0"/>
                      <a:pt x="55" y="0"/>
                      <a:pt x="56" y="0"/>
                    </a:cubicBezTo>
                    <a:cubicBezTo>
                      <a:pt x="67" y="1"/>
                      <a:pt x="77" y="5"/>
                      <a:pt x="83" y="9"/>
                    </a:cubicBezTo>
                    <a:cubicBezTo>
                      <a:pt x="91" y="14"/>
                      <a:pt x="95" y="21"/>
                      <a:pt x="95" y="28"/>
                    </a:cubicBezTo>
                    <a:cubicBezTo>
                      <a:pt x="95" y="29"/>
                      <a:pt x="94" y="30"/>
                      <a:pt x="93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1"/>
                      <a:pt x="86" y="17"/>
                      <a:pt x="81" y="13"/>
                    </a:cubicBezTo>
                    <a:cubicBezTo>
                      <a:pt x="74" y="9"/>
                      <a:pt x="66" y="6"/>
                      <a:pt x="55" y="5"/>
                    </a:cubicBezTo>
                    <a:close/>
                    <a:moveTo>
                      <a:pt x="48" y="4"/>
                    </a:moveTo>
                    <a:cubicBezTo>
                      <a:pt x="46" y="4"/>
                      <a:pt x="45" y="4"/>
                      <a:pt x="44" y="5"/>
                    </a:cubicBezTo>
                    <a:cubicBezTo>
                      <a:pt x="42" y="5"/>
                      <a:pt x="41" y="5"/>
                      <a:pt x="40" y="5"/>
                    </a:cubicBezTo>
                    <a:cubicBezTo>
                      <a:pt x="29" y="6"/>
                      <a:pt x="21" y="9"/>
                      <a:pt x="14" y="13"/>
                    </a:cubicBezTo>
                    <a:cubicBezTo>
                      <a:pt x="9" y="17"/>
                      <a:pt x="6" y="21"/>
                      <a:pt x="5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0"/>
                      <a:pt x="0" y="29"/>
                      <a:pt x="0" y="28"/>
                    </a:cubicBezTo>
                    <a:cubicBezTo>
                      <a:pt x="0" y="21"/>
                      <a:pt x="4" y="14"/>
                      <a:pt x="12" y="9"/>
                    </a:cubicBezTo>
                    <a:cubicBezTo>
                      <a:pt x="18" y="5"/>
                      <a:pt x="28" y="1"/>
                      <a:pt x="39" y="0"/>
                    </a:cubicBezTo>
                    <a:cubicBezTo>
                      <a:pt x="40" y="0"/>
                      <a:pt x="42" y="0"/>
                      <a:pt x="43" y="0"/>
                    </a:cubicBezTo>
                    <a:cubicBezTo>
                      <a:pt x="45" y="0"/>
                      <a:pt x="46" y="0"/>
                      <a:pt x="48" y="0"/>
                    </a:cubicBezTo>
                    <a:lnTo>
                      <a:pt x="4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9" name="Freeform 230"/>
              <p:cNvSpPr>
                <a:spLocks noEditPoints="1"/>
              </p:cNvSpPr>
              <p:nvPr/>
            </p:nvSpPr>
            <p:spPr bwMode="auto">
              <a:xfrm>
                <a:off x="8616963" y="3508396"/>
                <a:ext cx="101600" cy="166689"/>
              </a:xfrm>
              <a:custGeom>
                <a:avLst/>
                <a:gdLst>
                  <a:gd name="T0" fmla="*/ 40 w 45"/>
                  <a:gd name="T1" fmla="*/ 37 h 74"/>
                  <a:gd name="T2" fmla="*/ 34 w 45"/>
                  <a:gd name="T3" fmla="*/ 17 h 74"/>
                  <a:gd name="T4" fmla="*/ 23 w 45"/>
                  <a:gd name="T5" fmla="*/ 5 h 74"/>
                  <a:gd name="T6" fmla="*/ 23 w 45"/>
                  <a:gd name="T7" fmla="*/ 0 h 74"/>
                  <a:gd name="T8" fmla="*/ 24 w 45"/>
                  <a:gd name="T9" fmla="*/ 0 h 74"/>
                  <a:gd name="T10" fmla="*/ 38 w 45"/>
                  <a:gd name="T11" fmla="*/ 14 h 74"/>
                  <a:gd name="T12" fmla="*/ 45 w 45"/>
                  <a:gd name="T13" fmla="*/ 37 h 74"/>
                  <a:gd name="T14" fmla="*/ 38 w 45"/>
                  <a:gd name="T15" fmla="*/ 59 h 74"/>
                  <a:gd name="T16" fmla="*/ 24 w 45"/>
                  <a:gd name="T17" fmla="*/ 74 h 74"/>
                  <a:gd name="T18" fmla="*/ 23 w 45"/>
                  <a:gd name="T19" fmla="*/ 74 h 74"/>
                  <a:gd name="T20" fmla="*/ 23 w 45"/>
                  <a:gd name="T21" fmla="*/ 69 h 74"/>
                  <a:gd name="T22" fmla="*/ 23 w 45"/>
                  <a:gd name="T23" fmla="*/ 69 h 74"/>
                  <a:gd name="T24" fmla="*/ 34 w 45"/>
                  <a:gd name="T25" fmla="*/ 57 h 74"/>
                  <a:gd name="T26" fmla="*/ 40 w 45"/>
                  <a:gd name="T27" fmla="*/ 37 h 74"/>
                  <a:gd name="T28" fmla="*/ 23 w 45"/>
                  <a:gd name="T29" fmla="*/ 5 h 74"/>
                  <a:gd name="T30" fmla="*/ 11 w 45"/>
                  <a:gd name="T31" fmla="*/ 17 h 74"/>
                  <a:gd name="T32" fmla="*/ 11 w 45"/>
                  <a:gd name="T33" fmla="*/ 17 h 74"/>
                  <a:gd name="T34" fmla="*/ 5 w 45"/>
                  <a:gd name="T35" fmla="*/ 37 h 74"/>
                  <a:gd name="T36" fmla="*/ 11 w 45"/>
                  <a:gd name="T37" fmla="*/ 57 h 74"/>
                  <a:gd name="T38" fmla="*/ 11 w 45"/>
                  <a:gd name="T39" fmla="*/ 57 h 74"/>
                  <a:gd name="T40" fmla="*/ 23 w 45"/>
                  <a:gd name="T41" fmla="*/ 69 h 74"/>
                  <a:gd name="T42" fmla="*/ 23 w 45"/>
                  <a:gd name="T43" fmla="*/ 74 h 74"/>
                  <a:gd name="T44" fmla="*/ 22 w 45"/>
                  <a:gd name="T45" fmla="*/ 74 h 74"/>
                  <a:gd name="T46" fmla="*/ 7 w 45"/>
                  <a:gd name="T47" fmla="*/ 59 h 74"/>
                  <a:gd name="T48" fmla="*/ 7 w 45"/>
                  <a:gd name="T49" fmla="*/ 59 h 74"/>
                  <a:gd name="T50" fmla="*/ 7 w 45"/>
                  <a:gd name="T51" fmla="*/ 59 h 74"/>
                  <a:gd name="T52" fmla="*/ 0 w 45"/>
                  <a:gd name="T53" fmla="*/ 37 h 74"/>
                  <a:gd name="T54" fmla="*/ 7 w 45"/>
                  <a:gd name="T55" fmla="*/ 14 h 74"/>
                  <a:gd name="T56" fmla="*/ 7 w 45"/>
                  <a:gd name="T57" fmla="*/ 14 h 74"/>
                  <a:gd name="T58" fmla="*/ 22 w 45"/>
                  <a:gd name="T59" fmla="*/ 0 h 74"/>
                  <a:gd name="T60" fmla="*/ 23 w 45"/>
                  <a:gd name="T61" fmla="*/ 0 h 74"/>
                  <a:gd name="T62" fmla="*/ 23 w 45"/>
                  <a:gd name="T63" fmla="*/ 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5" h="74">
                    <a:moveTo>
                      <a:pt x="40" y="37"/>
                    </a:moveTo>
                    <a:cubicBezTo>
                      <a:pt x="40" y="31"/>
                      <a:pt x="38" y="23"/>
                      <a:pt x="34" y="17"/>
                    </a:cubicBezTo>
                    <a:cubicBezTo>
                      <a:pt x="31" y="11"/>
                      <a:pt x="27" y="7"/>
                      <a:pt x="23" y="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4" y="0"/>
                    </a:cubicBezTo>
                    <a:cubicBezTo>
                      <a:pt x="30" y="2"/>
                      <a:pt x="35" y="8"/>
                      <a:pt x="38" y="14"/>
                    </a:cubicBezTo>
                    <a:cubicBezTo>
                      <a:pt x="42" y="21"/>
                      <a:pt x="45" y="30"/>
                      <a:pt x="45" y="37"/>
                    </a:cubicBezTo>
                    <a:cubicBezTo>
                      <a:pt x="45" y="44"/>
                      <a:pt x="42" y="52"/>
                      <a:pt x="38" y="59"/>
                    </a:cubicBezTo>
                    <a:cubicBezTo>
                      <a:pt x="35" y="66"/>
                      <a:pt x="30" y="71"/>
                      <a:pt x="24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7" y="67"/>
                      <a:pt x="31" y="62"/>
                      <a:pt x="34" y="57"/>
                    </a:cubicBezTo>
                    <a:cubicBezTo>
                      <a:pt x="38" y="51"/>
                      <a:pt x="40" y="43"/>
                      <a:pt x="40" y="37"/>
                    </a:cubicBezTo>
                    <a:close/>
                    <a:moveTo>
                      <a:pt x="23" y="5"/>
                    </a:moveTo>
                    <a:cubicBezTo>
                      <a:pt x="18" y="7"/>
                      <a:pt x="14" y="11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7" y="23"/>
                      <a:pt x="5" y="31"/>
                      <a:pt x="5" y="37"/>
                    </a:cubicBezTo>
                    <a:cubicBezTo>
                      <a:pt x="5" y="43"/>
                      <a:pt x="7" y="51"/>
                      <a:pt x="11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4" y="62"/>
                      <a:pt x="18" y="67"/>
                      <a:pt x="23" y="69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16" y="71"/>
                      <a:pt x="10" y="66"/>
                      <a:pt x="7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3" y="52"/>
                      <a:pt x="0" y="44"/>
                      <a:pt x="0" y="37"/>
                    </a:cubicBezTo>
                    <a:cubicBezTo>
                      <a:pt x="0" y="30"/>
                      <a:pt x="3" y="21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8"/>
                      <a:pt x="16" y="2"/>
                      <a:pt x="22" y="0"/>
                    </a:cubicBezTo>
                    <a:cubicBezTo>
                      <a:pt x="22" y="0"/>
                      <a:pt x="22" y="0"/>
                      <a:pt x="23" y="0"/>
                    </a:cubicBezTo>
                    <a:lnTo>
                      <a:pt x="2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0" name="Freeform 231"/>
              <p:cNvSpPr>
                <a:spLocks noEditPoints="1"/>
              </p:cNvSpPr>
              <p:nvPr/>
            </p:nvSpPr>
            <p:spPr bwMode="auto">
              <a:xfrm>
                <a:off x="8682051" y="3614759"/>
                <a:ext cx="152401" cy="111126"/>
              </a:xfrm>
              <a:custGeom>
                <a:avLst/>
                <a:gdLst>
                  <a:gd name="T0" fmla="*/ 33 w 67"/>
                  <a:gd name="T1" fmla="*/ 43 h 49"/>
                  <a:gd name="T2" fmla="*/ 42 w 67"/>
                  <a:gd name="T3" fmla="*/ 40 h 49"/>
                  <a:gd name="T4" fmla="*/ 57 w 67"/>
                  <a:gd name="T5" fmla="*/ 25 h 49"/>
                  <a:gd name="T6" fmla="*/ 61 w 67"/>
                  <a:gd name="T7" fmla="*/ 9 h 49"/>
                  <a:gd name="T8" fmla="*/ 45 w 67"/>
                  <a:gd name="T9" fmla="*/ 4 h 49"/>
                  <a:gd name="T10" fmla="*/ 33 w 67"/>
                  <a:gd name="T11" fmla="*/ 6 h 49"/>
                  <a:gd name="T12" fmla="*/ 33 w 67"/>
                  <a:gd name="T13" fmla="*/ 1 h 49"/>
                  <a:gd name="T14" fmla="*/ 45 w 67"/>
                  <a:gd name="T15" fmla="*/ 0 h 49"/>
                  <a:gd name="T16" fmla="*/ 65 w 67"/>
                  <a:gd name="T17" fmla="*/ 6 h 49"/>
                  <a:gd name="T18" fmla="*/ 65 w 67"/>
                  <a:gd name="T19" fmla="*/ 6 h 49"/>
                  <a:gd name="T20" fmla="*/ 66 w 67"/>
                  <a:gd name="T21" fmla="*/ 7 h 49"/>
                  <a:gd name="T22" fmla="*/ 61 w 67"/>
                  <a:gd name="T23" fmla="*/ 27 h 49"/>
                  <a:gd name="T24" fmla="*/ 44 w 67"/>
                  <a:gd name="T25" fmla="*/ 44 h 49"/>
                  <a:gd name="T26" fmla="*/ 33 w 67"/>
                  <a:gd name="T27" fmla="*/ 48 h 49"/>
                  <a:gd name="T28" fmla="*/ 33 w 67"/>
                  <a:gd name="T29" fmla="*/ 43 h 49"/>
                  <a:gd name="T30" fmla="*/ 5 w 67"/>
                  <a:gd name="T31" fmla="*/ 40 h 49"/>
                  <a:gd name="T32" fmla="*/ 21 w 67"/>
                  <a:gd name="T33" fmla="*/ 45 h 49"/>
                  <a:gd name="T34" fmla="*/ 33 w 67"/>
                  <a:gd name="T35" fmla="*/ 43 h 49"/>
                  <a:gd name="T36" fmla="*/ 33 w 67"/>
                  <a:gd name="T37" fmla="*/ 48 h 49"/>
                  <a:gd name="T38" fmla="*/ 21 w 67"/>
                  <a:gd name="T39" fmla="*/ 49 h 49"/>
                  <a:gd name="T40" fmla="*/ 2 w 67"/>
                  <a:gd name="T41" fmla="*/ 43 h 49"/>
                  <a:gd name="T42" fmla="*/ 2 w 67"/>
                  <a:gd name="T43" fmla="*/ 43 h 49"/>
                  <a:gd name="T44" fmla="*/ 1 w 67"/>
                  <a:gd name="T45" fmla="*/ 42 h 49"/>
                  <a:gd name="T46" fmla="*/ 6 w 67"/>
                  <a:gd name="T47" fmla="*/ 22 h 49"/>
                  <a:gd name="T48" fmla="*/ 23 w 67"/>
                  <a:gd name="T49" fmla="*/ 5 h 49"/>
                  <a:gd name="T50" fmla="*/ 33 w 67"/>
                  <a:gd name="T51" fmla="*/ 1 h 49"/>
                  <a:gd name="T52" fmla="*/ 33 w 67"/>
                  <a:gd name="T53" fmla="*/ 6 h 49"/>
                  <a:gd name="T54" fmla="*/ 25 w 67"/>
                  <a:gd name="T55" fmla="*/ 9 h 49"/>
                  <a:gd name="T56" fmla="*/ 10 w 67"/>
                  <a:gd name="T57" fmla="*/ 24 h 49"/>
                  <a:gd name="T58" fmla="*/ 5 w 67"/>
                  <a:gd name="T5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49">
                    <a:moveTo>
                      <a:pt x="33" y="43"/>
                    </a:moveTo>
                    <a:cubicBezTo>
                      <a:pt x="37" y="42"/>
                      <a:pt x="39" y="41"/>
                      <a:pt x="42" y="40"/>
                    </a:cubicBezTo>
                    <a:cubicBezTo>
                      <a:pt x="47" y="37"/>
                      <a:pt x="53" y="31"/>
                      <a:pt x="57" y="25"/>
                    </a:cubicBezTo>
                    <a:cubicBezTo>
                      <a:pt x="60" y="20"/>
                      <a:pt x="62" y="14"/>
                      <a:pt x="61" y="9"/>
                    </a:cubicBezTo>
                    <a:cubicBezTo>
                      <a:pt x="57" y="6"/>
                      <a:pt x="51" y="4"/>
                      <a:pt x="45" y="4"/>
                    </a:cubicBezTo>
                    <a:cubicBezTo>
                      <a:pt x="41" y="4"/>
                      <a:pt x="37" y="5"/>
                      <a:pt x="33" y="6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7" y="0"/>
                      <a:pt x="41" y="0"/>
                      <a:pt x="45" y="0"/>
                    </a:cubicBezTo>
                    <a:cubicBezTo>
                      <a:pt x="53" y="0"/>
                      <a:pt x="60" y="1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6" y="6"/>
                      <a:pt x="66" y="7"/>
                      <a:pt x="66" y="7"/>
                    </a:cubicBezTo>
                    <a:cubicBezTo>
                      <a:pt x="67" y="14"/>
                      <a:pt x="65" y="21"/>
                      <a:pt x="61" y="27"/>
                    </a:cubicBezTo>
                    <a:cubicBezTo>
                      <a:pt x="57" y="34"/>
                      <a:pt x="50" y="40"/>
                      <a:pt x="44" y="44"/>
                    </a:cubicBezTo>
                    <a:cubicBezTo>
                      <a:pt x="41" y="46"/>
                      <a:pt x="37" y="47"/>
                      <a:pt x="33" y="48"/>
                    </a:cubicBezTo>
                    <a:lnTo>
                      <a:pt x="33" y="43"/>
                    </a:lnTo>
                    <a:close/>
                    <a:moveTo>
                      <a:pt x="5" y="40"/>
                    </a:moveTo>
                    <a:cubicBezTo>
                      <a:pt x="10" y="43"/>
                      <a:pt x="15" y="44"/>
                      <a:pt x="21" y="45"/>
                    </a:cubicBezTo>
                    <a:cubicBezTo>
                      <a:pt x="25" y="45"/>
                      <a:pt x="30" y="44"/>
                      <a:pt x="33" y="43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0" y="49"/>
                      <a:pt x="25" y="49"/>
                      <a:pt x="21" y="49"/>
                    </a:cubicBezTo>
                    <a:cubicBezTo>
                      <a:pt x="14" y="49"/>
                      <a:pt x="7" y="47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0" y="35"/>
                      <a:pt x="2" y="28"/>
                      <a:pt x="6" y="22"/>
                    </a:cubicBezTo>
                    <a:cubicBezTo>
                      <a:pt x="10" y="15"/>
                      <a:pt x="16" y="9"/>
                      <a:pt x="23" y="5"/>
                    </a:cubicBezTo>
                    <a:cubicBezTo>
                      <a:pt x="26" y="3"/>
                      <a:pt x="29" y="2"/>
                      <a:pt x="33" y="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0" y="7"/>
                      <a:pt x="27" y="8"/>
                      <a:pt x="25" y="9"/>
                    </a:cubicBezTo>
                    <a:cubicBezTo>
                      <a:pt x="19" y="12"/>
                      <a:pt x="14" y="18"/>
                      <a:pt x="10" y="24"/>
                    </a:cubicBezTo>
                    <a:cubicBezTo>
                      <a:pt x="7" y="29"/>
                      <a:pt x="5" y="35"/>
                      <a:pt x="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1" name="Freeform 232"/>
              <p:cNvSpPr>
                <a:spLocks noEditPoints="1"/>
              </p:cNvSpPr>
              <p:nvPr/>
            </p:nvSpPr>
            <p:spPr bwMode="auto">
              <a:xfrm>
                <a:off x="8682051" y="3727472"/>
                <a:ext cx="152401" cy="112714"/>
              </a:xfrm>
              <a:custGeom>
                <a:avLst/>
                <a:gdLst>
                  <a:gd name="T0" fmla="*/ 42 w 67"/>
                  <a:gd name="T1" fmla="*/ 40 h 50"/>
                  <a:gd name="T2" fmla="*/ 57 w 67"/>
                  <a:gd name="T3" fmla="*/ 25 h 50"/>
                  <a:gd name="T4" fmla="*/ 61 w 67"/>
                  <a:gd name="T5" fmla="*/ 9 h 50"/>
                  <a:gd name="T6" fmla="*/ 45 w 67"/>
                  <a:gd name="T7" fmla="*/ 5 h 50"/>
                  <a:gd name="T8" fmla="*/ 33 w 67"/>
                  <a:gd name="T9" fmla="*/ 6 h 50"/>
                  <a:gd name="T10" fmla="*/ 33 w 67"/>
                  <a:gd name="T11" fmla="*/ 1 h 50"/>
                  <a:gd name="T12" fmla="*/ 45 w 67"/>
                  <a:gd name="T13" fmla="*/ 0 h 50"/>
                  <a:gd name="T14" fmla="*/ 65 w 67"/>
                  <a:gd name="T15" fmla="*/ 6 h 50"/>
                  <a:gd name="T16" fmla="*/ 65 w 67"/>
                  <a:gd name="T17" fmla="*/ 6 h 50"/>
                  <a:gd name="T18" fmla="*/ 66 w 67"/>
                  <a:gd name="T19" fmla="*/ 8 h 50"/>
                  <a:gd name="T20" fmla="*/ 61 w 67"/>
                  <a:gd name="T21" fmla="*/ 27 h 50"/>
                  <a:gd name="T22" fmla="*/ 44 w 67"/>
                  <a:gd name="T23" fmla="*/ 44 h 50"/>
                  <a:gd name="T24" fmla="*/ 33 w 67"/>
                  <a:gd name="T25" fmla="*/ 48 h 50"/>
                  <a:gd name="T26" fmla="*/ 33 w 67"/>
                  <a:gd name="T27" fmla="*/ 43 h 50"/>
                  <a:gd name="T28" fmla="*/ 42 w 67"/>
                  <a:gd name="T29" fmla="*/ 40 h 50"/>
                  <a:gd name="T30" fmla="*/ 33 w 67"/>
                  <a:gd name="T31" fmla="*/ 6 h 50"/>
                  <a:gd name="T32" fmla="*/ 25 w 67"/>
                  <a:gd name="T33" fmla="*/ 10 h 50"/>
                  <a:gd name="T34" fmla="*/ 10 w 67"/>
                  <a:gd name="T35" fmla="*/ 25 h 50"/>
                  <a:gd name="T36" fmla="*/ 5 w 67"/>
                  <a:gd name="T37" fmla="*/ 40 h 50"/>
                  <a:gd name="T38" fmla="*/ 21 w 67"/>
                  <a:gd name="T39" fmla="*/ 45 h 50"/>
                  <a:gd name="T40" fmla="*/ 33 w 67"/>
                  <a:gd name="T41" fmla="*/ 43 h 50"/>
                  <a:gd name="T42" fmla="*/ 33 w 67"/>
                  <a:gd name="T43" fmla="*/ 48 h 50"/>
                  <a:gd name="T44" fmla="*/ 21 w 67"/>
                  <a:gd name="T45" fmla="*/ 50 h 50"/>
                  <a:gd name="T46" fmla="*/ 2 w 67"/>
                  <a:gd name="T47" fmla="*/ 44 h 50"/>
                  <a:gd name="T48" fmla="*/ 2 w 67"/>
                  <a:gd name="T49" fmla="*/ 44 h 50"/>
                  <a:gd name="T50" fmla="*/ 1 w 67"/>
                  <a:gd name="T51" fmla="*/ 42 h 50"/>
                  <a:gd name="T52" fmla="*/ 6 w 67"/>
                  <a:gd name="T53" fmla="*/ 22 h 50"/>
                  <a:gd name="T54" fmla="*/ 23 w 67"/>
                  <a:gd name="T55" fmla="*/ 5 h 50"/>
                  <a:gd name="T56" fmla="*/ 33 w 67"/>
                  <a:gd name="T57" fmla="*/ 1 h 50"/>
                  <a:gd name="T58" fmla="*/ 33 w 67"/>
                  <a:gd name="T59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50">
                    <a:moveTo>
                      <a:pt x="42" y="40"/>
                    </a:moveTo>
                    <a:cubicBezTo>
                      <a:pt x="47" y="37"/>
                      <a:pt x="53" y="31"/>
                      <a:pt x="57" y="25"/>
                    </a:cubicBezTo>
                    <a:cubicBezTo>
                      <a:pt x="60" y="20"/>
                      <a:pt x="62" y="14"/>
                      <a:pt x="61" y="9"/>
                    </a:cubicBezTo>
                    <a:cubicBezTo>
                      <a:pt x="57" y="6"/>
                      <a:pt x="51" y="5"/>
                      <a:pt x="45" y="5"/>
                    </a:cubicBezTo>
                    <a:cubicBezTo>
                      <a:pt x="41" y="5"/>
                      <a:pt x="37" y="5"/>
                      <a:pt x="33" y="6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7" y="0"/>
                      <a:pt x="41" y="0"/>
                      <a:pt x="45" y="0"/>
                    </a:cubicBezTo>
                    <a:cubicBezTo>
                      <a:pt x="53" y="0"/>
                      <a:pt x="60" y="2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6" y="6"/>
                      <a:pt x="66" y="7"/>
                      <a:pt x="66" y="8"/>
                    </a:cubicBezTo>
                    <a:cubicBezTo>
                      <a:pt x="67" y="14"/>
                      <a:pt x="65" y="21"/>
                      <a:pt x="61" y="27"/>
                    </a:cubicBezTo>
                    <a:cubicBezTo>
                      <a:pt x="57" y="35"/>
                      <a:pt x="50" y="41"/>
                      <a:pt x="44" y="44"/>
                    </a:cubicBezTo>
                    <a:cubicBezTo>
                      <a:pt x="41" y="46"/>
                      <a:pt x="37" y="47"/>
                      <a:pt x="33" y="48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7" y="42"/>
                      <a:pt x="39" y="41"/>
                      <a:pt x="42" y="40"/>
                    </a:cubicBezTo>
                    <a:close/>
                    <a:moveTo>
                      <a:pt x="33" y="6"/>
                    </a:moveTo>
                    <a:cubicBezTo>
                      <a:pt x="30" y="7"/>
                      <a:pt x="27" y="8"/>
                      <a:pt x="25" y="10"/>
                    </a:cubicBezTo>
                    <a:cubicBezTo>
                      <a:pt x="19" y="13"/>
                      <a:pt x="14" y="18"/>
                      <a:pt x="10" y="25"/>
                    </a:cubicBezTo>
                    <a:cubicBezTo>
                      <a:pt x="7" y="30"/>
                      <a:pt x="5" y="35"/>
                      <a:pt x="5" y="40"/>
                    </a:cubicBezTo>
                    <a:cubicBezTo>
                      <a:pt x="10" y="43"/>
                      <a:pt x="15" y="45"/>
                      <a:pt x="21" y="45"/>
                    </a:cubicBezTo>
                    <a:cubicBezTo>
                      <a:pt x="25" y="45"/>
                      <a:pt x="30" y="44"/>
                      <a:pt x="33" y="43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0" y="49"/>
                      <a:pt x="25" y="50"/>
                      <a:pt x="21" y="50"/>
                    </a:cubicBezTo>
                    <a:cubicBezTo>
                      <a:pt x="14" y="50"/>
                      <a:pt x="7" y="48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3"/>
                      <a:pt x="1" y="43"/>
                      <a:pt x="1" y="42"/>
                    </a:cubicBezTo>
                    <a:cubicBezTo>
                      <a:pt x="0" y="35"/>
                      <a:pt x="2" y="28"/>
                      <a:pt x="6" y="22"/>
                    </a:cubicBezTo>
                    <a:cubicBezTo>
                      <a:pt x="10" y="15"/>
                      <a:pt x="16" y="9"/>
                      <a:pt x="23" y="5"/>
                    </a:cubicBezTo>
                    <a:cubicBezTo>
                      <a:pt x="26" y="4"/>
                      <a:pt x="29" y="2"/>
                      <a:pt x="33" y="1"/>
                    </a:cubicBezTo>
                    <a:lnTo>
                      <a:pt x="3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2" name="Freeform 233"/>
              <p:cNvSpPr>
                <a:spLocks noEditPoints="1"/>
              </p:cNvSpPr>
              <p:nvPr/>
            </p:nvSpPr>
            <p:spPr bwMode="auto">
              <a:xfrm>
                <a:off x="8501076" y="3614759"/>
                <a:ext cx="152401" cy="111126"/>
              </a:xfrm>
              <a:custGeom>
                <a:avLst/>
                <a:gdLst>
                  <a:gd name="T0" fmla="*/ 34 w 67"/>
                  <a:gd name="T1" fmla="*/ 43 h 49"/>
                  <a:gd name="T2" fmla="*/ 46 w 67"/>
                  <a:gd name="T3" fmla="*/ 45 h 49"/>
                  <a:gd name="T4" fmla="*/ 62 w 67"/>
                  <a:gd name="T5" fmla="*/ 40 h 49"/>
                  <a:gd name="T6" fmla="*/ 57 w 67"/>
                  <a:gd name="T7" fmla="*/ 24 h 49"/>
                  <a:gd name="T8" fmla="*/ 42 w 67"/>
                  <a:gd name="T9" fmla="*/ 9 h 49"/>
                  <a:gd name="T10" fmla="*/ 34 w 67"/>
                  <a:gd name="T11" fmla="*/ 6 h 49"/>
                  <a:gd name="T12" fmla="*/ 34 w 67"/>
                  <a:gd name="T13" fmla="*/ 1 h 49"/>
                  <a:gd name="T14" fmla="*/ 45 w 67"/>
                  <a:gd name="T15" fmla="*/ 5 h 49"/>
                  <a:gd name="T16" fmla="*/ 61 w 67"/>
                  <a:gd name="T17" fmla="*/ 22 h 49"/>
                  <a:gd name="T18" fmla="*/ 66 w 67"/>
                  <a:gd name="T19" fmla="*/ 42 h 49"/>
                  <a:gd name="T20" fmla="*/ 66 w 67"/>
                  <a:gd name="T21" fmla="*/ 43 h 49"/>
                  <a:gd name="T22" fmla="*/ 46 w 67"/>
                  <a:gd name="T23" fmla="*/ 49 h 49"/>
                  <a:gd name="T24" fmla="*/ 34 w 67"/>
                  <a:gd name="T25" fmla="*/ 48 h 49"/>
                  <a:gd name="T26" fmla="*/ 34 w 67"/>
                  <a:gd name="T27" fmla="*/ 43 h 49"/>
                  <a:gd name="T28" fmla="*/ 25 w 67"/>
                  <a:gd name="T29" fmla="*/ 40 h 49"/>
                  <a:gd name="T30" fmla="*/ 34 w 67"/>
                  <a:gd name="T31" fmla="*/ 43 h 49"/>
                  <a:gd name="T32" fmla="*/ 34 w 67"/>
                  <a:gd name="T33" fmla="*/ 48 h 49"/>
                  <a:gd name="T34" fmla="*/ 23 w 67"/>
                  <a:gd name="T35" fmla="*/ 44 h 49"/>
                  <a:gd name="T36" fmla="*/ 6 w 67"/>
                  <a:gd name="T37" fmla="*/ 27 h 49"/>
                  <a:gd name="T38" fmla="*/ 1 w 67"/>
                  <a:gd name="T39" fmla="*/ 7 h 49"/>
                  <a:gd name="T40" fmla="*/ 2 w 67"/>
                  <a:gd name="T41" fmla="*/ 6 h 49"/>
                  <a:gd name="T42" fmla="*/ 22 w 67"/>
                  <a:gd name="T43" fmla="*/ 0 h 49"/>
                  <a:gd name="T44" fmla="*/ 34 w 67"/>
                  <a:gd name="T45" fmla="*/ 1 h 49"/>
                  <a:gd name="T46" fmla="*/ 34 w 67"/>
                  <a:gd name="T47" fmla="*/ 6 h 49"/>
                  <a:gd name="T48" fmla="*/ 22 w 67"/>
                  <a:gd name="T49" fmla="*/ 4 h 49"/>
                  <a:gd name="T50" fmla="*/ 6 w 67"/>
                  <a:gd name="T51" fmla="*/ 9 h 49"/>
                  <a:gd name="T52" fmla="*/ 11 w 67"/>
                  <a:gd name="T53" fmla="*/ 25 h 49"/>
                  <a:gd name="T54" fmla="*/ 25 w 67"/>
                  <a:gd name="T55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7" h="49">
                    <a:moveTo>
                      <a:pt x="34" y="43"/>
                    </a:moveTo>
                    <a:cubicBezTo>
                      <a:pt x="38" y="44"/>
                      <a:pt x="42" y="45"/>
                      <a:pt x="46" y="45"/>
                    </a:cubicBezTo>
                    <a:cubicBezTo>
                      <a:pt x="52" y="44"/>
                      <a:pt x="58" y="43"/>
                      <a:pt x="62" y="40"/>
                    </a:cubicBezTo>
                    <a:cubicBezTo>
                      <a:pt x="62" y="35"/>
                      <a:pt x="60" y="29"/>
                      <a:pt x="57" y="24"/>
                    </a:cubicBezTo>
                    <a:cubicBezTo>
                      <a:pt x="53" y="18"/>
                      <a:pt x="48" y="12"/>
                      <a:pt x="42" y="9"/>
                    </a:cubicBezTo>
                    <a:cubicBezTo>
                      <a:pt x="40" y="8"/>
                      <a:pt x="37" y="7"/>
                      <a:pt x="34" y="6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8" y="2"/>
                      <a:pt x="42" y="3"/>
                      <a:pt x="45" y="5"/>
                    </a:cubicBezTo>
                    <a:cubicBezTo>
                      <a:pt x="51" y="9"/>
                      <a:pt x="57" y="15"/>
                      <a:pt x="61" y="22"/>
                    </a:cubicBezTo>
                    <a:cubicBezTo>
                      <a:pt x="65" y="28"/>
                      <a:pt x="67" y="35"/>
                      <a:pt x="66" y="42"/>
                    </a:cubicBezTo>
                    <a:cubicBezTo>
                      <a:pt x="66" y="42"/>
                      <a:pt x="66" y="43"/>
                      <a:pt x="66" y="43"/>
                    </a:cubicBezTo>
                    <a:cubicBezTo>
                      <a:pt x="60" y="47"/>
                      <a:pt x="53" y="49"/>
                      <a:pt x="46" y="49"/>
                    </a:cubicBezTo>
                    <a:cubicBezTo>
                      <a:pt x="42" y="49"/>
                      <a:pt x="38" y="49"/>
                      <a:pt x="34" y="48"/>
                    </a:cubicBezTo>
                    <a:lnTo>
                      <a:pt x="34" y="43"/>
                    </a:lnTo>
                    <a:close/>
                    <a:moveTo>
                      <a:pt x="25" y="40"/>
                    </a:moveTo>
                    <a:cubicBezTo>
                      <a:pt x="28" y="41"/>
                      <a:pt x="31" y="42"/>
                      <a:pt x="34" y="43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0" y="47"/>
                      <a:pt x="26" y="46"/>
                      <a:pt x="23" y="44"/>
                    </a:cubicBezTo>
                    <a:cubicBezTo>
                      <a:pt x="17" y="40"/>
                      <a:pt x="11" y="34"/>
                      <a:pt x="6" y="27"/>
                    </a:cubicBezTo>
                    <a:cubicBezTo>
                      <a:pt x="3" y="21"/>
                      <a:pt x="0" y="14"/>
                      <a:pt x="1" y="7"/>
                    </a:cubicBezTo>
                    <a:cubicBezTo>
                      <a:pt x="1" y="7"/>
                      <a:pt x="2" y="6"/>
                      <a:pt x="2" y="6"/>
                    </a:cubicBezTo>
                    <a:cubicBezTo>
                      <a:pt x="7" y="1"/>
                      <a:pt x="15" y="0"/>
                      <a:pt x="22" y="0"/>
                    </a:cubicBezTo>
                    <a:cubicBezTo>
                      <a:pt x="26" y="0"/>
                      <a:pt x="30" y="0"/>
                      <a:pt x="34" y="1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0" y="5"/>
                      <a:pt x="26" y="4"/>
                      <a:pt x="22" y="4"/>
                    </a:cubicBezTo>
                    <a:cubicBezTo>
                      <a:pt x="16" y="4"/>
                      <a:pt x="10" y="6"/>
                      <a:pt x="6" y="9"/>
                    </a:cubicBezTo>
                    <a:cubicBezTo>
                      <a:pt x="6" y="14"/>
                      <a:pt x="7" y="20"/>
                      <a:pt x="11" y="25"/>
                    </a:cubicBezTo>
                    <a:cubicBezTo>
                      <a:pt x="14" y="31"/>
                      <a:pt x="20" y="37"/>
                      <a:pt x="2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3" name="Freeform 234"/>
              <p:cNvSpPr>
                <a:spLocks noEditPoints="1"/>
              </p:cNvSpPr>
              <p:nvPr/>
            </p:nvSpPr>
            <p:spPr bwMode="auto">
              <a:xfrm>
                <a:off x="8501076" y="3727472"/>
                <a:ext cx="152401" cy="112714"/>
              </a:xfrm>
              <a:custGeom>
                <a:avLst/>
                <a:gdLst>
                  <a:gd name="T0" fmla="*/ 34 w 67"/>
                  <a:gd name="T1" fmla="*/ 43 h 50"/>
                  <a:gd name="T2" fmla="*/ 46 w 67"/>
                  <a:gd name="T3" fmla="*/ 45 h 50"/>
                  <a:gd name="T4" fmla="*/ 62 w 67"/>
                  <a:gd name="T5" fmla="*/ 40 h 50"/>
                  <a:gd name="T6" fmla="*/ 57 w 67"/>
                  <a:gd name="T7" fmla="*/ 25 h 50"/>
                  <a:gd name="T8" fmla="*/ 42 w 67"/>
                  <a:gd name="T9" fmla="*/ 10 h 50"/>
                  <a:gd name="T10" fmla="*/ 34 w 67"/>
                  <a:gd name="T11" fmla="*/ 6 h 50"/>
                  <a:gd name="T12" fmla="*/ 34 w 67"/>
                  <a:gd name="T13" fmla="*/ 1 h 50"/>
                  <a:gd name="T14" fmla="*/ 45 w 67"/>
                  <a:gd name="T15" fmla="*/ 5 h 50"/>
                  <a:gd name="T16" fmla="*/ 61 w 67"/>
                  <a:gd name="T17" fmla="*/ 22 h 50"/>
                  <a:gd name="T18" fmla="*/ 66 w 67"/>
                  <a:gd name="T19" fmla="*/ 42 h 50"/>
                  <a:gd name="T20" fmla="*/ 66 w 67"/>
                  <a:gd name="T21" fmla="*/ 44 h 50"/>
                  <a:gd name="T22" fmla="*/ 46 w 67"/>
                  <a:gd name="T23" fmla="*/ 50 h 50"/>
                  <a:gd name="T24" fmla="*/ 34 w 67"/>
                  <a:gd name="T25" fmla="*/ 48 h 50"/>
                  <a:gd name="T26" fmla="*/ 34 w 67"/>
                  <a:gd name="T27" fmla="*/ 43 h 50"/>
                  <a:gd name="T28" fmla="*/ 25 w 67"/>
                  <a:gd name="T29" fmla="*/ 40 h 50"/>
                  <a:gd name="T30" fmla="*/ 34 w 67"/>
                  <a:gd name="T31" fmla="*/ 43 h 50"/>
                  <a:gd name="T32" fmla="*/ 34 w 67"/>
                  <a:gd name="T33" fmla="*/ 48 h 50"/>
                  <a:gd name="T34" fmla="*/ 23 w 67"/>
                  <a:gd name="T35" fmla="*/ 44 h 50"/>
                  <a:gd name="T36" fmla="*/ 6 w 67"/>
                  <a:gd name="T37" fmla="*/ 27 h 50"/>
                  <a:gd name="T38" fmla="*/ 1 w 67"/>
                  <a:gd name="T39" fmla="*/ 8 h 50"/>
                  <a:gd name="T40" fmla="*/ 2 w 67"/>
                  <a:gd name="T41" fmla="*/ 6 h 50"/>
                  <a:gd name="T42" fmla="*/ 22 w 67"/>
                  <a:gd name="T43" fmla="*/ 0 h 50"/>
                  <a:gd name="T44" fmla="*/ 34 w 67"/>
                  <a:gd name="T45" fmla="*/ 1 h 50"/>
                  <a:gd name="T46" fmla="*/ 34 w 67"/>
                  <a:gd name="T47" fmla="*/ 6 h 50"/>
                  <a:gd name="T48" fmla="*/ 22 w 67"/>
                  <a:gd name="T49" fmla="*/ 5 h 50"/>
                  <a:gd name="T50" fmla="*/ 6 w 67"/>
                  <a:gd name="T51" fmla="*/ 9 h 50"/>
                  <a:gd name="T52" fmla="*/ 11 w 67"/>
                  <a:gd name="T53" fmla="*/ 25 h 50"/>
                  <a:gd name="T54" fmla="*/ 25 w 67"/>
                  <a:gd name="T5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7" h="50">
                    <a:moveTo>
                      <a:pt x="34" y="43"/>
                    </a:moveTo>
                    <a:cubicBezTo>
                      <a:pt x="38" y="44"/>
                      <a:pt x="42" y="45"/>
                      <a:pt x="46" y="45"/>
                    </a:cubicBezTo>
                    <a:cubicBezTo>
                      <a:pt x="52" y="45"/>
                      <a:pt x="58" y="43"/>
                      <a:pt x="62" y="40"/>
                    </a:cubicBezTo>
                    <a:cubicBezTo>
                      <a:pt x="62" y="35"/>
                      <a:pt x="60" y="30"/>
                      <a:pt x="57" y="25"/>
                    </a:cubicBezTo>
                    <a:cubicBezTo>
                      <a:pt x="53" y="18"/>
                      <a:pt x="48" y="13"/>
                      <a:pt x="42" y="10"/>
                    </a:cubicBezTo>
                    <a:cubicBezTo>
                      <a:pt x="40" y="8"/>
                      <a:pt x="37" y="7"/>
                      <a:pt x="34" y="6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8" y="2"/>
                      <a:pt x="42" y="4"/>
                      <a:pt x="45" y="5"/>
                    </a:cubicBezTo>
                    <a:cubicBezTo>
                      <a:pt x="51" y="9"/>
                      <a:pt x="57" y="15"/>
                      <a:pt x="61" y="22"/>
                    </a:cubicBezTo>
                    <a:cubicBezTo>
                      <a:pt x="65" y="28"/>
                      <a:pt x="67" y="35"/>
                      <a:pt x="66" y="42"/>
                    </a:cubicBezTo>
                    <a:cubicBezTo>
                      <a:pt x="66" y="42"/>
                      <a:pt x="66" y="43"/>
                      <a:pt x="66" y="44"/>
                    </a:cubicBezTo>
                    <a:cubicBezTo>
                      <a:pt x="60" y="48"/>
                      <a:pt x="53" y="50"/>
                      <a:pt x="46" y="50"/>
                    </a:cubicBezTo>
                    <a:cubicBezTo>
                      <a:pt x="42" y="50"/>
                      <a:pt x="38" y="49"/>
                      <a:pt x="34" y="48"/>
                    </a:cubicBezTo>
                    <a:lnTo>
                      <a:pt x="34" y="43"/>
                    </a:lnTo>
                    <a:close/>
                    <a:moveTo>
                      <a:pt x="25" y="40"/>
                    </a:moveTo>
                    <a:cubicBezTo>
                      <a:pt x="28" y="41"/>
                      <a:pt x="31" y="42"/>
                      <a:pt x="34" y="43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0" y="47"/>
                      <a:pt x="26" y="46"/>
                      <a:pt x="23" y="44"/>
                    </a:cubicBezTo>
                    <a:cubicBezTo>
                      <a:pt x="17" y="41"/>
                      <a:pt x="11" y="35"/>
                      <a:pt x="6" y="27"/>
                    </a:cubicBezTo>
                    <a:cubicBezTo>
                      <a:pt x="3" y="21"/>
                      <a:pt x="0" y="14"/>
                      <a:pt x="1" y="8"/>
                    </a:cubicBezTo>
                    <a:cubicBezTo>
                      <a:pt x="1" y="7"/>
                      <a:pt x="2" y="6"/>
                      <a:pt x="2" y="6"/>
                    </a:cubicBezTo>
                    <a:cubicBezTo>
                      <a:pt x="7" y="2"/>
                      <a:pt x="15" y="0"/>
                      <a:pt x="22" y="0"/>
                    </a:cubicBezTo>
                    <a:cubicBezTo>
                      <a:pt x="26" y="0"/>
                      <a:pt x="30" y="0"/>
                      <a:pt x="34" y="1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0" y="5"/>
                      <a:pt x="26" y="5"/>
                      <a:pt x="22" y="5"/>
                    </a:cubicBezTo>
                    <a:cubicBezTo>
                      <a:pt x="16" y="5"/>
                      <a:pt x="10" y="6"/>
                      <a:pt x="6" y="9"/>
                    </a:cubicBezTo>
                    <a:cubicBezTo>
                      <a:pt x="6" y="14"/>
                      <a:pt x="7" y="20"/>
                      <a:pt x="11" y="25"/>
                    </a:cubicBezTo>
                    <a:cubicBezTo>
                      <a:pt x="14" y="31"/>
                      <a:pt x="20" y="37"/>
                      <a:pt x="2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4" name="Freeform 235"/>
              <p:cNvSpPr>
                <a:spLocks noEditPoints="1"/>
              </p:cNvSpPr>
              <p:nvPr/>
            </p:nvSpPr>
            <p:spPr bwMode="auto">
              <a:xfrm>
                <a:off x="8653476" y="3679847"/>
                <a:ext cx="28575" cy="195264"/>
              </a:xfrm>
              <a:custGeom>
                <a:avLst/>
                <a:gdLst>
                  <a:gd name="T0" fmla="*/ 8 w 13"/>
                  <a:gd name="T1" fmla="*/ 86 h 86"/>
                  <a:gd name="T2" fmla="*/ 8 w 13"/>
                  <a:gd name="T3" fmla="*/ 81 h 86"/>
                  <a:gd name="T4" fmla="*/ 8 w 13"/>
                  <a:gd name="T5" fmla="*/ 81 h 86"/>
                  <a:gd name="T6" fmla="*/ 8 w 13"/>
                  <a:gd name="T7" fmla="*/ 81 h 86"/>
                  <a:gd name="T8" fmla="*/ 8 w 13"/>
                  <a:gd name="T9" fmla="*/ 81 h 86"/>
                  <a:gd name="T10" fmla="*/ 8 w 13"/>
                  <a:gd name="T11" fmla="*/ 81 h 86"/>
                  <a:gd name="T12" fmla="*/ 8 w 13"/>
                  <a:gd name="T13" fmla="*/ 5 h 86"/>
                  <a:gd name="T14" fmla="*/ 8 w 13"/>
                  <a:gd name="T15" fmla="*/ 5 h 86"/>
                  <a:gd name="T16" fmla="*/ 8 w 13"/>
                  <a:gd name="T17" fmla="*/ 5 h 86"/>
                  <a:gd name="T18" fmla="*/ 8 w 13"/>
                  <a:gd name="T19" fmla="*/ 5 h 86"/>
                  <a:gd name="T20" fmla="*/ 8 w 13"/>
                  <a:gd name="T21" fmla="*/ 5 h 86"/>
                  <a:gd name="T22" fmla="*/ 8 w 13"/>
                  <a:gd name="T23" fmla="*/ 0 h 86"/>
                  <a:gd name="T24" fmla="*/ 11 w 13"/>
                  <a:gd name="T25" fmla="*/ 2 h 86"/>
                  <a:gd name="T26" fmla="*/ 13 w 13"/>
                  <a:gd name="T27" fmla="*/ 5 h 86"/>
                  <a:gd name="T28" fmla="*/ 13 w 13"/>
                  <a:gd name="T29" fmla="*/ 81 h 86"/>
                  <a:gd name="T30" fmla="*/ 11 w 13"/>
                  <a:gd name="T31" fmla="*/ 85 h 86"/>
                  <a:gd name="T32" fmla="*/ 8 w 13"/>
                  <a:gd name="T33" fmla="*/ 86 h 86"/>
                  <a:gd name="T34" fmla="*/ 5 w 13"/>
                  <a:gd name="T35" fmla="*/ 5 h 86"/>
                  <a:gd name="T36" fmla="*/ 5 w 13"/>
                  <a:gd name="T37" fmla="*/ 5 h 86"/>
                  <a:gd name="T38" fmla="*/ 5 w 13"/>
                  <a:gd name="T39" fmla="*/ 5 h 86"/>
                  <a:gd name="T40" fmla="*/ 5 w 13"/>
                  <a:gd name="T41" fmla="*/ 0 h 86"/>
                  <a:gd name="T42" fmla="*/ 7 w 13"/>
                  <a:gd name="T43" fmla="*/ 0 h 86"/>
                  <a:gd name="T44" fmla="*/ 8 w 13"/>
                  <a:gd name="T45" fmla="*/ 0 h 86"/>
                  <a:gd name="T46" fmla="*/ 8 w 13"/>
                  <a:gd name="T47" fmla="*/ 5 h 86"/>
                  <a:gd name="T48" fmla="*/ 8 w 13"/>
                  <a:gd name="T49" fmla="*/ 5 h 86"/>
                  <a:gd name="T50" fmla="*/ 8 w 13"/>
                  <a:gd name="T51" fmla="*/ 5 h 86"/>
                  <a:gd name="T52" fmla="*/ 8 w 13"/>
                  <a:gd name="T53" fmla="*/ 5 h 86"/>
                  <a:gd name="T54" fmla="*/ 8 w 13"/>
                  <a:gd name="T55" fmla="*/ 5 h 86"/>
                  <a:gd name="T56" fmla="*/ 7 w 13"/>
                  <a:gd name="T57" fmla="*/ 5 h 86"/>
                  <a:gd name="T58" fmla="*/ 5 w 13"/>
                  <a:gd name="T59" fmla="*/ 5 h 86"/>
                  <a:gd name="T60" fmla="*/ 5 w 13"/>
                  <a:gd name="T61" fmla="*/ 5 h 86"/>
                  <a:gd name="T62" fmla="*/ 5 w 13"/>
                  <a:gd name="T63" fmla="*/ 5 h 86"/>
                  <a:gd name="T64" fmla="*/ 8 w 13"/>
                  <a:gd name="T65" fmla="*/ 81 h 86"/>
                  <a:gd name="T66" fmla="*/ 8 w 13"/>
                  <a:gd name="T67" fmla="*/ 86 h 86"/>
                  <a:gd name="T68" fmla="*/ 7 w 13"/>
                  <a:gd name="T69" fmla="*/ 86 h 86"/>
                  <a:gd name="T70" fmla="*/ 5 w 13"/>
                  <a:gd name="T71" fmla="*/ 86 h 86"/>
                  <a:gd name="T72" fmla="*/ 5 w 13"/>
                  <a:gd name="T73" fmla="*/ 81 h 86"/>
                  <a:gd name="T74" fmla="*/ 5 w 13"/>
                  <a:gd name="T75" fmla="*/ 81 h 86"/>
                  <a:gd name="T76" fmla="*/ 5 w 13"/>
                  <a:gd name="T77" fmla="*/ 81 h 86"/>
                  <a:gd name="T78" fmla="*/ 5 w 13"/>
                  <a:gd name="T79" fmla="*/ 81 h 86"/>
                  <a:gd name="T80" fmla="*/ 5 w 13"/>
                  <a:gd name="T81" fmla="*/ 81 h 86"/>
                  <a:gd name="T82" fmla="*/ 7 w 13"/>
                  <a:gd name="T83" fmla="*/ 81 h 86"/>
                  <a:gd name="T84" fmla="*/ 8 w 13"/>
                  <a:gd name="T85" fmla="*/ 81 h 86"/>
                  <a:gd name="T86" fmla="*/ 8 w 13"/>
                  <a:gd name="T87" fmla="*/ 81 h 86"/>
                  <a:gd name="T88" fmla="*/ 8 w 13"/>
                  <a:gd name="T89" fmla="*/ 81 h 86"/>
                  <a:gd name="T90" fmla="*/ 8 w 13"/>
                  <a:gd name="T91" fmla="*/ 81 h 86"/>
                  <a:gd name="T92" fmla="*/ 5 w 13"/>
                  <a:gd name="T93" fmla="*/ 5 h 86"/>
                  <a:gd name="T94" fmla="*/ 5 w 13"/>
                  <a:gd name="T95" fmla="*/ 5 h 86"/>
                  <a:gd name="T96" fmla="*/ 5 w 13"/>
                  <a:gd name="T97" fmla="*/ 5 h 86"/>
                  <a:gd name="T98" fmla="*/ 5 w 13"/>
                  <a:gd name="T99" fmla="*/ 5 h 86"/>
                  <a:gd name="T100" fmla="*/ 5 w 13"/>
                  <a:gd name="T101" fmla="*/ 81 h 86"/>
                  <a:gd name="T102" fmla="*/ 5 w 13"/>
                  <a:gd name="T103" fmla="*/ 81 h 86"/>
                  <a:gd name="T104" fmla="*/ 5 w 13"/>
                  <a:gd name="T105" fmla="*/ 81 h 86"/>
                  <a:gd name="T106" fmla="*/ 5 w 13"/>
                  <a:gd name="T107" fmla="*/ 81 h 86"/>
                  <a:gd name="T108" fmla="*/ 5 w 13"/>
                  <a:gd name="T109" fmla="*/ 81 h 86"/>
                  <a:gd name="T110" fmla="*/ 5 w 13"/>
                  <a:gd name="T111" fmla="*/ 86 h 86"/>
                  <a:gd name="T112" fmla="*/ 3 w 13"/>
                  <a:gd name="T113" fmla="*/ 85 h 86"/>
                  <a:gd name="T114" fmla="*/ 0 w 13"/>
                  <a:gd name="T115" fmla="*/ 81 h 86"/>
                  <a:gd name="T116" fmla="*/ 0 w 13"/>
                  <a:gd name="T117" fmla="*/ 5 h 86"/>
                  <a:gd name="T118" fmla="*/ 3 w 13"/>
                  <a:gd name="T119" fmla="*/ 2 h 86"/>
                  <a:gd name="T120" fmla="*/ 5 w 13"/>
                  <a:gd name="T121" fmla="*/ 0 h 86"/>
                  <a:gd name="T122" fmla="*/ 5 w 13"/>
                  <a:gd name="T123" fmla="*/ 5 h 86"/>
                  <a:gd name="T124" fmla="*/ 5 w 13"/>
                  <a:gd name="T125" fmla="*/ 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" h="86">
                    <a:moveTo>
                      <a:pt x="8" y="86"/>
                    </a:move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1"/>
                      <a:pt x="10" y="1"/>
                      <a:pt x="11" y="2"/>
                    </a:cubicBezTo>
                    <a:cubicBezTo>
                      <a:pt x="12" y="2"/>
                      <a:pt x="13" y="4"/>
                      <a:pt x="13" y="5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82"/>
                      <a:pt x="12" y="84"/>
                      <a:pt x="11" y="85"/>
                    </a:cubicBezTo>
                    <a:cubicBezTo>
                      <a:pt x="10" y="85"/>
                      <a:pt x="9" y="85"/>
                      <a:pt x="8" y="86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6"/>
                      <a:pt x="8" y="5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  <a:moveTo>
                      <a:pt x="8" y="81"/>
                    </a:moveTo>
                    <a:cubicBezTo>
                      <a:pt x="8" y="86"/>
                      <a:pt x="8" y="86"/>
                      <a:pt x="8" y="86"/>
                    </a:cubicBezTo>
                    <a:cubicBezTo>
                      <a:pt x="8" y="86"/>
                      <a:pt x="7" y="86"/>
                      <a:pt x="7" y="86"/>
                    </a:cubicBezTo>
                    <a:cubicBezTo>
                      <a:pt x="6" y="86"/>
                      <a:pt x="6" y="86"/>
                      <a:pt x="5" y="86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6" y="81"/>
                      <a:pt x="6" y="81"/>
                      <a:pt x="7" y="81"/>
                    </a:cubicBezTo>
                    <a:cubicBezTo>
                      <a:pt x="7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1" y="84"/>
                      <a:pt x="0" y="82"/>
                      <a:pt x="0" y="8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2"/>
                      <a:pt x="3" y="2"/>
                    </a:cubicBezTo>
                    <a:cubicBezTo>
                      <a:pt x="3" y="1"/>
                      <a:pt x="4" y="1"/>
                      <a:pt x="5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5" name="Freeform 236"/>
              <p:cNvSpPr>
                <a:spLocks noEditPoints="1"/>
              </p:cNvSpPr>
              <p:nvPr/>
            </p:nvSpPr>
            <p:spPr bwMode="auto">
              <a:xfrm>
                <a:off x="7378712" y="3643335"/>
                <a:ext cx="123825" cy="90488"/>
              </a:xfrm>
              <a:custGeom>
                <a:avLst/>
                <a:gdLst>
                  <a:gd name="T0" fmla="*/ 33 w 55"/>
                  <a:gd name="T1" fmla="*/ 11 h 40"/>
                  <a:gd name="T2" fmla="*/ 39 w 55"/>
                  <a:gd name="T3" fmla="*/ 6 h 40"/>
                  <a:gd name="T4" fmla="*/ 41 w 55"/>
                  <a:gd name="T5" fmla="*/ 5 h 40"/>
                  <a:gd name="T6" fmla="*/ 33 w 55"/>
                  <a:gd name="T7" fmla="*/ 6 h 40"/>
                  <a:gd name="T8" fmla="*/ 26 w 55"/>
                  <a:gd name="T9" fmla="*/ 10 h 40"/>
                  <a:gd name="T10" fmla="*/ 26 w 55"/>
                  <a:gd name="T11" fmla="*/ 10 h 40"/>
                  <a:gd name="T12" fmla="*/ 26 w 55"/>
                  <a:gd name="T13" fmla="*/ 4 h 40"/>
                  <a:gd name="T14" fmla="*/ 31 w 55"/>
                  <a:gd name="T15" fmla="*/ 2 h 40"/>
                  <a:gd name="T16" fmla="*/ 42 w 55"/>
                  <a:gd name="T17" fmla="*/ 0 h 40"/>
                  <a:gd name="T18" fmla="*/ 52 w 55"/>
                  <a:gd name="T19" fmla="*/ 0 h 40"/>
                  <a:gd name="T20" fmla="*/ 52 w 55"/>
                  <a:gd name="T21" fmla="*/ 0 h 40"/>
                  <a:gd name="T22" fmla="*/ 54 w 55"/>
                  <a:gd name="T23" fmla="*/ 3 h 40"/>
                  <a:gd name="T24" fmla="*/ 52 w 55"/>
                  <a:gd name="T25" fmla="*/ 5 h 40"/>
                  <a:gd name="T26" fmla="*/ 52 w 55"/>
                  <a:gd name="T27" fmla="*/ 5 h 40"/>
                  <a:gd name="T28" fmla="*/ 52 w 55"/>
                  <a:gd name="T29" fmla="*/ 5 h 40"/>
                  <a:gd name="T30" fmla="*/ 52 w 55"/>
                  <a:gd name="T31" fmla="*/ 5 h 40"/>
                  <a:gd name="T32" fmla="*/ 48 w 55"/>
                  <a:gd name="T33" fmla="*/ 6 h 40"/>
                  <a:gd name="T34" fmla="*/ 47 w 55"/>
                  <a:gd name="T35" fmla="*/ 7 h 40"/>
                  <a:gd name="T36" fmla="*/ 41 w 55"/>
                  <a:gd name="T37" fmla="*/ 10 h 40"/>
                  <a:gd name="T38" fmla="*/ 37 w 55"/>
                  <a:gd name="T39" fmla="*/ 14 h 40"/>
                  <a:gd name="T40" fmla="*/ 31 w 55"/>
                  <a:gd name="T41" fmla="*/ 21 h 40"/>
                  <a:gd name="T42" fmla="*/ 26 w 55"/>
                  <a:gd name="T43" fmla="*/ 27 h 40"/>
                  <a:gd name="T44" fmla="*/ 26 w 55"/>
                  <a:gd name="T45" fmla="*/ 19 h 40"/>
                  <a:gd name="T46" fmla="*/ 27 w 55"/>
                  <a:gd name="T47" fmla="*/ 18 h 40"/>
                  <a:gd name="T48" fmla="*/ 33 w 55"/>
                  <a:gd name="T49" fmla="*/ 11 h 40"/>
                  <a:gd name="T50" fmla="*/ 26 w 55"/>
                  <a:gd name="T51" fmla="*/ 10 h 40"/>
                  <a:gd name="T52" fmla="*/ 20 w 55"/>
                  <a:gd name="T53" fmla="*/ 17 h 40"/>
                  <a:gd name="T54" fmla="*/ 16 w 55"/>
                  <a:gd name="T55" fmla="*/ 24 h 40"/>
                  <a:gd name="T56" fmla="*/ 15 w 55"/>
                  <a:gd name="T57" fmla="*/ 26 h 40"/>
                  <a:gd name="T58" fmla="*/ 14 w 55"/>
                  <a:gd name="T59" fmla="*/ 27 h 40"/>
                  <a:gd name="T60" fmla="*/ 14 w 55"/>
                  <a:gd name="T61" fmla="*/ 27 h 40"/>
                  <a:gd name="T62" fmla="*/ 11 w 55"/>
                  <a:gd name="T63" fmla="*/ 32 h 40"/>
                  <a:gd name="T64" fmla="*/ 18 w 55"/>
                  <a:gd name="T65" fmla="*/ 28 h 40"/>
                  <a:gd name="T66" fmla="*/ 26 w 55"/>
                  <a:gd name="T67" fmla="*/ 19 h 40"/>
                  <a:gd name="T68" fmla="*/ 26 w 55"/>
                  <a:gd name="T69" fmla="*/ 27 h 40"/>
                  <a:gd name="T70" fmla="*/ 21 w 55"/>
                  <a:gd name="T71" fmla="*/ 32 h 40"/>
                  <a:gd name="T72" fmla="*/ 12 w 55"/>
                  <a:gd name="T73" fmla="*/ 37 h 40"/>
                  <a:gd name="T74" fmla="*/ 3 w 55"/>
                  <a:gd name="T75" fmla="*/ 40 h 40"/>
                  <a:gd name="T76" fmla="*/ 3 w 55"/>
                  <a:gd name="T77" fmla="*/ 40 h 40"/>
                  <a:gd name="T78" fmla="*/ 0 w 55"/>
                  <a:gd name="T79" fmla="*/ 38 h 40"/>
                  <a:gd name="T80" fmla="*/ 2 w 55"/>
                  <a:gd name="T81" fmla="*/ 35 h 40"/>
                  <a:gd name="T82" fmla="*/ 10 w 55"/>
                  <a:gd name="T83" fmla="*/ 25 h 40"/>
                  <a:gd name="T84" fmla="*/ 10 w 55"/>
                  <a:gd name="T85" fmla="*/ 25 h 40"/>
                  <a:gd name="T86" fmla="*/ 10 w 55"/>
                  <a:gd name="T87" fmla="*/ 24 h 40"/>
                  <a:gd name="T88" fmla="*/ 11 w 55"/>
                  <a:gd name="T89" fmla="*/ 22 h 40"/>
                  <a:gd name="T90" fmla="*/ 16 w 55"/>
                  <a:gd name="T91" fmla="*/ 14 h 40"/>
                  <a:gd name="T92" fmla="*/ 23 w 55"/>
                  <a:gd name="T93" fmla="*/ 6 h 40"/>
                  <a:gd name="T94" fmla="*/ 26 w 55"/>
                  <a:gd name="T95" fmla="*/ 4 h 40"/>
                  <a:gd name="T96" fmla="*/ 26 w 55"/>
                  <a:gd name="T97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" h="40">
                    <a:moveTo>
                      <a:pt x="33" y="11"/>
                    </a:moveTo>
                    <a:cubicBezTo>
                      <a:pt x="35" y="9"/>
                      <a:pt x="37" y="7"/>
                      <a:pt x="39" y="6"/>
                    </a:cubicBezTo>
                    <a:cubicBezTo>
                      <a:pt x="39" y="5"/>
                      <a:pt x="40" y="5"/>
                      <a:pt x="41" y="5"/>
                    </a:cubicBezTo>
                    <a:cubicBezTo>
                      <a:pt x="38" y="5"/>
                      <a:pt x="35" y="5"/>
                      <a:pt x="33" y="6"/>
                    </a:cubicBezTo>
                    <a:cubicBezTo>
                      <a:pt x="30" y="7"/>
                      <a:pt x="28" y="9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8" y="3"/>
                      <a:pt x="29" y="3"/>
                      <a:pt x="31" y="2"/>
                    </a:cubicBezTo>
                    <a:cubicBezTo>
                      <a:pt x="35" y="0"/>
                      <a:pt x="38" y="0"/>
                      <a:pt x="42" y="0"/>
                    </a:cubicBezTo>
                    <a:cubicBezTo>
                      <a:pt x="45" y="0"/>
                      <a:pt x="49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4" y="0"/>
                      <a:pt x="55" y="1"/>
                      <a:pt x="54" y="3"/>
                    </a:cubicBezTo>
                    <a:cubicBezTo>
                      <a:pt x="54" y="4"/>
                      <a:pt x="53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5"/>
                      <a:pt x="50" y="6"/>
                      <a:pt x="48" y="6"/>
                    </a:cubicBezTo>
                    <a:cubicBezTo>
                      <a:pt x="48" y="6"/>
                      <a:pt x="48" y="7"/>
                      <a:pt x="47" y="7"/>
                    </a:cubicBezTo>
                    <a:cubicBezTo>
                      <a:pt x="45" y="8"/>
                      <a:pt x="43" y="9"/>
                      <a:pt x="41" y="10"/>
                    </a:cubicBezTo>
                    <a:cubicBezTo>
                      <a:pt x="40" y="11"/>
                      <a:pt x="38" y="12"/>
                      <a:pt x="37" y="14"/>
                    </a:cubicBezTo>
                    <a:cubicBezTo>
                      <a:pt x="35" y="16"/>
                      <a:pt x="33" y="18"/>
                      <a:pt x="31" y="21"/>
                    </a:cubicBezTo>
                    <a:cubicBezTo>
                      <a:pt x="29" y="23"/>
                      <a:pt x="28" y="25"/>
                      <a:pt x="26" y="27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9" y="15"/>
                      <a:pt x="31" y="13"/>
                      <a:pt x="33" y="11"/>
                    </a:cubicBezTo>
                    <a:close/>
                    <a:moveTo>
                      <a:pt x="26" y="10"/>
                    </a:moveTo>
                    <a:cubicBezTo>
                      <a:pt x="24" y="12"/>
                      <a:pt x="22" y="14"/>
                      <a:pt x="20" y="17"/>
                    </a:cubicBezTo>
                    <a:cubicBezTo>
                      <a:pt x="19" y="19"/>
                      <a:pt x="17" y="22"/>
                      <a:pt x="16" y="24"/>
                    </a:cubicBezTo>
                    <a:cubicBezTo>
                      <a:pt x="15" y="25"/>
                      <a:pt x="15" y="26"/>
                      <a:pt x="15" y="26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9"/>
                      <a:pt x="12" y="31"/>
                      <a:pt x="11" y="32"/>
                    </a:cubicBezTo>
                    <a:cubicBezTo>
                      <a:pt x="14" y="31"/>
                      <a:pt x="16" y="30"/>
                      <a:pt x="18" y="28"/>
                    </a:cubicBezTo>
                    <a:cubicBezTo>
                      <a:pt x="21" y="26"/>
                      <a:pt x="24" y="22"/>
                      <a:pt x="26" y="19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4" y="29"/>
                      <a:pt x="23" y="30"/>
                      <a:pt x="21" y="32"/>
                    </a:cubicBezTo>
                    <a:cubicBezTo>
                      <a:pt x="18" y="34"/>
                      <a:pt x="15" y="36"/>
                      <a:pt x="12" y="37"/>
                    </a:cubicBezTo>
                    <a:cubicBezTo>
                      <a:pt x="9" y="38"/>
                      <a:pt x="6" y="39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2" y="40"/>
                      <a:pt x="0" y="39"/>
                      <a:pt x="0" y="38"/>
                    </a:cubicBezTo>
                    <a:cubicBezTo>
                      <a:pt x="0" y="37"/>
                      <a:pt x="0" y="35"/>
                      <a:pt x="2" y="35"/>
                    </a:cubicBezTo>
                    <a:cubicBezTo>
                      <a:pt x="5" y="34"/>
                      <a:pt x="8" y="29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3"/>
                      <a:pt x="11" y="23"/>
                      <a:pt x="11" y="22"/>
                    </a:cubicBezTo>
                    <a:cubicBezTo>
                      <a:pt x="13" y="19"/>
                      <a:pt x="14" y="16"/>
                      <a:pt x="16" y="14"/>
                    </a:cubicBezTo>
                    <a:cubicBezTo>
                      <a:pt x="18" y="11"/>
                      <a:pt x="21" y="9"/>
                      <a:pt x="23" y="6"/>
                    </a:cubicBezTo>
                    <a:cubicBezTo>
                      <a:pt x="24" y="6"/>
                      <a:pt x="25" y="5"/>
                      <a:pt x="26" y="4"/>
                    </a:cubicBezTo>
                    <a:lnTo>
                      <a:pt x="26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6" name="Freeform 237"/>
              <p:cNvSpPr>
                <a:spLocks noEditPoints="1"/>
              </p:cNvSpPr>
              <p:nvPr/>
            </p:nvSpPr>
            <p:spPr bwMode="auto">
              <a:xfrm>
                <a:off x="7388236" y="3643335"/>
                <a:ext cx="157163" cy="106363"/>
              </a:xfrm>
              <a:custGeom>
                <a:avLst/>
                <a:gdLst>
                  <a:gd name="T0" fmla="*/ 35 w 70"/>
                  <a:gd name="T1" fmla="*/ 18 h 47"/>
                  <a:gd name="T2" fmla="*/ 43 w 70"/>
                  <a:gd name="T3" fmla="*/ 5 h 47"/>
                  <a:gd name="T4" fmla="*/ 68 w 70"/>
                  <a:gd name="T5" fmla="*/ 1 h 47"/>
                  <a:gd name="T6" fmla="*/ 66 w 70"/>
                  <a:gd name="T7" fmla="*/ 7 h 47"/>
                  <a:gd name="T8" fmla="*/ 62 w 70"/>
                  <a:gd name="T9" fmla="*/ 11 h 47"/>
                  <a:gd name="T10" fmla="*/ 39 w 70"/>
                  <a:gd name="T11" fmla="*/ 42 h 47"/>
                  <a:gd name="T12" fmla="*/ 36 w 70"/>
                  <a:gd name="T13" fmla="*/ 38 h 47"/>
                  <a:gd name="T14" fmla="*/ 58 w 70"/>
                  <a:gd name="T15" fmla="*/ 8 h 47"/>
                  <a:gd name="T16" fmla="*/ 46 w 70"/>
                  <a:gd name="T17" fmla="*/ 9 h 47"/>
                  <a:gd name="T18" fmla="*/ 30 w 70"/>
                  <a:gd name="T19" fmla="*/ 23 h 47"/>
                  <a:gd name="T20" fmla="*/ 34 w 70"/>
                  <a:gd name="T21" fmla="*/ 12 h 47"/>
                  <a:gd name="T22" fmla="*/ 34 w 70"/>
                  <a:gd name="T23" fmla="*/ 12 h 47"/>
                  <a:gd name="T24" fmla="*/ 30 w 70"/>
                  <a:gd name="T25" fmla="*/ 41 h 47"/>
                  <a:gd name="T26" fmla="*/ 30 w 70"/>
                  <a:gd name="T27" fmla="*/ 46 h 47"/>
                  <a:gd name="T28" fmla="*/ 30 w 70"/>
                  <a:gd name="T29" fmla="*/ 23 h 47"/>
                  <a:gd name="T30" fmla="*/ 26 w 70"/>
                  <a:gd name="T31" fmla="*/ 28 h 47"/>
                  <a:gd name="T32" fmla="*/ 26 w 70"/>
                  <a:gd name="T33" fmla="*/ 20 h 47"/>
                  <a:gd name="T34" fmla="*/ 30 w 70"/>
                  <a:gd name="T35" fmla="*/ 16 h 47"/>
                  <a:gd name="T36" fmla="*/ 30 w 70"/>
                  <a:gd name="T37" fmla="*/ 23 h 47"/>
                  <a:gd name="T38" fmla="*/ 30 w 70"/>
                  <a:gd name="T39" fmla="*/ 46 h 47"/>
                  <a:gd name="T40" fmla="*/ 26 w 70"/>
                  <a:gd name="T41" fmla="*/ 28 h 47"/>
                  <a:gd name="T42" fmla="*/ 26 w 70"/>
                  <a:gd name="T43" fmla="*/ 20 h 47"/>
                  <a:gd name="T44" fmla="*/ 26 w 70"/>
                  <a:gd name="T45" fmla="*/ 19 h 47"/>
                  <a:gd name="T46" fmla="*/ 26 w 70"/>
                  <a:gd name="T47" fmla="*/ 20 h 47"/>
                  <a:gd name="T48" fmla="*/ 26 w 70"/>
                  <a:gd name="T49" fmla="*/ 42 h 47"/>
                  <a:gd name="T50" fmla="*/ 26 w 70"/>
                  <a:gd name="T51" fmla="*/ 42 h 47"/>
                  <a:gd name="T52" fmla="*/ 26 w 70"/>
                  <a:gd name="T53" fmla="*/ 21 h 47"/>
                  <a:gd name="T54" fmla="*/ 26 w 70"/>
                  <a:gd name="T55" fmla="*/ 19 h 47"/>
                  <a:gd name="T56" fmla="*/ 26 w 70"/>
                  <a:gd name="T57" fmla="*/ 21 h 47"/>
                  <a:gd name="T58" fmla="*/ 26 w 70"/>
                  <a:gd name="T59" fmla="*/ 42 h 47"/>
                  <a:gd name="T60" fmla="*/ 26 w 70"/>
                  <a:gd name="T61" fmla="*/ 47 h 47"/>
                  <a:gd name="T62" fmla="*/ 20 w 70"/>
                  <a:gd name="T63" fmla="*/ 34 h 47"/>
                  <a:gd name="T64" fmla="*/ 26 w 70"/>
                  <a:gd name="T65" fmla="*/ 21 h 47"/>
                  <a:gd name="T66" fmla="*/ 26 w 70"/>
                  <a:gd name="T67" fmla="*/ 19 h 47"/>
                  <a:gd name="T68" fmla="*/ 26 w 70"/>
                  <a:gd name="T69" fmla="*/ 21 h 47"/>
                  <a:gd name="T70" fmla="*/ 26 w 70"/>
                  <a:gd name="T71" fmla="*/ 42 h 47"/>
                  <a:gd name="T72" fmla="*/ 20 w 70"/>
                  <a:gd name="T73" fmla="*/ 43 h 47"/>
                  <a:gd name="T74" fmla="*/ 12 w 70"/>
                  <a:gd name="T75" fmla="*/ 39 h 47"/>
                  <a:gd name="T76" fmla="*/ 12 w 70"/>
                  <a:gd name="T77" fmla="*/ 34 h 47"/>
                  <a:gd name="T78" fmla="*/ 20 w 70"/>
                  <a:gd name="T79" fmla="*/ 26 h 47"/>
                  <a:gd name="T80" fmla="*/ 20 w 70"/>
                  <a:gd name="T81" fmla="*/ 34 h 47"/>
                  <a:gd name="T82" fmla="*/ 20 w 70"/>
                  <a:gd name="T83" fmla="*/ 43 h 47"/>
                  <a:gd name="T84" fmla="*/ 12 w 70"/>
                  <a:gd name="T85" fmla="*/ 46 h 47"/>
                  <a:gd name="T86" fmla="*/ 9 w 70"/>
                  <a:gd name="T87" fmla="*/ 41 h 47"/>
                  <a:gd name="T88" fmla="*/ 12 w 70"/>
                  <a:gd name="T89" fmla="*/ 46 h 47"/>
                  <a:gd name="T90" fmla="*/ 12 w 70"/>
                  <a:gd name="T91" fmla="*/ 32 h 47"/>
                  <a:gd name="T92" fmla="*/ 12 w 70"/>
                  <a:gd name="T93" fmla="*/ 34 h 47"/>
                  <a:gd name="T94" fmla="*/ 8 w 70"/>
                  <a:gd name="T95" fmla="*/ 36 h 47"/>
                  <a:gd name="T96" fmla="*/ 5 w 70"/>
                  <a:gd name="T97" fmla="*/ 37 h 47"/>
                  <a:gd name="T98" fmla="*/ 5 w 70"/>
                  <a:gd name="T99" fmla="*/ 39 h 47"/>
                  <a:gd name="T100" fmla="*/ 1 w 70"/>
                  <a:gd name="T101" fmla="*/ 42 h 47"/>
                  <a:gd name="T102" fmla="*/ 2 w 70"/>
                  <a:gd name="T103" fmla="*/ 38 h 47"/>
                  <a:gd name="T104" fmla="*/ 1 w 70"/>
                  <a:gd name="T105" fmla="*/ 38 h 47"/>
                  <a:gd name="T106" fmla="*/ 1 w 70"/>
                  <a:gd name="T107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0" h="47">
                    <a:moveTo>
                      <a:pt x="46" y="9"/>
                    </a:moveTo>
                    <a:cubicBezTo>
                      <a:pt x="42" y="11"/>
                      <a:pt x="40" y="13"/>
                      <a:pt x="37" y="15"/>
                    </a:cubicBezTo>
                    <a:cubicBezTo>
                      <a:pt x="36" y="16"/>
                      <a:pt x="36" y="17"/>
                      <a:pt x="35" y="18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7" y="9"/>
                      <a:pt x="40" y="7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7" y="3"/>
                      <a:pt x="51" y="2"/>
                      <a:pt x="55" y="1"/>
                    </a:cubicBezTo>
                    <a:cubicBezTo>
                      <a:pt x="59" y="1"/>
                      <a:pt x="63" y="0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9" y="1"/>
                      <a:pt x="70" y="2"/>
                      <a:pt x="70" y="3"/>
                    </a:cubicBezTo>
                    <a:cubicBezTo>
                      <a:pt x="70" y="5"/>
                      <a:pt x="69" y="6"/>
                      <a:pt x="67" y="6"/>
                    </a:cubicBezTo>
                    <a:cubicBezTo>
                      <a:pt x="67" y="6"/>
                      <a:pt x="67" y="7"/>
                      <a:pt x="66" y="7"/>
                    </a:cubicBezTo>
                    <a:cubicBezTo>
                      <a:pt x="66" y="7"/>
                      <a:pt x="66" y="7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4" y="9"/>
                      <a:pt x="63" y="10"/>
                      <a:pt x="62" y="11"/>
                    </a:cubicBezTo>
                    <a:cubicBezTo>
                      <a:pt x="61" y="12"/>
                      <a:pt x="60" y="14"/>
                      <a:pt x="59" y="15"/>
                    </a:cubicBezTo>
                    <a:cubicBezTo>
                      <a:pt x="58" y="17"/>
                      <a:pt x="57" y="19"/>
                      <a:pt x="56" y="21"/>
                    </a:cubicBezTo>
                    <a:cubicBezTo>
                      <a:pt x="52" y="29"/>
                      <a:pt x="47" y="37"/>
                      <a:pt x="39" y="42"/>
                    </a:cubicBezTo>
                    <a:cubicBezTo>
                      <a:pt x="38" y="43"/>
                      <a:pt x="36" y="43"/>
                      <a:pt x="35" y="44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38"/>
                      <a:pt x="36" y="38"/>
                      <a:pt x="36" y="38"/>
                    </a:cubicBezTo>
                    <a:cubicBezTo>
                      <a:pt x="44" y="33"/>
                      <a:pt x="48" y="26"/>
                      <a:pt x="52" y="19"/>
                    </a:cubicBezTo>
                    <a:cubicBezTo>
                      <a:pt x="53" y="17"/>
                      <a:pt x="54" y="15"/>
                      <a:pt x="55" y="13"/>
                    </a:cubicBezTo>
                    <a:cubicBezTo>
                      <a:pt x="56" y="11"/>
                      <a:pt x="57" y="10"/>
                      <a:pt x="58" y="8"/>
                    </a:cubicBezTo>
                    <a:cubicBezTo>
                      <a:pt x="59" y="7"/>
                      <a:pt x="60" y="6"/>
                      <a:pt x="61" y="5"/>
                    </a:cubicBezTo>
                    <a:cubicBezTo>
                      <a:pt x="59" y="6"/>
                      <a:pt x="57" y="6"/>
                      <a:pt x="55" y="6"/>
                    </a:cubicBezTo>
                    <a:cubicBezTo>
                      <a:pt x="52" y="7"/>
                      <a:pt x="49" y="8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lose/>
                    <a:moveTo>
                      <a:pt x="35" y="18"/>
                    </a:moveTo>
                    <a:cubicBezTo>
                      <a:pt x="33" y="19"/>
                      <a:pt x="32" y="21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3" y="13"/>
                      <a:pt x="31" y="14"/>
                      <a:pt x="30" y="16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5" y="11"/>
                      <a:pt x="35" y="11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30" y="41"/>
                    </a:moveTo>
                    <a:cubicBezTo>
                      <a:pt x="32" y="40"/>
                      <a:pt x="33" y="40"/>
                      <a:pt x="35" y="39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3" y="45"/>
                      <a:pt x="32" y="45"/>
                      <a:pt x="30" y="46"/>
                    </a:cubicBezTo>
                    <a:lnTo>
                      <a:pt x="30" y="41"/>
                    </a:lnTo>
                    <a:close/>
                    <a:moveTo>
                      <a:pt x="30" y="23"/>
                    </a:move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9" y="25"/>
                      <a:pt x="28" y="27"/>
                      <a:pt x="26" y="28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9" y="17"/>
                      <a:pt x="28" y="19"/>
                      <a:pt x="26" y="2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23"/>
                      <a:pt x="30" y="23"/>
                      <a:pt x="30" y="23"/>
                    </a:cubicBezTo>
                    <a:close/>
                    <a:moveTo>
                      <a:pt x="26" y="42"/>
                    </a:moveTo>
                    <a:cubicBezTo>
                      <a:pt x="28" y="42"/>
                      <a:pt x="29" y="41"/>
                      <a:pt x="30" y="41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29" y="46"/>
                      <a:pt x="28" y="46"/>
                      <a:pt x="26" y="47"/>
                    </a:cubicBezTo>
                    <a:lnTo>
                      <a:pt x="26" y="42"/>
                    </a:lnTo>
                    <a:close/>
                    <a:moveTo>
                      <a:pt x="26" y="28"/>
                    </a:move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8"/>
                      <a:pt x="26" y="28"/>
                      <a:pt x="26" y="28"/>
                    </a:cubicBezTo>
                    <a:close/>
                    <a:moveTo>
                      <a:pt x="26" y="42"/>
                    </a:move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lnTo>
                      <a:pt x="26" y="42"/>
                    </a:lnTo>
                    <a:close/>
                    <a:moveTo>
                      <a:pt x="26" y="28"/>
                    </a:move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8"/>
                      <a:pt x="26" y="28"/>
                      <a:pt x="26" y="28"/>
                    </a:cubicBezTo>
                    <a:close/>
                    <a:moveTo>
                      <a:pt x="26" y="42"/>
                    </a:move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lnTo>
                      <a:pt x="26" y="42"/>
                    </a:lnTo>
                    <a:close/>
                    <a:moveTo>
                      <a:pt x="26" y="28"/>
                    </a:moveTo>
                    <a:cubicBezTo>
                      <a:pt x="24" y="30"/>
                      <a:pt x="23" y="32"/>
                      <a:pt x="20" y="34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3" y="25"/>
                      <a:pt x="24" y="23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8"/>
                      <a:pt x="26" y="28"/>
                      <a:pt x="26" y="28"/>
                    </a:cubicBezTo>
                    <a:close/>
                    <a:moveTo>
                      <a:pt x="20" y="43"/>
                    </a:moveTo>
                    <a:cubicBezTo>
                      <a:pt x="22" y="42"/>
                      <a:pt x="24" y="42"/>
                      <a:pt x="26" y="42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4" y="47"/>
                      <a:pt x="22" y="47"/>
                      <a:pt x="20" y="47"/>
                    </a:cubicBezTo>
                    <a:lnTo>
                      <a:pt x="20" y="43"/>
                    </a:lnTo>
                    <a:close/>
                    <a:moveTo>
                      <a:pt x="20" y="34"/>
                    </a:moveTo>
                    <a:cubicBezTo>
                      <a:pt x="19" y="35"/>
                      <a:pt x="18" y="36"/>
                      <a:pt x="17" y="36"/>
                    </a:cubicBezTo>
                    <a:cubicBezTo>
                      <a:pt x="16" y="37"/>
                      <a:pt x="14" y="38"/>
                      <a:pt x="12" y="39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3"/>
                      <a:pt x="14" y="33"/>
                      <a:pt x="15" y="32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7" y="31"/>
                      <a:pt x="19" y="29"/>
                      <a:pt x="20" y="27"/>
                    </a:cubicBezTo>
                    <a:cubicBezTo>
                      <a:pt x="20" y="34"/>
                      <a:pt x="20" y="34"/>
                      <a:pt x="20" y="34"/>
                    </a:cubicBezTo>
                    <a:close/>
                    <a:moveTo>
                      <a:pt x="12" y="42"/>
                    </a:moveTo>
                    <a:cubicBezTo>
                      <a:pt x="15" y="42"/>
                      <a:pt x="17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17" y="47"/>
                      <a:pt x="15" y="47"/>
                      <a:pt x="12" y="46"/>
                    </a:cubicBezTo>
                    <a:lnTo>
                      <a:pt x="12" y="42"/>
                    </a:lnTo>
                    <a:close/>
                    <a:moveTo>
                      <a:pt x="12" y="39"/>
                    </a:moveTo>
                    <a:cubicBezTo>
                      <a:pt x="11" y="40"/>
                      <a:pt x="10" y="40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1" y="41"/>
                      <a:pt x="12" y="42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9" y="46"/>
                      <a:pt x="7" y="45"/>
                      <a:pt x="5" y="44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" y="36"/>
                      <a:pt x="11" y="35"/>
                      <a:pt x="12" y="34"/>
                    </a:cubicBezTo>
                    <a:cubicBezTo>
                      <a:pt x="12" y="39"/>
                      <a:pt x="12" y="39"/>
                      <a:pt x="12" y="39"/>
                    </a:cubicBezTo>
                    <a:close/>
                    <a:moveTo>
                      <a:pt x="5" y="37"/>
                    </a:moveTo>
                    <a:cubicBezTo>
                      <a:pt x="6" y="37"/>
                      <a:pt x="7" y="37"/>
                      <a:pt x="8" y="36"/>
                    </a:cubicBezTo>
                    <a:cubicBezTo>
                      <a:pt x="5" y="37"/>
                      <a:pt x="5" y="37"/>
                      <a:pt x="5" y="37"/>
                    </a:cubicBezTo>
                    <a:close/>
                    <a:moveTo>
                      <a:pt x="5" y="37"/>
                    </a:moveTo>
                    <a:cubicBezTo>
                      <a:pt x="5" y="37"/>
                      <a:pt x="5" y="37"/>
                      <a:pt x="5" y="37"/>
                    </a:cubicBezTo>
                    <a:cubicBezTo>
                      <a:pt x="4" y="37"/>
                      <a:pt x="3" y="38"/>
                      <a:pt x="2" y="38"/>
                    </a:cubicBezTo>
                    <a:cubicBezTo>
                      <a:pt x="5" y="37"/>
                      <a:pt x="5" y="37"/>
                      <a:pt x="5" y="37"/>
                    </a:cubicBezTo>
                    <a:close/>
                    <a:moveTo>
                      <a:pt x="5" y="39"/>
                    </a:moveTo>
                    <a:cubicBezTo>
                      <a:pt x="5" y="44"/>
                      <a:pt x="5" y="44"/>
                      <a:pt x="5" y="44"/>
                    </a:cubicBezTo>
                    <a:cubicBezTo>
                      <a:pt x="4" y="44"/>
                      <a:pt x="2" y="43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5" y="39"/>
                      <a:pt x="5" y="39"/>
                      <a:pt x="5" y="39"/>
                    </a:cubicBezTo>
                    <a:close/>
                    <a:moveTo>
                      <a:pt x="1" y="38"/>
                    </a:move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1" y="38"/>
                    </a:cubicBezTo>
                    <a:close/>
                    <a:moveTo>
                      <a:pt x="1" y="38"/>
                    </a:moveTo>
                    <a:cubicBezTo>
                      <a:pt x="1" y="38"/>
                      <a:pt x="1" y="38"/>
                      <a:pt x="1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9"/>
                      <a:pt x="0" y="38"/>
                      <a:pt x="1" y="38"/>
                    </a:cubicBezTo>
                    <a:close/>
                    <a:moveTo>
                      <a:pt x="1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7" name="Freeform 238"/>
              <p:cNvSpPr>
                <a:spLocks noEditPoints="1"/>
              </p:cNvSpPr>
              <p:nvPr/>
            </p:nvSpPr>
            <p:spPr bwMode="auto">
              <a:xfrm>
                <a:off x="7378712" y="3560785"/>
                <a:ext cx="107950" cy="79375"/>
              </a:xfrm>
              <a:custGeom>
                <a:avLst/>
                <a:gdLst>
                  <a:gd name="T0" fmla="*/ 23 w 48"/>
                  <a:gd name="T1" fmla="*/ 16 h 35"/>
                  <a:gd name="T2" fmla="*/ 23 w 48"/>
                  <a:gd name="T3" fmla="*/ 15 h 35"/>
                  <a:gd name="T4" fmla="*/ 29 w 48"/>
                  <a:gd name="T5" fmla="*/ 9 h 35"/>
                  <a:gd name="T6" fmla="*/ 34 w 48"/>
                  <a:gd name="T7" fmla="*/ 5 h 35"/>
                  <a:gd name="T8" fmla="*/ 34 w 48"/>
                  <a:gd name="T9" fmla="*/ 5 h 35"/>
                  <a:gd name="T10" fmla="*/ 29 w 48"/>
                  <a:gd name="T11" fmla="*/ 6 h 35"/>
                  <a:gd name="T12" fmla="*/ 23 w 48"/>
                  <a:gd name="T13" fmla="*/ 9 h 35"/>
                  <a:gd name="T14" fmla="*/ 23 w 48"/>
                  <a:gd name="T15" fmla="*/ 10 h 35"/>
                  <a:gd name="T16" fmla="*/ 23 w 48"/>
                  <a:gd name="T17" fmla="*/ 4 h 35"/>
                  <a:gd name="T18" fmla="*/ 27 w 48"/>
                  <a:gd name="T19" fmla="*/ 1 h 35"/>
                  <a:gd name="T20" fmla="*/ 36 w 48"/>
                  <a:gd name="T21" fmla="*/ 0 h 35"/>
                  <a:gd name="T22" fmla="*/ 36 w 48"/>
                  <a:gd name="T23" fmla="*/ 0 h 35"/>
                  <a:gd name="T24" fmla="*/ 45 w 48"/>
                  <a:gd name="T25" fmla="*/ 0 h 35"/>
                  <a:gd name="T26" fmla="*/ 45 w 48"/>
                  <a:gd name="T27" fmla="*/ 0 h 35"/>
                  <a:gd name="T28" fmla="*/ 48 w 48"/>
                  <a:gd name="T29" fmla="*/ 3 h 35"/>
                  <a:gd name="T30" fmla="*/ 45 w 48"/>
                  <a:gd name="T31" fmla="*/ 5 h 35"/>
                  <a:gd name="T32" fmla="*/ 45 w 48"/>
                  <a:gd name="T33" fmla="*/ 5 h 35"/>
                  <a:gd name="T34" fmla="*/ 45 w 48"/>
                  <a:gd name="T35" fmla="*/ 5 h 35"/>
                  <a:gd name="T36" fmla="*/ 45 w 48"/>
                  <a:gd name="T37" fmla="*/ 5 h 35"/>
                  <a:gd name="T38" fmla="*/ 42 w 48"/>
                  <a:gd name="T39" fmla="*/ 6 h 35"/>
                  <a:gd name="T40" fmla="*/ 41 w 48"/>
                  <a:gd name="T41" fmla="*/ 6 h 35"/>
                  <a:gd name="T42" fmla="*/ 36 w 48"/>
                  <a:gd name="T43" fmla="*/ 9 h 35"/>
                  <a:gd name="T44" fmla="*/ 32 w 48"/>
                  <a:gd name="T45" fmla="*/ 12 h 35"/>
                  <a:gd name="T46" fmla="*/ 27 w 48"/>
                  <a:gd name="T47" fmla="*/ 18 h 35"/>
                  <a:gd name="T48" fmla="*/ 23 w 48"/>
                  <a:gd name="T49" fmla="*/ 24 h 35"/>
                  <a:gd name="T50" fmla="*/ 23 w 48"/>
                  <a:gd name="T51" fmla="*/ 16 h 35"/>
                  <a:gd name="T52" fmla="*/ 18 w 48"/>
                  <a:gd name="T53" fmla="*/ 15 h 35"/>
                  <a:gd name="T54" fmla="*/ 14 w 48"/>
                  <a:gd name="T55" fmla="*/ 21 h 35"/>
                  <a:gd name="T56" fmla="*/ 13 w 48"/>
                  <a:gd name="T57" fmla="*/ 23 h 35"/>
                  <a:gd name="T58" fmla="*/ 13 w 48"/>
                  <a:gd name="T59" fmla="*/ 23 h 35"/>
                  <a:gd name="T60" fmla="*/ 13 w 48"/>
                  <a:gd name="T61" fmla="*/ 24 h 35"/>
                  <a:gd name="T62" fmla="*/ 13 w 48"/>
                  <a:gd name="T63" fmla="*/ 24 h 35"/>
                  <a:gd name="T64" fmla="*/ 11 w 48"/>
                  <a:gd name="T65" fmla="*/ 27 h 35"/>
                  <a:gd name="T66" fmla="*/ 16 w 48"/>
                  <a:gd name="T67" fmla="*/ 24 h 35"/>
                  <a:gd name="T68" fmla="*/ 23 w 48"/>
                  <a:gd name="T69" fmla="*/ 16 h 35"/>
                  <a:gd name="T70" fmla="*/ 23 w 48"/>
                  <a:gd name="T71" fmla="*/ 24 h 35"/>
                  <a:gd name="T72" fmla="*/ 19 w 48"/>
                  <a:gd name="T73" fmla="*/ 28 h 35"/>
                  <a:gd name="T74" fmla="*/ 11 w 48"/>
                  <a:gd name="T75" fmla="*/ 32 h 35"/>
                  <a:gd name="T76" fmla="*/ 3 w 48"/>
                  <a:gd name="T77" fmla="*/ 35 h 35"/>
                  <a:gd name="T78" fmla="*/ 3 w 48"/>
                  <a:gd name="T79" fmla="*/ 35 h 35"/>
                  <a:gd name="T80" fmla="*/ 0 w 48"/>
                  <a:gd name="T81" fmla="*/ 33 h 35"/>
                  <a:gd name="T82" fmla="*/ 2 w 48"/>
                  <a:gd name="T83" fmla="*/ 30 h 35"/>
                  <a:gd name="T84" fmla="*/ 9 w 48"/>
                  <a:gd name="T85" fmla="*/ 22 h 35"/>
                  <a:gd name="T86" fmla="*/ 9 w 48"/>
                  <a:gd name="T87" fmla="*/ 22 h 35"/>
                  <a:gd name="T88" fmla="*/ 9 w 48"/>
                  <a:gd name="T89" fmla="*/ 21 h 35"/>
                  <a:gd name="T90" fmla="*/ 9 w 48"/>
                  <a:gd name="T91" fmla="*/ 21 h 35"/>
                  <a:gd name="T92" fmla="*/ 9 w 48"/>
                  <a:gd name="T93" fmla="*/ 21 h 35"/>
                  <a:gd name="T94" fmla="*/ 10 w 48"/>
                  <a:gd name="T95" fmla="*/ 19 h 35"/>
                  <a:gd name="T96" fmla="*/ 14 w 48"/>
                  <a:gd name="T97" fmla="*/ 12 h 35"/>
                  <a:gd name="T98" fmla="*/ 20 w 48"/>
                  <a:gd name="T99" fmla="*/ 5 h 35"/>
                  <a:gd name="T100" fmla="*/ 23 w 48"/>
                  <a:gd name="T101" fmla="*/ 4 h 35"/>
                  <a:gd name="T102" fmla="*/ 23 w 48"/>
                  <a:gd name="T103" fmla="*/ 10 h 35"/>
                  <a:gd name="T104" fmla="*/ 18 w 48"/>
                  <a:gd name="T105" fmla="*/ 1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5">
                    <a:moveTo>
                      <a:pt x="23" y="16"/>
                    </a:moveTo>
                    <a:cubicBezTo>
                      <a:pt x="23" y="15"/>
                      <a:pt x="23" y="15"/>
                      <a:pt x="23" y="15"/>
                    </a:cubicBezTo>
                    <a:cubicBezTo>
                      <a:pt x="25" y="13"/>
                      <a:pt x="27" y="11"/>
                      <a:pt x="29" y="9"/>
                    </a:cubicBezTo>
                    <a:cubicBezTo>
                      <a:pt x="30" y="7"/>
                      <a:pt x="32" y="6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2" y="5"/>
                      <a:pt x="31" y="5"/>
                      <a:pt x="29" y="6"/>
                    </a:cubicBezTo>
                    <a:cubicBezTo>
                      <a:pt x="27" y="7"/>
                      <a:pt x="25" y="8"/>
                      <a:pt x="23" y="9"/>
                    </a:cubicBezTo>
                    <a:cubicBezTo>
                      <a:pt x="23" y="9"/>
                      <a:pt x="23" y="10"/>
                      <a:pt x="23" y="10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4" y="3"/>
                      <a:pt x="26" y="2"/>
                      <a:pt x="27" y="1"/>
                    </a:cubicBezTo>
                    <a:cubicBezTo>
                      <a:pt x="30" y="0"/>
                      <a:pt x="33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3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8" y="1"/>
                      <a:pt x="48" y="3"/>
                    </a:cubicBezTo>
                    <a:cubicBezTo>
                      <a:pt x="48" y="4"/>
                      <a:pt x="46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3" y="5"/>
                      <a:pt x="42" y="6"/>
                    </a:cubicBezTo>
                    <a:cubicBezTo>
                      <a:pt x="42" y="6"/>
                      <a:pt x="42" y="6"/>
                      <a:pt x="41" y="6"/>
                    </a:cubicBezTo>
                    <a:cubicBezTo>
                      <a:pt x="39" y="7"/>
                      <a:pt x="38" y="8"/>
                      <a:pt x="36" y="9"/>
                    </a:cubicBezTo>
                    <a:cubicBezTo>
                      <a:pt x="35" y="10"/>
                      <a:pt x="33" y="11"/>
                      <a:pt x="32" y="12"/>
                    </a:cubicBezTo>
                    <a:cubicBezTo>
                      <a:pt x="30" y="14"/>
                      <a:pt x="29" y="16"/>
                      <a:pt x="27" y="18"/>
                    </a:cubicBezTo>
                    <a:cubicBezTo>
                      <a:pt x="26" y="20"/>
                      <a:pt x="24" y="22"/>
                      <a:pt x="23" y="24"/>
                    </a:cubicBezTo>
                    <a:lnTo>
                      <a:pt x="23" y="16"/>
                    </a:lnTo>
                    <a:close/>
                    <a:moveTo>
                      <a:pt x="18" y="15"/>
                    </a:moveTo>
                    <a:cubicBezTo>
                      <a:pt x="17" y="17"/>
                      <a:pt x="16" y="19"/>
                      <a:pt x="14" y="21"/>
                    </a:cubicBezTo>
                    <a:cubicBezTo>
                      <a:pt x="14" y="22"/>
                      <a:pt x="14" y="22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5"/>
                      <a:pt x="12" y="26"/>
                      <a:pt x="11" y="27"/>
                    </a:cubicBezTo>
                    <a:cubicBezTo>
                      <a:pt x="13" y="26"/>
                      <a:pt x="14" y="25"/>
                      <a:pt x="16" y="24"/>
                    </a:cubicBezTo>
                    <a:cubicBezTo>
                      <a:pt x="18" y="22"/>
                      <a:pt x="21" y="19"/>
                      <a:pt x="23" y="16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1" y="25"/>
                      <a:pt x="20" y="27"/>
                      <a:pt x="19" y="28"/>
                    </a:cubicBezTo>
                    <a:cubicBezTo>
                      <a:pt x="16" y="30"/>
                      <a:pt x="14" y="31"/>
                      <a:pt x="11" y="32"/>
                    </a:cubicBezTo>
                    <a:cubicBezTo>
                      <a:pt x="9" y="33"/>
                      <a:pt x="6" y="34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1" y="34"/>
                      <a:pt x="0" y="33"/>
                    </a:cubicBezTo>
                    <a:cubicBezTo>
                      <a:pt x="0" y="32"/>
                      <a:pt x="1" y="30"/>
                      <a:pt x="2" y="30"/>
                    </a:cubicBezTo>
                    <a:cubicBezTo>
                      <a:pt x="5" y="29"/>
                      <a:pt x="7" y="25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7"/>
                      <a:pt x="13" y="14"/>
                      <a:pt x="14" y="12"/>
                    </a:cubicBezTo>
                    <a:cubicBezTo>
                      <a:pt x="16" y="10"/>
                      <a:pt x="18" y="7"/>
                      <a:pt x="20" y="5"/>
                    </a:cubicBezTo>
                    <a:cubicBezTo>
                      <a:pt x="21" y="5"/>
                      <a:pt x="22" y="4"/>
                      <a:pt x="23" y="4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11"/>
                      <a:pt x="20" y="13"/>
                      <a:pt x="1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8" name="Freeform 239"/>
              <p:cNvSpPr>
                <a:spLocks noEditPoints="1"/>
              </p:cNvSpPr>
              <p:nvPr/>
            </p:nvSpPr>
            <p:spPr bwMode="auto">
              <a:xfrm>
                <a:off x="7385061" y="3560785"/>
                <a:ext cx="138113" cy="92076"/>
              </a:xfrm>
              <a:custGeom>
                <a:avLst/>
                <a:gdLst>
                  <a:gd name="T0" fmla="*/ 58 w 61"/>
                  <a:gd name="T1" fmla="*/ 7 h 41"/>
                  <a:gd name="T2" fmla="*/ 57 w 61"/>
                  <a:gd name="T3" fmla="*/ 7 h 41"/>
                  <a:gd name="T4" fmla="*/ 57 w 61"/>
                  <a:gd name="T5" fmla="*/ 7 h 41"/>
                  <a:gd name="T6" fmla="*/ 55 w 61"/>
                  <a:gd name="T7" fmla="*/ 10 h 41"/>
                  <a:gd name="T8" fmla="*/ 52 w 61"/>
                  <a:gd name="T9" fmla="*/ 13 h 41"/>
                  <a:gd name="T10" fmla="*/ 52 w 61"/>
                  <a:gd name="T11" fmla="*/ 13 h 41"/>
                  <a:gd name="T12" fmla="*/ 49 w 61"/>
                  <a:gd name="T13" fmla="*/ 19 h 41"/>
                  <a:gd name="T14" fmla="*/ 35 w 61"/>
                  <a:gd name="T15" fmla="*/ 36 h 41"/>
                  <a:gd name="T16" fmla="*/ 31 w 61"/>
                  <a:gd name="T17" fmla="*/ 38 h 41"/>
                  <a:gd name="T18" fmla="*/ 31 w 61"/>
                  <a:gd name="T19" fmla="*/ 33 h 41"/>
                  <a:gd name="T20" fmla="*/ 32 w 61"/>
                  <a:gd name="T21" fmla="*/ 32 h 41"/>
                  <a:gd name="T22" fmla="*/ 45 w 61"/>
                  <a:gd name="T23" fmla="*/ 16 h 41"/>
                  <a:gd name="T24" fmla="*/ 48 w 61"/>
                  <a:gd name="T25" fmla="*/ 11 h 41"/>
                  <a:gd name="T26" fmla="*/ 48 w 61"/>
                  <a:gd name="T27" fmla="*/ 11 h 41"/>
                  <a:gd name="T28" fmla="*/ 51 w 61"/>
                  <a:gd name="T29" fmla="*/ 7 h 41"/>
                  <a:gd name="T30" fmla="*/ 52 w 61"/>
                  <a:gd name="T31" fmla="*/ 5 h 41"/>
                  <a:gd name="T32" fmla="*/ 49 w 61"/>
                  <a:gd name="T33" fmla="*/ 6 h 41"/>
                  <a:gd name="T34" fmla="*/ 40 w 61"/>
                  <a:gd name="T35" fmla="*/ 9 h 41"/>
                  <a:gd name="T36" fmla="*/ 33 w 61"/>
                  <a:gd name="T37" fmla="*/ 14 h 41"/>
                  <a:gd name="T38" fmla="*/ 31 w 61"/>
                  <a:gd name="T39" fmla="*/ 16 h 41"/>
                  <a:gd name="T40" fmla="*/ 31 w 61"/>
                  <a:gd name="T41" fmla="*/ 9 h 41"/>
                  <a:gd name="T42" fmla="*/ 38 w 61"/>
                  <a:gd name="T43" fmla="*/ 4 h 41"/>
                  <a:gd name="T44" fmla="*/ 48 w 61"/>
                  <a:gd name="T45" fmla="*/ 1 h 41"/>
                  <a:gd name="T46" fmla="*/ 59 w 61"/>
                  <a:gd name="T47" fmla="*/ 1 h 41"/>
                  <a:gd name="T48" fmla="*/ 59 w 61"/>
                  <a:gd name="T49" fmla="*/ 1 h 41"/>
                  <a:gd name="T50" fmla="*/ 61 w 61"/>
                  <a:gd name="T51" fmla="*/ 3 h 41"/>
                  <a:gd name="T52" fmla="*/ 59 w 61"/>
                  <a:gd name="T53" fmla="*/ 5 h 41"/>
                  <a:gd name="T54" fmla="*/ 59 w 61"/>
                  <a:gd name="T55" fmla="*/ 6 h 41"/>
                  <a:gd name="T56" fmla="*/ 58 w 61"/>
                  <a:gd name="T57" fmla="*/ 7 h 41"/>
                  <a:gd name="T58" fmla="*/ 58 w 61"/>
                  <a:gd name="T59" fmla="*/ 7 h 41"/>
                  <a:gd name="T60" fmla="*/ 31 w 61"/>
                  <a:gd name="T61" fmla="*/ 38 h 41"/>
                  <a:gd name="T62" fmla="*/ 18 w 61"/>
                  <a:gd name="T63" fmla="*/ 41 h 41"/>
                  <a:gd name="T64" fmla="*/ 2 w 61"/>
                  <a:gd name="T65" fmla="*/ 37 h 41"/>
                  <a:gd name="T66" fmla="*/ 2 w 61"/>
                  <a:gd name="T67" fmla="*/ 37 h 41"/>
                  <a:gd name="T68" fmla="*/ 1 w 61"/>
                  <a:gd name="T69" fmla="*/ 35 h 41"/>
                  <a:gd name="T70" fmla="*/ 3 w 61"/>
                  <a:gd name="T71" fmla="*/ 32 h 41"/>
                  <a:gd name="T72" fmla="*/ 7 w 61"/>
                  <a:gd name="T73" fmla="*/ 31 h 41"/>
                  <a:gd name="T74" fmla="*/ 14 w 61"/>
                  <a:gd name="T75" fmla="*/ 28 h 41"/>
                  <a:gd name="T76" fmla="*/ 23 w 61"/>
                  <a:gd name="T77" fmla="*/ 18 h 41"/>
                  <a:gd name="T78" fmla="*/ 23 w 61"/>
                  <a:gd name="T79" fmla="*/ 18 h 41"/>
                  <a:gd name="T80" fmla="*/ 23 w 61"/>
                  <a:gd name="T81" fmla="*/ 18 h 41"/>
                  <a:gd name="T82" fmla="*/ 23 w 61"/>
                  <a:gd name="T83" fmla="*/ 18 h 41"/>
                  <a:gd name="T84" fmla="*/ 23 w 61"/>
                  <a:gd name="T85" fmla="*/ 17 h 41"/>
                  <a:gd name="T86" fmla="*/ 30 w 61"/>
                  <a:gd name="T87" fmla="*/ 10 h 41"/>
                  <a:gd name="T88" fmla="*/ 31 w 61"/>
                  <a:gd name="T89" fmla="*/ 9 h 41"/>
                  <a:gd name="T90" fmla="*/ 31 w 61"/>
                  <a:gd name="T91" fmla="*/ 16 h 41"/>
                  <a:gd name="T92" fmla="*/ 27 w 61"/>
                  <a:gd name="T93" fmla="*/ 20 h 41"/>
                  <a:gd name="T94" fmla="*/ 27 w 61"/>
                  <a:gd name="T95" fmla="*/ 21 h 41"/>
                  <a:gd name="T96" fmla="*/ 27 w 61"/>
                  <a:gd name="T97" fmla="*/ 21 h 41"/>
                  <a:gd name="T98" fmla="*/ 27 w 61"/>
                  <a:gd name="T99" fmla="*/ 21 h 41"/>
                  <a:gd name="T100" fmla="*/ 16 w 61"/>
                  <a:gd name="T101" fmla="*/ 32 h 41"/>
                  <a:gd name="T102" fmla="*/ 10 w 61"/>
                  <a:gd name="T103" fmla="*/ 35 h 41"/>
                  <a:gd name="T104" fmla="*/ 18 w 61"/>
                  <a:gd name="T105" fmla="*/ 36 h 41"/>
                  <a:gd name="T106" fmla="*/ 31 w 61"/>
                  <a:gd name="T107" fmla="*/ 33 h 41"/>
                  <a:gd name="T108" fmla="*/ 31 w 61"/>
                  <a:gd name="T10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1" h="41">
                    <a:moveTo>
                      <a:pt x="58" y="7"/>
                    </a:moveTo>
                    <a:cubicBezTo>
                      <a:pt x="58" y="7"/>
                      <a:pt x="58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8"/>
                      <a:pt x="55" y="9"/>
                      <a:pt x="55" y="10"/>
                    </a:cubicBezTo>
                    <a:cubicBezTo>
                      <a:pt x="54" y="11"/>
                      <a:pt x="53" y="12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1" y="15"/>
                      <a:pt x="50" y="17"/>
                      <a:pt x="49" y="19"/>
                    </a:cubicBezTo>
                    <a:cubicBezTo>
                      <a:pt x="46" y="25"/>
                      <a:pt x="42" y="32"/>
                      <a:pt x="35" y="36"/>
                    </a:cubicBezTo>
                    <a:cubicBezTo>
                      <a:pt x="34" y="37"/>
                      <a:pt x="32" y="38"/>
                      <a:pt x="31" y="38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2" y="33"/>
                      <a:pt x="32" y="32"/>
                    </a:cubicBezTo>
                    <a:cubicBezTo>
                      <a:pt x="38" y="29"/>
                      <a:pt x="42" y="23"/>
                      <a:pt x="45" y="16"/>
                    </a:cubicBezTo>
                    <a:cubicBezTo>
                      <a:pt x="46" y="15"/>
                      <a:pt x="47" y="13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10"/>
                      <a:pt x="50" y="8"/>
                      <a:pt x="51" y="7"/>
                    </a:cubicBezTo>
                    <a:cubicBezTo>
                      <a:pt x="51" y="6"/>
                      <a:pt x="52" y="6"/>
                      <a:pt x="52" y="5"/>
                    </a:cubicBezTo>
                    <a:cubicBezTo>
                      <a:pt x="51" y="5"/>
                      <a:pt x="50" y="6"/>
                      <a:pt x="49" y="6"/>
                    </a:cubicBezTo>
                    <a:cubicBezTo>
                      <a:pt x="46" y="6"/>
                      <a:pt x="43" y="7"/>
                      <a:pt x="40" y="9"/>
                    </a:cubicBezTo>
                    <a:cubicBezTo>
                      <a:pt x="38" y="10"/>
                      <a:pt x="35" y="12"/>
                      <a:pt x="33" y="14"/>
                    </a:cubicBezTo>
                    <a:cubicBezTo>
                      <a:pt x="32" y="14"/>
                      <a:pt x="32" y="15"/>
                      <a:pt x="31" y="16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3" y="7"/>
                      <a:pt x="35" y="6"/>
                      <a:pt x="38" y="4"/>
                    </a:cubicBezTo>
                    <a:cubicBezTo>
                      <a:pt x="41" y="3"/>
                      <a:pt x="44" y="2"/>
                      <a:pt x="48" y="1"/>
                    </a:cubicBezTo>
                    <a:cubicBezTo>
                      <a:pt x="52" y="0"/>
                      <a:pt x="55" y="0"/>
                      <a:pt x="59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0" y="1"/>
                      <a:pt x="61" y="2"/>
                      <a:pt x="61" y="3"/>
                    </a:cubicBezTo>
                    <a:cubicBezTo>
                      <a:pt x="61" y="4"/>
                      <a:pt x="60" y="6"/>
                      <a:pt x="59" y="5"/>
                    </a:cubicBezTo>
                    <a:cubicBezTo>
                      <a:pt x="59" y="5"/>
                      <a:pt x="59" y="5"/>
                      <a:pt x="59" y="6"/>
                    </a:cubicBezTo>
                    <a:cubicBezTo>
                      <a:pt x="58" y="6"/>
                      <a:pt x="58" y="6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lose/>
                    <a:moveTo>
                      <a:pt x="31" y="38"/>
                    </a:moveTo>
                    <a:cubicBezTo>
                      <a:pt x="27" y="40"/>
                      <a:pt x="23" y="41"/>
                      <a:pt x="18" y="41"/>
                    </a:cubicBezTo>
                    <a:cubicBezTo>
                      <a:pt x="12" y="41"/>
                      <a:pt x="7" y="40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1" y="36"/>
                      <a:pt x="1" y="36"/>
                      <a:pt x="1" y="35"/>
                    </a:cubicBezTo>
                    <a:cubicBezTo>
                      <a:pt x="0" y="34"/>
                      <a:pt x="1" y="32"/>
                      <a:pt x="3" y="32"/>
                    </a:cubicBezTo>
                    <a:cubicBezTo>
                      <a:pt x="4" y="32"/>
                      <a:pt x="6" y="32"/>
                      <a:pt x="7" y="31"/>
                    </a:cubicBezTo>
                    <a:cubicBezTo>
                      <a:pt x="10" y="30"/>
                      <a:pt x="12" y="29"/>
                      <a:pt x="14" y="28"/>
                    </a:cubicBezTo>
                    <a:cubicBezTo>
                      <a:pt x="17" y="25"/>
                      <a:pt x="20" y="21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6" y="15"/>
                      <a:pt x="28" y="12"/>
                      <a:pt x="30" y="10"/>
                    </a:cubicBezTo>
                    <a:cubicBezTo>
                      <a:pt x="30" y="10"/>
                      <a:pt x="31" y="10"/>
                      <a:pt x="31" y="9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7"/>
                      <a:pt x="29" y="19"/>
                      <a:pt x="27" y="2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4" y="25"/>
                      <a:pt x="21" y="29"/>
                      <a:pt x="16" y="32"/>
                    </a:cubicBezTo>
                    <a:cubicBezTo>
                      <a:pt x="14" y="33"/>
                      <a:pt x="12" y="34"/>
                      <a:pt x="10" y="35"/>
                    </a:cubicBezTo>
                    <a:cubicBezTo>
                      <a:pt x="13" y="36"/>
                      <a:pt x="15" y="36"/>
                      <a:pt x="18" y="36"/>
                    </a:cubicBezTo>
                    <a:cubicBezTo>
                      <a:pt x="23" y="36"/>
                      <a:pt x="27" y="35"/>
                      <a:pt x="31" y="33"/>
                    </a:cubicBezTo>
                    <a:lnTo>
                      <a:pt x="31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9" name="Freeform 240"/>
              <p:cNvSpPr>
                <a:spLocks noEditPoints="1"/>
              </p:cNvSpPr>
              <p:nvPr/>
            </p:nvSpPr>
            <p:spPr bwMode="auto">
              <a:xfrm>
                <a:off x="7254886" y="3643335"/>
                <a:ext cx="123825" cy="90488"/>
              </a:xfrm>
              <a:custGeom>
                <a:avLst/>
                <a:gdLst>
                  <a:gd name="T0" fmla="*/ 29 w 55"/>
                  <a:gd name="T1" fmla="*/ 19 h 40"/>
                  <a:gd name="T2" fmla="*/ 37 w 55"/>
                  <a:gd name="T3" fmla="*/ 28 h 40"/>
                  <a:gd name="T4" fmla="*/ 44 w 55"/>
                  <a:gd name="T5" fmla="*/ 32 h 40"/>
                  <a:gd name="T6" fmla="*/ 41 w 55"/>
                  <a:gd name="T7" fmla="*/ 27 h 40"/>
                  <a:gd name="T8" fmla="*/ 41 w 55"/>
                  <a:gd name="T9" fmla="*/ 27 h 40"/>
                  <a:gd name="T10" fmla="*/ 40 w 55"/>
                  <a:gd name="T11" fmla="*/ 26 h 40"/>
                  <a:gd name="T12" fmla="*/ 39 w 55"/>
                  <a:gd name="T13" fmla="*/ 24 h 40"/>
                  <a:gd name="T14" fmla="*/ 35 w 55"/>
                  <a:gd name="T15" fmla="*/ 17 h 40"/>
                  <a:gd name="T16" fmla="*/ 29 w 55"/>
                  <a:gd name="T17" fmla="*/ 10 h 40"/>
                  <a:gd name="T18" fmla="*/ 29 w 55"/>
                  <a:gd name="T19" fmla="*/ 4 h 40"/>
                  <a:gd name="T20" fmla="*/ 32 w 55"/>
                  <a:gd name="T21" fmla="*/ 6 h 40"/>
                  <a:gd name="T22" fmla="*/ 38 w 55"/>
                  <a:gd name="T23" fmla="*/ 14 h 40"/>
                  <a:gd name="T24" fmla="*/ 43 w 55"/>
                  <a:gd name="T25" fmla="*/ 22 h 40"/>
                  <a:gd name="T26" fmla="*/ 44 w 55"/>
                  <a:gd name="T27" fmla="*/ 24 h 40"/>
                  <a:gd name="T28" fmla="*/ 45 w 55"/>
                  <a:gd name="T29" fmla="*/ 25 h 40"/>
                  <a:gd name="T30" fmla="*/ 45 w 55"/>
                  <a:gd name="T31" fmla="*/ 25 h 40"/>
                  <a:gd name="T32" fmla="*/ 45 w 55"/>
                  <a:gd name="T33" fmla="*/ 25 h 40"/>
                  <a:gd name="T34" fmla="*/ 53 w 55"/>
                  <a:gd name="T35" fmla="*/ 35 h 40"/>
                  <a:gd name="T36" fmla="*/ 55 w 55"/>
                  <a:gd name="T37" fmla="*/ 38 h 40"/>
                  <a:gd name="T38" fmla="*/ 52 w 55"/>
                  <a:gd name="T39" fmla="*/ 40 h 40"/>
                  <a:gd name="T40" fmla="*/ 43 w 55"/>
                  <a:gd name="T41" fmla="*/ 37 h 40"/>
                  <a:gd name="T42" fmla="*/ 34 w 55"/>
                  <a:gd name="T43" fmla="*/ 32 h 40"/>
                  <a:gd name="T44" fmla="*/ 29 w 55"/>
                  <a:gd name="T45" fmla="*/ 27 h 40"/>
                  <a:gd name="T46" fmla="*/ 29 w 55"/>
                  <a:gd name="T47" fmla="*/ 19 h 40"/>
                  <a:gd name="T48" fmla="*/ 22 w 55"/>
                  <a:gd name="T49" fmla="*/ 11 h 40"/>
                  <a:gd name="T50" fmla="*/ 28 w 55"/>
                  <a:gd name="T51" fmla="*/ 18 h 40"/>
                  <a:gd name="T52" fmla="*/ 29 w 55"/>
                  <a:gd name="T53" fmla="*/ 19 h 40"/>
                  <a:gd name="T54" fmla="*/ 29 w 55"/>
                  <a:gd name="T55" fmla="*/ 27 h 40"/>
                  <a:gd name="T56" fmla="*/ 24 w 55"/>
                  <a:gd name="T57" fmla="*/ 21 h 40"/>
                  <a:gd name="T58" fmla="*/ 18 w 55"/>
                  <a:gd name="T59" fmla="*/ 14 h 40"/>
                  <a:gd name="T60" fmla="*/ 18 w 55"/>
                  <a:gd name="T61" fmla="*/ 14 h 40"/>
                  <a:gd name="T62" fmla="*/ 13 w 55"/>
                  <a:gd name="T63" fmla="*/ 10 h 40"/>
                  <a:gd name="T64" fmla="*/ 8 w 55"/>
                  <a:gd name="T65" fmla="*/ 7 h 40"/>
                  <a:gd name="T66" fmla="*/ 8 w 55"/>
                  <a:gd name="T67" fmla="*/ 7 h 40"/>
                  <a:gd name="T68" fmla="*/ 8 w 55"/>
                  <a:gd name="T69" fmla="*/ 7 h 40"/>
                  <a:gd name="T70" fmla="*/ 7 w 55"/>
                  <a:gd name="T71" fmla="*/ 6 h 40"/>
                  <a:gd name="T72" fmla="*/ 6 w 55"/>
                  <a:gd name="T73" fmla="*/ 6 h 40"/>
                  <a:gd name="T74" fmla="*/ 3 w 55"/>
                  <a:gd name="T75" fmla="*/ 5 h 40"/>
                  <a:gd name="T76" fmla="*/ 3 w 55"/>
                  <a:gd name="T77" fmla="*/ 5 h 40"/>
                  <a:gd name="T78" fmla="*/ 0 w 55"/>
                  <a:gd name="T79" fmla="*/ 3 h 40"/>
                  <a:gd name="T80" fmla="*/ 3 w 55"/>
                  <a:gd name="T81" fmla="*/ 0 h 40"/>
                  <a:gd name="T82" fmla="*/ 13 w 55"/>
                  <a:gd name="T83" fmla="*/ 0 h 40"/>
                  <a:gd name="T84" fmla="*/ 24 w 55"/>
                  <a:gd name="T85" fmla="*/ 2 h 40"/>
                  <a:gd name="T86" fmla="*/ 29 w 55"/>
                  <a:gd name="T87" fmla="*/ 4 h 40"/>
                  <a:gd name="T88" fmla="*/ 29 w 55"/>
                  <a:gd name="T89" fmla="*/ 10 h 40"/>
                  <a:gd name="T90" fmla="*/ 29 w 55"/>
                  <a:gd name="T91" fmla="*/ 10 h 40"/>
                  <a:gd name="T92" fmla="*/ 22 w 55"/>
                  <a:gd name="T93" fmla="*/ 6 h 40"/>
                  <a:gd name="T94" fmla="*/ 14 w 55"/>
                  <a:gd name="T95" fmla="*/ 5 h 40"/>
                  <a:gd name="T96" fmla="*/ 16 w 55"/>
                  <a:gd name="T97" fmla="*/ 6 h 40"/>
                  <a:gd name="T98" fmla="*/ 22 w 55"/>
                  <a:gd name="T99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5" h="40">
                    <a:moveTo>
                      <a:pt x="29" y="19"/>
                    </a:moveTo>
                    <a:cubicBezTo>
                      <a:pt x="31" y="22"/>
                      <a:pt x="34" y="26"/>
                      <a:pt x="37" y="28"/>
                    </a:cubicBezTo>
                    <a:cubicBezTo>
                      <a:pt x="39" y="30"/>
                      <a:pt x="41" y="31"/>
                      <a:pt x="44" y="32"/>
                    </a:cubicBezTo>
                    <a:cubicBezTo>
                      <a:pt x="43" y="31"/>
                      <a:pt x="42" y="29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5"/>
                      <a:pt x="39" y="24"/>
                    </a:cubicBezTo>
                    <a:cubicBezTo>
                      <a:pt x="38" y="22"/>
                      <a:pt x="36" y="19"/>
                      <a:pt x="35" y="17"/>
                    </a:cubicBezTo>
                    <a:cubicBezTo>
                      <a:pt x="33" y="14"/>
                      <a:pt x="31" y="12"/>
                      <a:pt x="29" y="1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0" y="5"/>
                      <a:pt x="31" y="6"/>
                      <a:pt x="32" y="6"/>
                    </a:cubicBezTo>
                    <a:cubicBezTo>
                      <a:pt x="34" y="9"/>
                      <a:pt x="37" y="11"/>
                      <a:pt x="38" y="14"/>
                    </a:cubicBezTo>
                    <a:cubicBezTo>
                      <a:pt x="40" y="16"/>
                      <a:pt x="42" y="19"/>
                      <a:pt x="43" y="22"/>
                    </a:cubicBezTo>
                    <a:cubicBezTo>
                      <a:pt x="44" y="23"/>
                      <a:pt x="44" y="23"/>
                      <a:pt x="44" y="24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7" y="29"/>
                      <a:pt x="50" y="34"/>
                      <a:pt x="53" y="35"/>
                    </a:cubicBezTo>
                    <a:cubicBezTo>
                      <a:pt x="54" y="35"/>
                      <a:pt x="55" y="36"/>
                      <a:pt x="55" y="38"/>
                    </a:cubicBezTo>
                    <a:cubicBezTo>
                      <a:pt x="55" y="39"/>
                      <a:pt x="54" y="40"/>
                      <a:pt x="52" y="40"/>
                    </a:cubicBezTo>
                    <a:cubicBezTo>
                      <a:pt x="49" y="39"/>
                      <a:pt x="46" y="38"/>
                      <a:pt x="43" y="37"/>
                    </a:cubicBezTo>
                    <a:cubicBezTo>
                      <a:pt x="40" y="36"/>
                      <a:pt x="37" y="34"/>
                      <a:pt x="34" y="32"/>
                    </a:cubicBezTo>
                    <a:cubicBezTo>
                      <a:pt x="32" y="30"/>
                      <a:pt x="30" y="29"/>
                      <a:pt x="29" y="27"/>
                    </a:cubicBezTo>
                    <a:lnTo>
                      <a:pt x="29" y="19"/>
                    </a:lnTo>
                    <a:close/>
                    <a:moveTo>
                      <a:pt x="22" y="11"/>
                    </a:moveTo>
                    <a:cubicBezTo>
                      <a:pt x="24" y="13"/>
                      <a:pt x="26" y="16"/>
                      <a:pt x="28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7" y="25"/>
                      <a:pt x="26" y="23"/>
                      <a:pt x="24" y="21"/>
                    </a:cubicBezTo>
                    <a:cubicBezTo>
                      <a:pt x="22" y="18"/>
                      <a:pt x="20" y="16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2"/>
                      <a:pt x="15" y="11"/>
                      <a:pt x="13" y="10"/>
                    </a:cubicBezTo>
                    <a:cubicBezTo>
                      <a:pt x="12" y="9"/>
                      <a:pt x="10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4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" y="0"/>
                      <a:pt x="9" y="0"/>
                      <a:pt x="13" y="0"/>
                    </a:cubicBezTo>
                    <a:cubicBezTo>
                      <a:pt x="17" y="0"/>
                      <a:pt x="20" y="0"/>
                      <a:pt x="24" y="2"/>
                    </a:cubicBezTo>
                    <a:cubicBezTo>
                      <a:pt x="26" y="3"/>
                      <a:pt x="27" y="3"/>
                      <a:pt x="29" y="4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7" y="9"/>
                      <a:pt x="24" y="7"/>
                      <a:pt x="22" y="6"/>
                    </a:cubicBezTo>
                    <a:cubicBezTo>
                      <a:pt x="20" y="5"/>
                      <a:pt x="17" y="5"/>
                      <a:pt x="14" y="5"/>
                    </a:cubicBezTo>
                    <a:cubicBezTo>
                      <a:pt x="15" y="5"/>
                      <a:pt x="15" y="5"/>
                      <a:pt x="16" y="6"/>
                    </a:cubicBezTo>
                    <a:cubicBezTo>
                      <a:pt x="18" y="7"/>
                      <a:pt x="20" y="9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0" name="Freeform 241"/>
              <p:cNvSpPr>
                <a:spLocks noEditPoints="1"/>
              </p:cNvSpPr>
              <p:nvPr/>
            </p:nvSpPr>
            <p:spPr bwMode="auto">
              <a:xfrm>
                <a:off x="7212024" y="3643335"/>
                <a:ext cx="157163" cy="106363"/>
              </a:xfrm>
              <a:custGeom>
                <a:avLst/>
                <a:gdLst>
                  <a:gd name="T0" fmla="*/ 35 w 70"/>
                  <a:gd name="T1" fmla="*/ 39 h 47"/>
                  <a:gd name="T2" fmla="*/ 50 w 70"/>
                  <a:gd name="T3" fmla="*/ 43 h 47"/>
                  <a:gd name="T4" fmla="*/ 61 w 70"/>
                  <a:gd name="T5" fmla="*/ 41 h 47"/>
                  <a:gd name="T6" fmla="*/ 61 w 70"/>
                  <a:gd name="T7" fmla="*/ 41 h 47"/>
                  <a:gd name="T8" fmla="*/ 53 w 70"/>
                  <a:gd name="T9" fmla="*/ 36 h 47"/>
                  <a:gd name="T10" fmla="*/ 40 w 70"/>
                  <a:gd name="T11" fmla="*/ 24 h 47"/>
                  <a:gd name="T12" fmla="*/ 40 w 70"/>
                  <a:gd name="T13" fmla="*/ 23 h 47"/>
                  <a:gd name="T14" fmla="*/ 35 w 70"/>
                  <a:gd name="T15" fmla="*/ 18 h 47"/>
                  <a:gd name="T16" fmla="*/ 35 w 70"/>
                  <a:gd name="T17" fmla="*/ 11 h 47"/>
                  <a:gd name="T18" fmla="*/ 36 w 70"/>
                  <a:gd name="T19" fmla="*/ 12 h 47"/>
                  <a:gd name="T20" fmla="*/ 36 w 70"/>
                  <a:gd name="T21" fmla="*/ 12 h 47"/>
                  <a:gd name="T22" fmla="*/ 36 w 70"/>
                  <a:gd name="T23" fmla="*/ 12 h 47"/>
                  <a:gd name="T24" fmla="*/ 43 w 70"/>
                  <a:gd name="T25" fmla="*/ 20 h 47"/>
                  <a:gd name="T26" fmla="*/ 44 w 70"/>
                  <a:gd name="T27" fmla="*/ 21 h 47"/>
                  <a:gd name="T28" fmla="*/ 55 w 70"/>
                  <a:gd name="T29" fmla="*/ 32 h 47"/>
                  <a:gd name="T30" fmla="*/ 62 w 70"/>
                  <a:gd name="T31" fmla="*/ 36 h 47"/>
                  <a:gd name="T32" fmla="*/ 68 w 70"/>
                  <a:gd name="T33" fmla="*/ 38 h 47"/>
                  <a:gd name="T34" fmla="*/ 68 w 70"/>
                  <a:gd name="T35" fmla="*/ 38 h 47"/>
                  <a:gd name="T36" fmla="*/ 70 w 70"/>
                  <a:gd name="T37" fmla="*/ 39 h 47"/>
                  <a:gd name="T38" fmla="*/ 69 w 70"/>
                  <a:gd name="T39" fmla="*/ 42 h 47"/>
                  <a:gd name="T40" fmla="*/ 50 w 70"/>
                  <a:gd name="T41" fmla="*/ 47 h 47"/>
                  <a:gd name="T42" fmla="*/ 35 w 70"/>
                  <a:gd name="T43" fmla="*/ 44 h 47"/>
                  <a:gd name="T44" fmla="*/ 35 w 70"/>
                  <a:gd name="T45" fmla="*/ 39 h 47"/>
                  <a:gd name="T46" fmla="*/ 15 w 70"/>
                  <a:gd name="T47" fmla="*/ 13 h 47"/>
                  <a:gd name="T48" fmla="*/ 18 w 70"/>
                  <a:gd name="T49" fmla="*/ 19 h 47"/>
                  <a:gd name="T50" fmla="*/ 33 w 70"/>
                  <a:gd name="T51" fmla="*/ 38 h 47"/>
                  <a:gd name="T52" fmla="*/ 35 w 70"/>
                  <a:gd name="T53" fmla="*/ 39 h 47"/>
                  <a:gd name="T54" fmla="*/ 35 w 70"/>
                  <a:gd name="T55" fmla="*/ 44 h 47"/>
                  <a:gd name="T56" fmla="*/ 31 w 70"/>
                  <a:gd name="T57" fmla="*/ 42 h 47"/>
                  <a:gd name="T58" fmla="*/ 14 w 70"/>
                  <a:gd name="T59" fmla="*/ 21 h 47"/>
                  <a:gd name="T60" fmla="*/ 11 w 70"/>
                  <a:gd name="T61" fmla="*/ 15 h 47"/>
                  <a:gd name="T62" fmla="*/ 11 w 70"/>
                  <a:gd name="T63" fmla="*/ 15 h 47"/>
                  <a:gd name="T64" fmla="*/ 11 w 70"/>
                  <a:gd name="T65" fmla="*/ 15 h 47"/>
                  <a:gd name="T66" fmla="*/ 8 w 70"/>
                  <a:gd name="T67" fmla="*/ 11 h 47"/>
                  <a:gd name="T68" fmla="*/ 4 w 70"/>
                  <a:gd name="T69" fmla="*/ 8 h 47"/>
                  <a:gd name="T70" fmla="*/ 4 w 70"/>
                  <a:gd name="T71" fmla="*/ 8 h 47"/>
                  <a:gd name="T72" fmla="*/ 4 w 70"/>
                  <a:gd name="T73" fmla="*/ 8 h 47"/>
                  <a:gd name="T74" fmla="*/ 4 w 70"/>
                  <a:gd name="T75" fmla="*/ 7 h 47"/>
                  <a:gd name="T76" fmla="*/ 4 w 70"/>
                  <a:gd name="T77" fmla="*/ 7 h 47"/>
                  <a:gd name="T78" fmla="*/ 4 w 70"/>
                  <a:gd name="T79" fmla="*/ 7 h 47"/>
                  <a:gd name="T80" fmla="*/ 3 w 70"/>
                  <a:gd name="T81" fmla="*/ 6 h 47"/>
                  <a:gd name="T82" fmla="*/ 0 w 70"/>
                  <a:gd name="T83" fmla="*/ 3 h 47"/>
                  <a:gd name="T84" fmla="*/ 2 w 70"/>
                  <a:gd name="T85" fmla="*/ 1 h 47"/>
                  <a:gd name="T86" fmla="*/ 15 w 70"/>
                  <a:gd name="T87" fmla="*/ 1 h 47"/>
                  <a:gd name="T88" fmla="*/ 27 w 70"/>
                  <a:gd name="T89" fmla="*/ 5 h 47"/>
                  <a:gd name="T90" fmla="*/ 35 w 70"/>
                  <a:gd name="T91" fmla="*/ 11 h 47"/>
                  <a:gd name="T92" fmla="*/ 35 w 70"/>
                  <a:gd name="T93" fmla="*/ 18 h 47"/>
                  <a:gd name="T94" fmla="*/ 33 w 70"/>
                  <a:gd name="T95" fmla="*/ 15 h 47"/>
                  <a:gd name="T96" fmla="*/ 33 w 70"/>
                  <a:gd name="T97" fmla="*/ 15 h 47"/>
                  <a:gd name="T98" fmla="*/ 24 w 70"/>
                  <a:gd name="T99" fmla="*/ 9 h 47"/>
                  <a:gd name="T100" fmla="*/ 14 w 70"/>
                  <a:gd name="T101" fmla="*/ 6 h 47"/>
                  <a:gd name="T102" fmla="*/ 9 w 70"/>
                  <a:gd name="T103" fmla="*/ 5 h 47"/>
                  <a:gd name="T104" fmla="*/ 12 w 70"/>
                  <a:gd name="T105" fmla="*/ 8 h 47"/>
                  <a:gd name="T106" fmla="*/ 15 w 70"/>
                  <a:gd name="T107" fmla="*/ 1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0" h="47">
                    <a:moveTo>
                      <a:pt x="35" y="39"/>
                    </a:moveTo>
                    <a:cubicBezTo>
                      <a:pt x="40" y="41"/>
                      <a:pt x="45" y="43"/>
                      <a:pt x="50" y="43"/>
                    </a:cubicBezTo>
                    <a:cubicBezTo>
                      <a:pt x="54" y="43"/>
                      <a:pt x="57" y="42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58" y="39"/>
                      <a:pt x="55" y="38"/>
                      <a:pt x="53" y="36"/>
                    </a:cubicBezTo>
                    <a:cubicBezTo>
                      <a:pt x="47" y="33"/>
                      <a:pt x="43" y="28"/>
                      <a:pt x="40" y="24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8" y="21"/>
                      <a:pt x="37" y="19"/>
                      <a:pt x="35" y="18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9" y="14"/>
                      <a:pt x="41" y="17"/>
                      <a:pt x="43" y="20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7" y="25"/>
                      <a:pt x="51" y="30"/>
                      <a:pt x="55" y="32"/>
                    </a:cubicBezTo>
                    <a:cubicBezTo>
                      <a:pt x="57" y="34"/>
                      <a:pt x="60" y="35"/>
                      <a:pt x="62" y="36"/>
                    </a:cubicBezTo>
                    <a:cubicBezTo>
                      <a:pt x="64" y="37"/>
                      <a:pt x="66" y="38"/>
                      <a:pt x="68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8"/>
                      <a:pt x="69" y="38"/>
                      <a:pt x="70" y="39"/>
                    </a:cubicBezTo>
                    <a:cubicBezTo>
                      <a:pt x="70" y="40"/>
                      <a:pt x="70" y="41"/>
                      <a:pt x="69" y="42"/>
                    </a:cubicBezTo>
                    <a:cubicBezTo>
                      <a:pt x="63" y="46"/>
                      <a:pt x="57" y="47"/>
                      <a:pt x="50" y="47"/>
                    </a:cubicBezTo>
                    <a:cubicBezTo>
                      <a:pt x="45" y="47"/>
                      <a:pt x="40" y="46"/>
                      <a:pt x="35" y="44"/>
                    </a:cubicBezTo>
                    <a:lnTo>
                      <a:pt x="35" y="39"/>
                    </a:lnTo>
                    <a:close/>
                    <a:moveTo>
                      <a:pt x="15" y="13"/>
                    </a:moveTo>
                    <a:cubicBezTo>
                      <a:pt x="16" y="15"/>
                      <a:pt x="17" y="17"/>
                      <a:pt x="18" y="19"/>
                    </a:cubicBezTo>
                    <a:cubicBezTo>
                      <a:pt x="22" y="26"/>
                      <a:pt x="26" y="33"/>
                      <a:pt x="33" y="38"/>
                    </a:cubicBezTo>
                    <a:cubicBezTo>
                      <a:pt x="34" y="38"/>
                      <a:pt x="34" y="38"/>
                      <a:pt x="35" y="39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4" y="43"/>
                      <a:pt x="32" y="43"/>
                      <a:pt x="31" y="42"/>
                    </a:cubicBezTo>
                    <a:cubicBezTo>
                      <a:pt x="22" y="37"/>
                      <a:pt x="18" y="29"/>
                      <a:pt x="14" y="21"/>
                    </a:cubicBezTo>
                    <a:cubicBezTo>
                      <a:pt x="13" y="19"/>
                      <a:pt x="12" y="17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4"/>
                      <a:pt x="9" y="12"/>
                      <a:pt x="8" y="11"/>
                    </a:cubicBezTo>
                    <a:cubicBezTo>
                      <a:pt x="7" y="10"/>
                      <a:pt x="6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7" y="0"/>
                      <a:pt x="11" y="1"/>
                      <a:pt x="15" y="1"/>
                    </a:cubicBezTo>
                    <a:cubicBezTo>
                      <a:pt x="19" y="2"/>
                      <a:pt x="23" y="3"/>
                      <a:pt x="27" y="5"/>
                    </a:cubicBezTo>
                    <a:cubicBezTo>
                      <a:pt x="30" y="7"/>
                      <a:pt x="33" y="9"/>
                      <a:pt x="35" y="11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7"/>
                      <a:pt x="34" y="16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0" y="13"/>
                      <a:pt x="28" y="11"/>
                      <a:pt x="24" y="9"/>
                    </a:cubicBezTo>
                    <a:cubicBezTo>
                      <a:pt x="21" y="8"/>
                      <a:pt x="18" y="7"/>
                      <a:pt x="14" y="6"/>
                    </a:cubicBezTo>
                    <a:cubicBezTo>
                      <a:pt x="13" y="6"/>
                      <a:pt x="11" y="6"/>
                      <a:pt x="9" y="5"/>
                    </a:cubicBezTo>
                    <a:cubicBezTo>
                      <a:pt x="10" y="6"/>
                      <a:pt x="11" y="7"/>
                      <a:pt x="12" y="8"/>
                    </a:cubicBezTo>
                    <a:cubicBezTo>
                      <a:pt x="13" y="10"/>
                      <a:pt x="14" y="11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1" name="Freeform 242"/>
              <p:cNvSpPr>
                <a:spLocks noEditPoints="1"/>
              </p:cNvSpPr>
              <p:nvPr/>
            </p:nvSpPr>
            <p:spPr bwMode="auto">
              <a:xfrm>
                <a:off x="7270761" y="3560785"/>
                <a:ext cx="107950" cy="79375"/>
              </a:xfrm>
              <a:custGeom>
                <a:avLst/>
                <a:gdLst>
                  <a:gd name="T0" fmla="*/ 25 w 48"/>
                  <a:gd name="T1" fmla="*/ 16 h 35"/>
                  <a:gd name="T2" fmla="*/ 32 w 48"/>
                  <a:gd name="T3" fmla="*/ 24 h 35"/>
                  <a:gd name="T4" fmla="*/ 37 w 48"/>
                  <a:gd name="T5" fmla="*/ 27 h 35"/>
                  <a:gd name="T6" fmla="*/ 35 w 48"/>
                  <a:gd name="T7" fmla="*/ 24 h 35"/>
                  <a:gd name="T8" fmla="*/ 35 w 48"/>
                  <a:gd name="T9" fmla="*/ 24 h 35"/>
                  <a:gd name="T10" fmla="*/ 34 w 48"/>
                  <a:gd name="T11" fmla="*/ 23 h 35"/>
                  <a:gd name="T12" fmla="*/ 34 w 48"/>
                  <a:gd name="T13" fmla="*/ 23 h 35"/>
                  <a:gd name="T14" fmla="*/ 33 w 48"/>
                  <a:gd name="T15" fmla="*/ 21 h 35"/>
                  <a:gd name="T16" fmla="*/ 30 w 48"/>
                  <a:gd name="T17" fmla="*/ 15 h 35"/>
                  <a:gd name="T18" fmla="*/ 25 w 48"/>
                  <a:gd name="T19" fmla="*/ 10 h 35"/>
                  <a:gd name="T20" fmla="*/ 25 w 48"/>
                  <a:gd name="T21" fmla="*/ 4 h 35"/>
                  <a:gd name="T22" fmla="*/ 28 w 48"/>
                  <a:gd name="T23" fmla="*/ 5 h 35"/>
                  <a:gd name="T24" fmla="*/ 33 w 48"/>
                  <a:gd name="T25" fmla="*/ 12 h 35"/>
                  <a:gd name="T26" fmla="*/ 38 w 48"/>
                  <a:gd name="T27" fmla="*/ 19 h 35"/>
                  <a:gd name="T28" fmla="*/ 39 w 48"/>
                  <a:gd name="T29" fmla="*/ 21 h 35"/>
                  <a:gd name="T30" fmla="*/ 39 w 48"/>
                  <a:gd name="T31" fmla="*/ 21 h 35"/>
                  <a:gd name="T32" fmla="*/ 39 w 48"/>
                  <a:gd name="T33" fmla="*/ 21 h 35"/>
                  <a:gd name="T34" fmla="*/ 39 w 48"/>
                  <a:gd name="T35" fmla="*/ 22 h 35"/>
                  <a:gd name="T36" fmla="*/ 39 w 48"/>
                  <a:gd name="T37" fmla="*/ 22 h 35"/>
                  <a:gd name="T38" fmla="*/ 39 w 48"/>
                  <a:gd name="T39" fmla="*/ 22 h 35"/>
                  <a:gd name="T40" fmla="*/ 46 w 48"/>
                  <a:gd name="T41" fmla="*/ 30 h 35"/>
                  <a:gd name="T42" fmla="*/ 48 w 48"/>
                  <a:gd name="T43" fmla="*/ 32 h 35"/>
                  <a:gd name="T44" fmla="*/ 45 w 48"/>
                  <a:gd name="T45" fmla="*/ 35 h 35"/>
                  <a:gd name="T46" fmla="*/ 37 w 48"/>
                  <a:gd name="T47" fmla="*/ 32 h 35"/>
                  <a:gd name="T48" fmla="*/ 29 w 48"/>
                  <a:gd name="T49" fmla="*/ 28 h 35"/>
                  <a:gd name="T50" fmla="*/ 25 w 48"/>
                  <a:gd name="T51" fmla="*/ 24 h 35"/>
                  <a:gd name="T52" fmla="*/ 25 w 48"/>
                  <a:gd name="T53" fmla="*/ 16 h 35"/>
                  <a:gd name="T54" fmla="*/ 19 w 48"/>
                  <a:gd name="T55" fmla="*/ 6 h 35"/>
                  <a:gd name="T56" fmla="*/ 14 w 48"/>
                  <a:gd name="T57" fmla="*/ 5 h 35"/>
                  <a:gd name="T58" fmla="*/ 14 w 48"/>
                  <a:gd name="T59" fmla="*/ 5 h 35"/>
                  <a:gd name="T60" fmla="*/ 19 w 48"/>
                  <a:gd name="T61" fmla="*/ 9 h 35"/>
                  <a:gd name="T62" fmla="*/ 19 w 48"/>
                  <a:gd name="T63" fmla="*/ 9 h 35"/>
                  <a:gd name="T64" fmla="*/ 24 w 48"/>
                  <a:gd name="T65" fmla="*/ 15 h 35"/>
                  <a:gd name="T66" fmla="*/ 25 w 48"/>
                  <a:gd name="T67" fmla="*/ 16 h 35"/>
                  <a:gd name="T68" fmla="*/ 25 w 48"/>
                  <a:gd name="T69" fmla="*/ 24 h 35"/>
                  <a:gd name="T70" fmla="*/ 21 w 48"/>
                  <a:gd name="T71" fmla="*/ 18 h 35"/>
                  <a:gd name="T72" fmla="*/ 16 w 48"/>
                  <a:gd name="T73" fmla="*/ 12 h 35"/>
                  <a:gd name="T74" fmla="*/ 16 w 48"/>
                  <a:gd name="T75" fmla="*/ 12 h 35"/>
                  <a:gd name="T76" fmla="*/ 16 w 48"/>
                  <a:gd name="T77" fmla="*/ 12 h 35"/>
                  <a:gd name="T78" fmla="*/ 12 w 48"/>
                  <a:gd name="T79" fmla="*/ 9 h 35"/>
                  <a:gd name="T80" fmla="*/ 7 w 48"/>
                  <a:gd name="T81" fmla="*/ 6 h 35"/>
                  <a:gd name="T82" fmla="*/ 6 w 48"/>
                  <a:gd name="T83" fmla="*/ 6 h 35"/>
                  <a:gd name="T84" fmla="*/ 6 w 48"/>
                  <a:gd name="T85" fmla="*/ 6 h 35"/>
                  <a:gd name="T86" fmla="*/ 3 w 48"/>
                  <a:gd name="T87" fmla="*/ 5 h 35"/>
                  <a:gd name="T88" fmla="*/ 3 w 48"/>
                  <a:gd name="T89" fmla="*/ 5 h 35"/>
                  <a:gd name="T90" fmla="*/ 0 w 48"/>
                  <a:gd name="T91" fmla="*/ 3 h 35"/>
                  <a:gd name="T92" fmla="*/ 2 w 48"/>
                  <a:gd name="T93" fmla="*/ 0 h 35"/>
                  <a:gd name="T94" fmla="*/ 11 w 48"/>
                  <a:gd name="T95" fmla="*/ 0 h 35"/>
                  <a:gd name="T96" fmla="*/ 11 w 48"/>
                  <a:gd name="T97" fmla="*/ 0 h 35"/>
                  <a:gd name="T98" fmla="*/ 21 w 48"/>
                  <a:gd name="T99" fmla="*/ 1 h 35"/>
                  <a:gd name="T100" fmla="*/ 25 w 48"/>
                  <a:gd name="T101" fmla="*/ 4 h 35"/>
                  <a:gd name="T102" fmla="*/ 25 w 48"/>
                  <a:gd name="T103" fmla="*/ 10 h 35"/>
                  <a:gd name="T104" fmla="*/ 25 w 48"/>
                  <a:gd name="T105" fmla="*/ 9 h 35"/>
                  <a:gd name="T106" fmla="*/ 19 w 48"/>
                  <a:gd name="T107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8" h="35">
                    <a:moveTo>
                      <a:pt x="25" y="16"/>
                    </a:moveTo>
                    <a:cubicBezTo>
                      <a:pt x="27" y="19"/>
                      <a:pt x="29" y="22"/>
                      <a:pt x="32" y="24"/>
                    </a:cubicBezTo>
                    <a:cubicBezTo>
                      <a:pt x="34" y="25"/>
                      <a:pt x="35" y="26"/>
                      <a:pt x="37" y="27"/>
                    </a:cubicBezTo>
                    <a:cubicBezTo>
                      <a:pt x="36" y="26"/>
                      <a:pt x="35" y="25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19"/>
                      <a:pt x="31" y="17"/>
                      <a:pt x="30" y="15"/>
                    </a:cubicBezTo>
                    <a:cubicBezTo>
                      <a:pt x="28" y="13"/>
                      <a:pt x="27" y="11"/>
                      <a:pt x="25" y="10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7" y="5"/>
                      <a:pt x="28" y="5"/>
                    </a:cubicBezTo>
                    <a:cubicBezTo>
                      <a:pt x="30" y="7"/>
                      <a:pt x="32" y="10"/>
                      <a:pt x="33" y="12"/>
                    </a:cubicBezTo>
                    <a:cubicBezTo>
                      <a:pt x="35" y="14"/>
                      <a:pt x="36" y="17"/>
                      <a:pt x="38" y="19"/>
                    </a:cubicBezTo>
                    <a:cubicBezTo>
                      <a:pt x="38" y="19"/>
                      <a:pt x="38" y="20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1" y="25"/>
                      <a:pt x="43" y="29"/>
                      <a:pt x="46" y="30"/>
                    </a:cubicBezTo>
                    <a:cubicBezTo>
                      <a:pt x="47" y="30"/>
                      <a:pt x="48" y="31"/>
                      <a:pt x="48" y="32"/>
                    </a:cubicBezTo>
                    <a:cubicBezTo>
                      <a:pt x="47" y="34"/>
                      <a:pt x="46" y="35"/>
                      <a:pt x="45" y="35"/>
                    </a:cubicBezTo>
                    <a:cubicBezTo>
                      <a:pt x="42" y="34"/>
                      <a:pt x="39" y="33"/>
                      <a:pt x="37" y="32"/>
                    </a:cubicBezTo>
                    <a:cubicBezTo>
                      <a:pt x="34" y="31"/>
                      <a:pt x="31" y="30"/>
                      <a:pt x="29" y="28"/>
                    </a:cubicBezTo>
                    <a:cubicBezTo>
                      <a:pt x="28" y="27"/>
                      <a:pt x="26" y="25"/>
                      <a:pt x="25" y="24"/>
                    </a:cubicBezTo>
                    <a:lnTo>
                      <a:pt x="25" y="16"/>
                    </a:lnTo>
                    <a:close/>
                    <a:moveTo>
                      <a:pt x="19" y="6"/>
                    </a:moveTo>
                    <a:cubicBezTo>
                      <a:pt x="17" y="5"/>
                      <a:pt x="16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6" y="6"/>
                      <a:pt x="18" y="7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11"/>
                      <a:pt x="23" y="13"/>
                      <a:pt x="24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2"/>
                      <a:pt x="22" y="20"/>
                      <a:pt x="21" y="18"/>
                    </a:cubicBezTo>
                    <a:cubicBezTo>
                      <a:pt x="19" y="16"/>
                      <a:pt x="17" y="14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1"/>
                      <a:pt x="13" y="10"/>
                      <a:pt x="12" y="9"/>
                    </a:cubicBezTo>
                    <a:cubicBezTo>
                      <a:pt x="10" y="8"/>
                      <a:pt x="8" y="7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5" y="0"/>
                      <a:pt x="8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5" y="0"/>
                      <a:pt x="18" y="0"/>
                      <a:pt x="21" y="1"/>
                    </a:cubicBezTo>
                    <a:cubicBezTo>
                      <a:pt x="22" y="2"/>
                      <a:pt x="24" y="3"/>
                      <a:pt x="25" y="4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9"/>
                      <a:pt x="25" y="9"/>
                    </a:cubicBezTo>
                    <a:cubicBezTo>
                      <a:pt x="23" y="8"/>
                      <a:pt x="21" y="7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2" name="Freeform 243"/>
              <p:cNvSpPr>
                <a:spLocks noEditPoints="1"/>
              </p:cNvSpPr>
              <p:nvPr/>
            </p:nvSpPr>
            <p:spPr bwMode="auto">
              <a:xfrm>
                <a:off x="7231074" y="3560785"/>
                <a:ext cx="141288" cy="92076"/>
              </a:xfrm>
              <a:custGeom>
                <a:avLst/>
                <a:gdLst>
                  <a:gd name="T0" fmla="*/ 31 w 62"/>
                  <a:gd name="T1" fmla="*/ 9 h 41"/>
                  <a:gd name="T2" fmla="*/ 32 w 62"/>
                  <a:gd name="T3" fmla="*/ 10 h 41"/>
                  <a:gd name="T4" fmla="*/ 38 w 62"/>
                  <a:gd name="T5" fmla="*/ 17 h 41"/>
                  <a:gd name="T6" fmla="*/ 38 w 62"/>
                  <a:gd name="T7" fmla="*/ 17 h 41"/>
                  <a:gd name="T8" fmla="*/ 38 w 62"/>
                  <a:gd name="T9" fmla="*/ 18 h 41"/>
                  <a:gd name="T10" fmla="*/ 39 w 62"/>
                  <a:gd name="T11" fmla="*/ 18 h 41"/>
                  <a:gd name="T12" fmla="*/ 48 w 62"/>
                  <a:gd name="T13" fmla="*/ 28 h 41"/>
                  <a:gd name="T14" fmla="*/ 54 w 62"/>
                  <a:gd name="T15" fmla="*/ 31 h 41"/>
                  <a:gd name="T16" fmla="*/ 59 w 62"/>
                  <a:gd name="T17" fmla="*/ 32 h 41"/>
                  <a:gd name="T18" fmla="*/ 59 w 62"/>
                  <a:gd name="T19" fmla="*/ 32 h 41"/>
                  <a:gd name="T20" fmla="*/ 61 w 62"/>
                  <a:gd name="T21" fmla="*/ 33 h 41"/>
                  <a:gd name="T22" fmla="*/ 60 w 62"/>
                  <a:gd name="T23" fmla="*/ 37 h 41"/>
                  <a:gd name="T24" fmla="*/ 44 w 62"/>
                  <a:gd name="T25" fmla="*/ 41 h 41"/>
                  <a:gd name="T26" fmla="*/ 31 w 62"/>
                  <a:gd name="T27" fmla="*/ 38 h 41"/>
                  <a:gd name="T28" fmla="*/ 31 w 62"/>
                  <a:gd name="T29" fmla="*/ 33 h 41"/>
                  <a:gd name="T30" fmla="*/ 44 w 62"/>
                  <a:gd name="T31" fmla="*/ 36 h 41"/>
                  <a:gd name="T32" fmla="*/ 52 w 62"/>
                  <a:gd name="T33" fmla="*/ 35 h 41"/>
                  <a:gd name="T34" fmla="*/ 46 w 62"/>
                  <a:gd name="T35" fmla="*/ 32 h 41"/>
                  <a:gd name="T36" fmla="*/ 35 w 62"/>
                  <a:gd name="T37" fmla="*/ 21 h 41"/>
                  <a:gd name="T38" fmla="*/ 35 w 62"/>
                  <a:gd name="T39" fmla="*/ 21 h 41"/>
                  <a:gd name="T40" fmla="*/ 35 w 62"/>
                  <a:gd name="T41" fmla="*/ 20 h 41"/>
                  <a:gd name="T42" fmla="*/ 35 w 62"/>
                  <a:gd name="T43" fmla="*/ 20 h 41"/>
                  <a:gd name="T44" fmla="*/ 35 w 62"/>
                  <a:gd name="T45" fmla="*/ 20 h 41"/>
                  <a:gd name="T46" fmla="*/ 31 w 62"/>
                  <a:gd name="T47" fmla="*/ 16 h 41"/>
                  <a:gd name="T48" fmla="*/ 31 w 62"/>
                  <a:gd name="T49" fmla="*/ 9 h 41"/>
                  <a:gd name="T50" fmla="*/ 4 w 62"/>
                  <a:gd name="T51" fmla="*/ 7 h 41"/>
                  <a:gd name="T52" fmla="*/ 3 w 62"/>
                  <a:gd name="T53" fmla="*/ 5 h 41"/>
                  <a:gd name="T54" fmla="*/ 1 w 62"/>
                  <a:gd name="T55" fmla="*/ 3 h 41"/>
                  <a:gd name="T56" fmla="*/ 3 w 62"/>
                  <a:gd name="T57" fmla="*/ 1 h 41"/>
                  <a:gd name="T58" fmla="*/ 14 w 62"/>
                  <a:gd name="T59" fmla="*/ 1 h 41"/>
                  <a:gd name="T60" fmla="*/ 24 w 62"/>
                  <a:gd name="T61" fmla="*/ 4 h 41"/>
                  <a:gd name="T62" fmla="*/ 31 w 62"/>
                  <a:gd name="T63" fmla="*/ 9 h 41"/>
                  <a:gd name="T64" fmla="*/ 31 w 62"/>
                  <a:gd name="T65" fmla="*/ 16 h 41"/>
                  <a:gd name="T66" fmla="*/ 29 w 62"/>
                  <a:gd name="T67" fmla="*/ 14 h 41"/>
                  <a:gd name="T68" fmla="*/ 22 w 62"/>
                  <a:gd name="T69" fmla="*/ 9 h 41"/>
                  <a:gd name="T70" fmla="*/ 13 w 62"/>
                  <a:gd name="T71" fmla="*/ 6 h 41"/>
                  <a:gd name="T72" fmla="*/ 10 w 62"/>
                  <a:gd name="T73" fmla="*/ 5 h 41"/>
                  <a:gd name="T74" fmla="*/ 11 w 62"/>
                  <a:gd name="T75" fmla="*/ 7 h 41"/>
                  <a:gd name="T76" fmla="*/ 14 w 62"/>
                  <a:gd name="T77" fmla="*/ 11 h 41"/>
                  <a:gd name="T78" fmla="*/ 17 w 62"/>
                  <a:gd name="T79" fmla="*/ 16 h 41"/>
                  <a:gd name="T80" fmla="*/ 30 w 62"/>
                  <a:gd name="T81" fmla="*/ 32 h 41"/>
                  <a:gd name="T82" fmla="*/ 31 w 62"/>
                  <a:gd name="T83" fmla="*/ 33 h 41"/>
                  <a:gd name="T84" fmla="*/ 31 w 62"/>
                  <a:gd name="T85" fmla="*/ 38 h 41"/>
                  <a:gd name="T86" fmla="*/ 27 w 62"/>
                  <a:gd name="T87" fmla="*/ 36 h 41"/>
                  <a:gd name="T88" fmla="*/ 13 w 62"/>
                  <a:gd name="T89" fmla="*/ 19 h 41"/>
                  <a:gd name="T90" fmla="*/ 10 w 62"/>
                  <a:gd name="T91" fmla="*/ 13 h 41"/>
                  <a:gd name="T92" fmla="*/ 7 w 62"/>
                  <a:gd name="T93" fmla="*/ 10 h 41"/>
                  <a:gd name="T94" fmla="*/ 4 w 62"/>
                  <a:gd name="T95" fmla="*/ 7 h 41"/>
                  <a:gd name="T96" fmla="*/ 4 w 62"/>
                  <a:gd name="T97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" h="41">
                    <a:moveTo>
                      <a:pt x="31" y="9"/>
                    </a:moveTo>
                    <a:cubicBezTo>
                      <a:pt x="31" y="10"/>
                      <a:pt x="32" y="10"/>
                      <a:pt x="32" y="10"/>
                    </a:cubicBezTo>
                    <a:cubicBezTo>
                      <a:pt x="34" y="12"/>
                      <a:pt x="36" y="15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41" y="21"/>
                      <a:pt x="45" y="25"/>
                      <a:pt x="48" y="28"/>
                    </a:cubicBezTo>
                    <a:cubicBezTo>
                      <a:pt x="50" y="29"/>
                      <a:pt x="52" y="30"/>
                      <a:pt x="54" y="31"/>
                    </a:cubicBezTo>
                    <a:cubicBezTo>
                      <a:pt x="56" y="32"/>
                      <a:pt x="58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60" y="32"/>
                      <a:pt x="61" y="33"/>
                      <a:pt x="61" y="33"/>
                    </a:cubicBezTo>
                    <a:cubicBezTo>
                      <a:pt x="62" y="34"/>
                      <a:pt x="61" y="36"/>
                      <a:pt x="60" y="37"/>
                    </a:cubicBezTo>
                    <a:cubicBezTo>
                      <a:pt x="55" y="40"/>
                      <a:pt x="49" y="41"/>
                      <a:pt x="44" y="41"/>
                    </a:cubicBezTo>
                    <a:cubicBezTo>
                      <a:pt x="39" y="41"/>
                      <a:pt x="35" y="40"/>
                      <a:pt x="31" y="38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5" y="35"/>
                      <a:pt x="39" y="36"/>
                      <a:pt x="44" y="36"/>
                    </a:cubicBezTo>
                    <a:cubicBezTo>
                      <a:pt x="47" y="36"/>
                      <a:pt x="49" y="36"/>
                      <a:pt x="52" y="35"/>
                    </a:cubicBezTo>
                    <a:cubicBezTo>
                      <a:pt x="50" y="34"/>
                      <a:pt x="47" y="33"/>
                      <a:pt x="46" y="32"/>
                    </a:cubicBezTo>
                    <a:cubicBezTo>
                      <a:pt x="41" y="29"/>
                      <a:pt x="38" y="25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3" y="19"/>
                      <a:pt x="32" y="17"/>
                      <a:pt x="31" y="16"/>
                    </a:cubicBezTo>
                    <a:lnTo>
                      <a:pt x="31" y="9"/>
                    </a:lnTo>
                    <a:close/>
                    <a:moveTo>
                      <a:pt x="4" y="7"/>
                    </a:moveTo>
                    <a:cubicBezTo>
                      <a:pt x="4" y="6"/>
                      <a:pt x="3" y="6"/>
                      <a:pt x="3" y="5"/>
                    </a:cubicBezTo>
                    <a:cubicBezTo>
                      <a:pt x="2" y="6"/>
                      <a:pt x="1" y="5"/>
                      <a:pt x="1" y="3"/>
                    </a:cubicBezTo>
                    <a:cubicBezTo>
                      <a:pt x="0" y="2"/>
                      <a:pt x="1" y="1"/>
                      <a:pt x="3" y="1"/>
                    </a:cubicBezTo>
                    <a:cubicBezTo>
                      <a:pt x="7" y="0"/>
                      <a:pt x="10" y="0"/>
                      <a:pt x="14" y="1"/>
                    </a:cubicBezTo>
                    <a:cubicBezTo>
                      <a:pt x="17" y="2"/>
                      <a:pt x="21" y="3"/>
                      <a:pt x="24" y="4"/>
                    </a:cubicBezTo>
                    <a:cubicBezTo>
                      <a:pt x="26" y="6"/>
                      <a:pt x="29" y="7"/>
                      <a:pt x="31" y="9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5"/>
                      <a:pt x="29" y="14"/>
                      <a:pt x="29" y="14"/>
                    </a:cubicBezTo>
                    <a:cubicBezTo>
                      <a:pt x="27" y="12"/>
                      <a:pt x="24" y="10"/>
                      <a:pt x="22" y="9"/>
                    </a:cubicBezTo>
                    <a:cubicBezTo>
                      <a:pt x="19" y="7"/>
                      <a:pt x="16" y="6"/>
                      <a:pt x="13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8"/>
                      <a:pt x="13" y="10"/>
                      <a:pt x="14" y="11"/>
                    </a:cubicBezTo>
                    <a:cubicBezTo>
                      <a:pt x="15" y="13"/>
                      <a:pt x="16" y="15"/>
                      <a:pt x="17" y="16"/>
                    </a:cubicBezTo>
                    <a:cubicBezTo>
                      <a:pt x="20" y="23"/>
                      <a:pt x="23" y="29"/>
                      <a:pt x="30" y="32"/>
                    </a:cubicBezTo>
                    <a:cubicBezTo>
                      <a:pt x="30" y="33"/>
                      <a:pt x="30" y="33"/>
                      <a:pt x="31" y="33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0" y="38"/>
                      <a:pt x="28" y="37"/>
                      <a:pt x="27" y="36"/>
                    </a:cubicBezTo>
                    <a:cubicBezTo>
                      <a:pt x="20" y="32"/>
                      <a:pt x="16" y="25"/>
                      <a:pt x="13" y="19"/>
                    </a:cubicBezTo>
                    <a:cubicBezTo>
                      <a:pt x="12" y="17"/>
                      <a:pt x="11" y="15"/>
                      <a:pt x="10" y="13"/>
                    </a:cubicBezTo>
                    <a:cubicBezTo>
                      <a:pt x="9" y="12"/>
                      <a:pt x="8" y="11"/>
                      <a:pt x="7" y="10"/>
                    </a:cubicBezTo>
                    <a:cubicBezTo>
                      <a:pt x="6" y="9"/>
                      <a:pt x="5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3" name="Freeform 244"/>
              <p:cNvSpPr>
                <a:spLocks noEditPoints="1"/>
              </p:cNvSpPr>
              <p:nvPr/>
            </p:nvSpPr>
            <p:spPr bwMode="auto">
              <a:xfrm>
                <a:off x="7372361" y="3498870"/>
                <a:ext cx="63500" cy="120651"/>
              </a:xfrm>
              <a:custGeom>
                <a:avLst/>
                <a:gdLst>
                  <a:gd name="T0" fmla="*/ 19 w 28"/>
                  <a:gd name="T1" fmla="*/ 20 h 53"/>
                  <a:gd name="T2" fmla="*/ 14 w 28"/>
                  <a:gd name="T3" fmla="*/ 26 h 53"/>
                  <a:gd name="T4" fmla="*/ 14 w 28"/>
                  <a:gd name="T5" fmla="*/ 27 h 53"/>
                  <a:gd name="T6" fmla="*/ 14 w 28"/>
                  <a:gd name="T7" fmla="*/ 19 h 53"/>
                  <a:gd name="T8" fmla="*/ 15 w 28"/>
                  <a:gd name="T9" fmla="*/ 17 h 53"/>
                  <a:gd name="T10" fmla="*/ 18 w 28"/>
                  <a:gd name="T11" fmla="*/ 13 h 53"/>
                  <a:gd name="T12" fmla="*/ 19 w 28"/>
                  <a:gd name="T13" fmla="*/ 7 h 53"/>
                  <a:gd name="T14" fmla="*/ 20 w 28"/>
                  <a:gd name="T15" fmla="*/ 6 h 53"/>
                  <a:gd name="T16" fmla="*/ 20 w 28"/>
                  <a:gd name="T17" fmla="*/ 6 h 53"/>
                  <a:gd name="T18" fmla="*/ 20 w 28"/>
                  <a:gd name="T19" fmla="*/ 3 h 53"/>
                  <a:gd name="T20" fmla="*/ 20 w 28"/>
                  <a:gd name="T21" fmla="*/ 3 h 53"/>
                  <a:gd name="T22" fmla="*/ 22 w 28"/>
                  <a:gd name="T23" fmla="*/ 0 h 53"/>
                  <a:gd name="T24" fmla="*/ 25 w 28"/>
                  <a:gd name="T25" fmla="*/ 2 h 53"/>
                  <a:gd name="T26" fmla="*/ 25 w 28"/>
                  <a:gd name="T27" fmla="*/ 2 h 53"/>
                  <a:gd name="T28" fmla="*/ 25 w 28"/>
                  <a:gd name="T29" fmla="*/ 2 h 53"/>
                  <a:gd name="T30" fmla="*/ 25 w 28"/>
                  <a:gd name="T31" fmla="*/ 2 h 53"/>
                  <a:gd name="T32" fmla="*/ 27 w 28"/>
                  <a:gd name="T33" fmla="*/ 10 h 53"/>
                  <a:gd name="T34" fmla="*/ 27 w 28"/>
                  <a:gd name="T35" fmla="*/ 10 h 53"/>
                  <a:gd name="T36" fmla="*/ 27 w 28"/>
                  <a:gd name="T37" fmla="*/ 20 h 53"/>
                  <a:gd name="T38" fmla="*/ 25 w 28"/>
                  <a:gd name="T39" fmla="*/ 27 h 53"/>
                  <a:gd name="T40" fmla="*/ 20 w 28"/>
                  <a:gd name="T41" fmla="*/ 34 h 53"/>
                  <a:gd name="T42" fmla="*/ 20 w 28"/>
                  <a:gd name="T43" fmla="*/ 35 h 53"/>
                  <a:gd name="T44" fmla="*/ 14 w 28"/>
                  <a:gd name="T45" fmla="*/ 40 h 53"/>
                  <a:gd name="T46" fmla="*/ 14 w 28"/>
                  <a:gd name="T47" fmla="*/ 33 h 53"/>
                  <a:gd name="T48" fmla="*/ 16 w 28"/>
                  <a:gd name="T49" fmla="*/ 31 h 53"/>
                  <a:gd name="T50" fmla="*/ 16 w 28"/>
                  <a:gd name="T51" fmla="*/ 31 h 53"/>
                  <a:gd name="T52" fmla="*/ 20 w 28"/>
                  <a:gd name="T53" fmla="*/ 25 h 53"/>
                  <a:gd name="T54" fmla="*/ 22 w 28"/>
                  <a:gd name="T55" fmla="*/ 19 h 53"/>
                  <a:gd name="T56" fmla="*/ 23 w 28"/>
                  <a:gd name="T57" fmla="*/ 14 h 53"/>
                  <a:gd name="T58" fmla="*/ 22 w 28"/>
                  <a:gd name="T59" fmla="*/ 14 h 53"/>
                  <a:gd name="T60" fmla="*/ 19 w 28"/>
                  <a:gd name="T61" fmla="*/ 20 h 53"/>
                  <a:gd name="T62" fmla="*/ 14 w 28"/>
                  <a:gd name="T63" fmla="*/ 27 h 53"/>
                  <a:gd name="T64" fmla="*/ 8 w 28"/>
                  <a:gd name="T65" fmla="*/ 36 h 53"/>
                  <a:gd name="T66" fmla="*/ 8 w 28"/>
                  <a:gd name="T67" fmla="*/ 36 h 53"/>
                  <a:gd name="T68" fmla="*/ 8 w 28"/>
                  <a:gd name="T69" fmla="*/ 36 h 53"/>
                  <a:gd name="T70" fmla="*/ 6 w 28"/>
                  <a:gd name="T71" fmla="*/ 41 h 53"/>
                  <a:gd name="T72" fmla="*/ 8 w 28"/>
                  <a:gd name="T73" fmla="*/ 38 h 53"/>
                  <a:gd name="T74" fmla="*/ 9 w 28"/>
                  <a:gd name="T75" fmla="*/ 38 h 53"/>
                  <a:gd name="T76" fmla="*/ 9 w 28"/>
                  <a:gd name="T77" fmla="*/ 38 h 53"/>
                  <a:gd name="T78" fmla="*/ 11 w 28"/>
                  <a:gd name="T79" fmla="*/ 37 h 53"/>
                  <a:gd name="T80" fmla="*/ 14 w 28"/>
                  <a:gd name="T81" fmla="*/ 33 h 53"/>
                  <a:gd name="T82" fmla="*/ 14 w 28"/>
                  <a:gd name="T83" fmla="*/ 40 h 53"/>
                  <a:gd name="T84" fmla="*/ 14 w 28"/>
                  <a:gd name="T85" fmla="*/ 40 h 53"/>
                  <a:gd name="T86" fmla="*/ 12 w 28"/>
                  <a:gd name="T87" fmla="*/ 41 h 53"/>
                  <a:gd name="T88" fmla="*/ 12 w 28"/>
                  <a:gd name="T89" fmla="*/ 42 h 53"/>
                  <a:gd name="T90" fmla="*/ 12 w 28"/>
                  <a:gd name="T91" fmla="*/ 42 h 53"/>
                  <a:gd name="T92" fmla="*/ 5 w 28"/>
                  <a:gd name="T93" fmla="*/ 51 h 53"/>
                  <a:gd name="T94" fmla="*/ 5 w 28"/>
                  <a:gd name="T95" fmla="*/ 51 h 53"/>
                  <a:gd name="T96" fmla="*/ 3 w 28"/>
                  <a:gd name="T97" fmla="*/ 53 h 53"/>
                  <a:gd name="T98" fmla="*/ 0 w 28"/>
                  <a:gd name="T99" fmla="*/ 51 h 53"/>
                  <a:gd name="T100" fmla="*/ 1 w 28"/>
                  <a:gd name="T101" fmla="*/ 42 h 53"/>
                  <a:gd name="T102" fmla="*/ 3 w 28"/>
                  <a:gd name="T103" fmla="*/ 34 h 53"/>
                  <a:gd name="T104" fmla="*/ 3 w 28"/>
                  <a:gd name="T105" fmla="*/ 34 h 53"/>
                  <a:gd name="T106" fmla="*/ 11 w 28"/>
                  <a:gd name="T107" fmla="*/ 23 h 53"/>
                  <a:gd name="T108" fmla="*/ 14 w 28"/>
                  <a:gd name="T109" fmla="*/ 19 h 53"/>
                  <a:gd name="T110" fmla="*/ 14 w 28"/>
                  <a:gd name="T111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" h="53">
                    <a:moveTo>
                      <a:pt x="19" y="20"/>
                    </a:moveTo>
                    <a:cubicBezTo>
                      <a:pt x="18" y="22"/>
                      <a:pt x="16" y="24"/>
                      <a:pt x="14" y="26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8"/>
                      <a:pt x="15" y="17"/>
                    </a:cubicBezTo>
                    <a:cubicBezTo>
                      <a:pt x="16" y="16"/>
                      <a:pt x="17" y="14"/>
                      <a:pt x="18" y="13"/>
                    </a:cubicBezTo>
                    <a:cubicBezTo>
                      <a:pt x="18" y="11"/>
                      <a:pt x="19" y="9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0"/>
                      <a:pt x="22" y="0"/>
                    </a:cubicBezTo>
                    <a:cubicBezTo>
                      <a:pt x="23" y="0"/>
                      <a:pt x="24" y="0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5"/>
                      <a:pt x="26" y="8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4"/>
                      <a:pt x="28" y="17"/>
                      <a:pt x="27" y="20"/>
                    </a:cubicBezTo>
                    <a:cubicBezTo>
                      <a:pt x="27" y="22"/>
                      <a:pt x="26" y="25"/>
                      <a:pt x="25" y="27"/>
                    </a:cubicBezTo>
                    <a:cubicBezTo>
                      <a:pt x="23" y="30"/>
                      <a:pt x="22" y="32"/>
                      <a:pt x="20" y="34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8" y="37"/>
                      <a:pt x="16" y="38"/>
                      <a:pt x="14" y="40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6" y="32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8" y="29"/>
                      <a:pt x="19" y="27"/>
                      <a:pt x="20" y="25"/>
                    </a:cubicBezTo>
                    <a:cubicBezTo>
                      <a:pt x="21" y="23"/>
                      <a:pt x="22" y="21"/>
                      <a:pt x="22" y="19"/>
                    </a:cubicBezTo>
                    <a:cubicBezTo>
                      <a:pt x="23" y="17"/>
                      <a:pt x="23" y="16"/>
                      <a:pt x="23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6"/>
                      <a:pt x="21" y="18"/>
                      <a:pt x="19" y="20"/>
                    </a:cubicBezTo>
                    <a:close/>
                    <a:moveTo>
                      <a:pt x="14" y="27"/>
                    </a:moveTo>
                    <a:cubicBezTo>
                      <a:pt x="12" y="30"/>
                      <a:pt x="9" y="33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7" y="37"/>
                      <a:pt x="6" y="39"/>
                      <a:pt x="6" y="41"/>
                    </a:cubicBezTo>
                    <a:cubicBezTo>
                      <a:pt x="7" y="40"/>
                      <a:pt x="8" y="39"/>
                      <a:pt x="8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0" y="37"/>
                      <a:pt x="10" y="37"/>
                      <a:pt x="11" y="37"/>
                    </a:cubicBezTo>
                    <a:cubicBezTo>
                      <a:pt x="12" y="36"/>
                      <a:pt x="13" y="35"/>
                      <a:pt x="14" y="33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9" y="44"/>
                      <a:pt x="5" y="48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2"/>
                      <a:pt x="4" y="53"/>
                      <a:pt x="3" y="53"/>
                    </a:cubicBezTo>
                    <a:cubicBezTo>
                      <a:pt x="1" y="53"/>
                      <a:pt x="0" y="52"/>
                      <a:pt x="0" y="51"/>
                    </a:cubicBezTo>
                    <a:cubicBezTo>
                      <a:pt x="0" y="48"/>
                      <a:pt x="0" y="45"/>
                      <a:pt x="1" y="42"/>
                    </a:cubicBezTo>
                    <a:cubicBezTo>
                      <a:pt x="1" y="39"/>
                      <a:pt x="2" y="36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5" y="30"/>
                      <a:pt x="8" y="27"/>
                      <a:pt x="11" y="23"/>
                    </a:cubicBezTo>
                    <a:cubicBezTo>
                      <a:pt x="12" y="22"/>
                      <a:pt x="13" y="21"/>
                      <a:pt x="14" y="19"/>
                    </a:cubicBezTo>
                    <a:lnTo>
                      <a:pt x="14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4" name="Freeform 245"/>
              <p:cNvSpPr>
                <a:spLocks noEditPoints="1"/>
              </p:cNvSpPr>
              <p:nvPr/>
            </p:nvSpPr>
            <p:spPr bwMode="auto">
              <a:xfrm>
                <a:off x="7345374" y="3463946"/>
                <a:ext cx="76200" cy="150814"/>
              </a:xfrm>
              <a:custGeom>
                <a:avLst/>
                <a:gdLst>
                  <a:gd name="T0" fmla="*/ 17 w 34"/>
                  <a:gd name="T1" fmla="*/ 15 h 67"/>
                  <a:gd name="T2" fmla="*/ 21 w 34"/>
                  <a:gd name="T3" fmla="*/ 12 h 67"/>
                  <a:gd name="T4" fmla="*/ 24 w 34"/>
                  <a:gd name="T5" fmla="*/ 9 h 67"/>
                  <a:gd name="T6" fmla="*/ 26 w 34"/>
                  <a:gd name="T7" fmla="*/ 5 h 67"/>
                  <a:gd name="T8" fmla="*/ 26 w 34"/>
                  <a:gd name="T9" fmla="*/ 5 h 67"/>
                  <a:gd name="T10" fmla="*/ 26 w 34"/>
                  <a:gd name="T11" fmla="*/ 5 h 67"/>
                  <a:gd name="T12" fmla="*/ 26 w 34"/>
                  <a:gd name="T13" fmla="*/ 5 h 67"/>
                  <a:gd name="T14" fmla="*/ 27 w 34"/>
                  <a:gd name="T15" fmla="*/ 3 h 67"/>
                  <a:gd name="T16" fmla="*/ 27 w 34"/>
                  <a:gd name="T17" fmla="*/ 3 h 67"/>
                  <a:gd name="T18" fmla="*/ 29 w 34"/>
                  <a:gd name="T19" fmla="*/ 1 h 67"/>
                  <a:gd name="T20" fmla="*/ 32 w 34"/>
                  <a:gd name="T21" fmla="*/ 2 h 67"/>
                  <a:gd name="T22" fmla="*/ 34 w 34"/>
                  <a:gd name="T23" fmla="*/ 13 h 67"/>
                  <a:gd name="T24" fmla="*/ 33 w 34"/>
                  <a:gd name="T25" fmla="*/ 23 h 67"/>
                  <a:gd name="T26" fmla="*/ 29 w 34"/>
                  <a:gd name="T27" fmla="*/ 33 h 67"/>
                  <a:gd name="T28" fmla="*/ 23 w 34"/>
                  <a:gd name="T29" fmla="*/ 41 h 67"/>
                  <a:gd name="T30" fmla="*/ 23 w 34"/>
                  <a:gd name="T31" fmla="*/ 41 h 67"/>
                  <a:gd name="T32" fmla="*/ 17 w 34"/>
                  <a:gd name="T33" fmla="*/ 49 h 67"/>
                  <a:gd name="T34" fmla="*/ 17 w 34"/>
                  <a:gd name="T35" fmla="*/ 40 h 67"/>
                  <a:gd name="T36" fmla="*/ 19 w 34"/>
                  <a:gd name="T37" fmla="*/ 38 h 67"/>
                  <a:gd name="T38" fmla="*/ 19 w 34"/>
                  <a:gd name="T39" fmla="*/ 37 h 67"/>
                  <a:gd name="T40" fmla="*/ 25 w 34"/>
                  <a:gd name="T41" fmla="*/ 30 h 67"/>
                  <a:gd name="T42" fmla="*/ 28 w 34"/>
                  <a:gd name="T43" fmla="*/ 22 h 67"/>
                  <a:gd name="T44" fmla="*/ 29 w 34"/>
                  <a:gd name="T45" fmla="*/ 13 h 67"/>
                  <a:gd name="T46" fmla="*/ 29 w 34"/>
                  <a:gd name="T47" fmla="*/ 10 h 67"/>
                  <a:gd name="T48" fmla="*/ 27 w 34"/>
                  <a:gd name="T49" fmla="*/ 12 h 67"/>
                  <a:gd name="T50" fmla="*/ 24 w 34"/>
                  <a:gd name="T51" fmla="*/ 15 h 67"/>
                  <a:gd name="T52" fmla="*/ 20 w 34"/>
                  <a:gd name="T53" fmla="*/ 19 h 67"/>
                  <a:gd name="T54" fmla="*/ 19 w 34"/>
                  <a:gd name="T55" fmla="*/ 19 h 67"/>
                  <a:gd name="T56" fmla="*/ 17 w 34"/>
                  <a:gd name="T57" fmla="*/ 21 h 67"/>
                  <a:gd name="T58" fmla="*/ 17 w 34"/>
                  <a:gd name="T59" fmla="*/ 15 h 67"/>
                  <a:gd name="T60" fmla="*/ 13 w 34"/>
                  <a:gd name="T61" fmla="*/ 59 h 67"/>
                  <a:gd name="T62" fmla="*/ 13 w 34"/>
                  <a:gd name="T63" fmla="*/ 64 h 67"/>
                  <a:gd name="T64" fmla="*/ 12 w 34"/>
                  <a:gd name="T65" fmla="*/ 66 h 67"/>
                  <a:gd name="T66" fmla="*/ 9 w 34"/>
                  <a:gd name="T67" fmla="*/ 66 h 67"/>
                  <a:gd name="T68" fmla="*/ 1 w 34"/>
                  <a:gd name="T69" fmla="*/ 51 h 67"/>
                  <a:gd name="T70" fmla="*/ 2 w 34"/>
                  <a:gd name="T71" fmla="*/ 34 h 67"/>
                  <a:gd name="T72" fmla="*/ 16 w 34"/>
                  <a:gd name="T73" fmla="*/ 16 h 67"/>
                  <a:gd name="T74" fmla="*/ 16 w 34"/>
                  <a:gd name="T75" fmla="*/ 16 h 67"/>
                  <a:gd name="T76" fmla="*/ 17 w 34"/>
                  <a:gd name="T77" fmla="*/ 15 h 67"/>
                  <a:gd name="T78" fmla="*/ 17 w 34"/>
                  <a:gd name="T79" fmla="*/ 21 h 67"/>
                  <a:gd name="T80" fmla="*/ 7 w 34"/>
                  <a:gd name="T81" fmla="*/ 35 h 67"/>
                  <a:gd name="T82" fmla="*/ 6 w 34"/>
                  <a:gd name="T83" fmla="*/ 50 h 67"/>
                  <a:gd name="T84" fmla="*/ 9 w 34"/>
                  <a:gd name="T85" fmla="*/ 58 h 67"/>
                  <a:gd name="T86" fmla="*/ 11 w 34"/>
                  <a:gd name="T87" fmla="*/ 51 h 67"/>
                  <a:gd name="T88" fmla="*/ 17 w 34"/>
                  <a:gd name="T89" fmla="*/ 40 h 67"/>
                  <a:gd name="T90" fmla="*/ 17 w 34"/>
                  <a:gd name="T91" fmla="*/ 49 h 67"/>
                  <a:gd name="T92" fmla="*/ 15 w 34"/>
                  <a:gd name="T93" fmla="*/ 52 h 67"/>
                  <a:gd name="T94" fmla="*/ 13 w 34"/>
                  <a:gd name="T95" fmla="*/ 5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" h="67">
                    <a:moveTo>
                      <a:pt x="17" y="15"/>
                    </a:moveTo>
                    <a:cubicBezTo>
                      <a:pt x="18" y="14"/>
                      <a:pt x="20" y="13"/>
                      <a:pt x="21" y="12"/>
                    </a:cubicBezTo>
                    <a:cubicBezTo>
                      <a:pt x="22" y="11"/>
                      <a:pt x="23" y="10"/>
                      <a:pt x="24" y="9"/>
                    </a:cubicBezTo>
                    <a:cubicBezTo>
                      <a:pt x="24" y="8"/>
                      <a:pt x="25" y="6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4"/>
                      <a:pt x="27" y="4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2"/>
                      <a:pt x="27" y="1"/>
                      <a:pt x="29" y="1"/>
                    </a:cubicBezTo>
                    <a:cubicBezTo>
                      <a:pt x="30" y="0"/>
                      <a:pt x="31" y="1"/>
                      <a:pt x="32" y="2"/>
                    </a:cubicBezTo>
                    <a:cubicBezTo>
                      <a:pt x="33" y="6"/>
                      <a:pt x="34" y="9"/>
                      <a:pt x="34" y="13"/>
                    </a:cubicBezTo>
                    <a:cubicBezTo>
                      <a:pt x="34" y="17"/>
                      <a:pt x="34" y="20"/>
                      <a:pt x="33" y="23"/>
                    </a:cubicBezTo>
                    <a:cubicBezTo>
                      <a:pt x="32" y="27"/>
                      <a:pt x="30" y="30"/>
                      <a:pt x="29" y="33"/>
                    </a:cubicBezTo>
                    <a:cubicBezTo>
                      <a:pt x="27" y="35"/>
                      <a:pt x="25" y="38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1" y="43"/>
                      <a:pt x="19" y="46"/>
                      <a:pt x="17" y="49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8" y="39"/>
                      <a:pt x="18" y="39"/>
                      <a:pt x="19" y="3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1" y="35"/>
                      <a:pt x="23" y="33"/>
                      <a:pt x="25" y="30"/>
                    </a:cubicBezTo>
                    <a:cubicBezTo>
                      <a:pt x="26" y="28"/>
                      <a:pt x="27" y="25"/>
                      <a:pt x="28" y="22"/>
                    </a:cubicBezTo>
                    <a:cubicBezTo>
                      <a:pt x="29" y="19"/>
                      <a:pt x="29" y="16"/>
                      <a:pt x="29" y="13"/>
                    </a:cubicBezTo>
                    <a:cubicBezTo>
                      <a:pt x="29" y="12"/>
                      <a:pt x="29" y="11"/>
                      <a:pt x="29" y="10"/>
                    </a:cubicBezTo>
                    <a:cubicBezTo>
                      <a:pt x="28" y="10"/>
                      <a:pt x="28" y="11"/>
                      <a:pt x="27" y="12"/>
                    </a:cubicBezTo>
                    <a:cubicBezTo>
                      <a:pt x="26" y="13"/>
                      <a:pt x="25" y="14"/>
                      <a:pt x="24" y="15"/>
                    </a:cubicBezTo>
                    <a:cubicBezTo>
                      <a:pt x="22" y="17"/>
                      <a:pt x="21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20"/>
                      <a:pt x="18" y="21"/>
                      <a:pt x="17" y="21"/>
                    </a:cubicBezTo>
                    <a:lnTo>
                      <a:pt x="17" y="15"/>
                    </a:lnTo>
                    <a:close/>
                    <a:moveTo>
                      <a:pt x="13" y="59"/>
                    </a:moveTo>
                    <a:cubicBezTo>
                      <a:pt x="13" y="61"/>
                      <a:pt x="13" y="62"/>
                      <a:pt x="13" y="64"/>
                    </a:cubicBezTo>
                    <a:cubicBezTo>
                      <a:pt x="13" y="65"/>
                      <a:pt x="13" y="65"/>
                      <a:pt x="12" y="66"/>
                    </a:cubicBezTo>
                    <a:cubicBezTo>
                      <a:pt x="12" y="67"/>
                      <a:pt x="10" y="67"/>
                      <a:pt x="9" y="66"/>
                    </a:cubicBezTo>
                    <a:cubicBezTo>
                      <a:pt x="5" y="62"/>
                      <a:pt x="2" y="56"/>
                      <a:pt x="1" y="51"/>
                    </a:cubicBezTo>
                    <a:cubicBezTo>
                      <a:pt x="0" y="45"/>
                      <a:pt x="0" y="39"/>
                      <a:pt x="2" y="34"/>
                    </a:cubicBezTo>
                    <a:cubicBezTo>
                      <a:pt x="5" y="26"/>
                      <a:pt x="10" y="21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3" y="25"/>
                      <a:pt x="9" y="29"/>
                      <a:pt x="7" y="35"/>
                    </a:cubicBezTo>
                    <a:cubicBezTo>
                      <a:pt x="5" y="40"/>
                      <a:pt x="5" y="45"/>
                      <a:pt x="6" y="50"/>
                    </a:cubicBezTo>
                    <a:cubicBezTo>
                      <a:pt x="6" y="53"/>
                      <a:pt x="7" y="55"/>
                      <a:pt x="9" y="58"/>
                    </a:cubicBezTo>
                    <a:cubicBezTo>
                      <a:pt x="9" y="55"/>
                      <a:pt x="10" y="53"/>
                      <a:pt x="11" y="51"/>
                    </a:cubicBezTo>
                    <a:cubicBezTo>
                      <a:pt x="12" y="47"/>
                      <a:pt x="15" y="43"/>
                      <a:pt x="17" y="40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6" y="50"/>
                      <a:pt x="16" y="51"/>
                      <a:pt x="15" y="52"/>
                    </a:cubicBezTo>
                    <a:cubicBezTo>
                      <a:pt x="15" y="54"/>
                      <a:pt x="14" y="57"/>
                      <a:pt x="13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5" name="Freeform 246"/>
              <p:cNvSpPr>
                <a:spLocks noEditPoints="1"/>
              </p:cNvSpPr>
              <p:nvPr/>
            </p:nvSpPr>
            <p:spPr bwMode="auto">
              <a:xfrm>
                <a:off x="6961198" y="1882787"/>
                <a:ext cx="417514" cy="212727"/>
              </a:xfrm>
              <a:custGeom>
                <a:avLst/>
                <a:gdLst>
                  <a:gd name="T0" fmla="*/ 171 w 185"/>
                  <a:gd name="T1" fmla="*/ 55 h 94"/>
                  <a:gd name="T2" fmla="*/ 172 w 185"/>
                  <a:gd name="T3" fmla="*/ 14 h 94"/>
                  <a:gd name="T4" fmla="*/ 157 w 185"/>
                  <a:gd name="T5" fmla="*/ 0 h 94"/>
                  <a:gd name="T6" fmla="*/ 185 w 185"/>
                  <a:gd name="T7" fmla="*/ 34 h 94"/>
                  <a:gd name="T8" fmla="*/ 157 w 185"/>
                  <a:gd name="T9" fmla="*/ 68 h 94"/>
                  <a:gd name="T10" fmla="*/ 157 w 185"/>
                  <a:gd name="T11" fmla="*/ 53 h 94"/>
                  <a:gd name="T12" fmla="*/ 165 w 185"/>
                  <a:gd name="T13" fmla="*/ 48 h 94"/>
                  <a:gd name="T14" fmla="*/ 171 w 185"/>
                  <a:gd name="T15" fmla="*/ 34 h 94"/>
                  <a:gd name="T16" fmla="*/ 157 w 185"/>
                  <a:gd name="T17" fmla="*/ 14 h 94"/>
                  <a:gd name="T18" fmla="*/ 162 w 185"/>
                  <a:gd name="T19" fmla="*/ 24 h 94"/>
                  <a:gd name="T20" fmla="*/ 162 w 185"/>
                  <a:gd name="T21" fmla="*/ 45 h 94"/>
                  <a:gd name="T22" fmla="*/ 157 w 185"/>
                  <a:gd name="T23" fmla="*/ 48 h 94"/>
                  <a:gd name="T24" fmla="*/ 92 w 185"/>
                  <a:gd name="T25" fmla="*/ 88 h 94"/>
                  <a:gd name="T26" fmla="*/ 135 w 185"/>
                  <a:gd name="T27" fmla="*/ 61 h 94"/>
                  <a:gd name="T28" fmla="*/ 138 w 185"/>
                  <a:gd name="T29" fmla="*/ 61 h 94"/>
                  <a:gd name="T30" fmla="*/ 151 w 185"/>
                  <a:gd name="T31" fmla="*/ 63 h 94"/>
                  <a:gd name="T32" fmla="*/ 157 w 185"/>
                  <a:gd name="T33" fmla="*/ 68 h 94"/>
                  <a:gd name="T34" fmla="*/ 143 w 185"/>
                  <a:gd name="T35" fmla="*/ 67 h 94"/>
                  <a:gd name="T36" fmla="*/ 112 w 185"/>
                  <a:gd name="T37" fmla="*/ 86 h 94"/>
                  <a:gd name="T38" fmla="*/ 92 w 185"/>
                  <a:gd name="T39" fmla="*/ 88 h 94"/>
                  <a:gd name="T40" fmla="*/ 152 w 185"/>
                  <a:gd name="T41" fmla="*/ 4 h 94"/>
                  <a:gd name="T42" fmla="*/ 92 w 185"/>
                  <a:gd name="T43" fmla="*/ 4 h 94"/>
                  <a:gd name="T44" fmla="*/ 152 w 185"/>
                  <a:gd name="T45" fmla="*/ 0 h 94"/>
                  <a:gd name="T46" fmla="*/ 153 w 185"/>
                  <a:gd name="T47" fmla="*/ 0 h 94"/>
                  <a:gd name="T48" fmla="*/ 157 w 185"/>
                  <a:gd name="T49" fmla="*/ 5 h 94"/>
                  <a:gd name="T50" fmla="*/ 157 w 185"/>
                  <a:gd name="T51" fmla="*/ 20 h 94"/>
                  <a:gd name="T52" fmla="*/ 153 w 185"/>
                  <a:gd name="T53" fmla="*/ 35 h 94"/>
                  <a:gd name="T54" fmla="*/ 151 w 185"/>
                  <a:gd name="T55" fmla="*/ 50 h 94"/>
                  <a:gd name="T56" fmla="*/ 157 w 185"/>
                  <a:gd name="T57" fmla="*/ 53 h 94"/>
                  <a:gd name="T58" fmla="*/ 147 w 185"/>
                  <a:gd name="T59" fmla="*/ 54 h 94"/>
                  <a:gd name="T60" fmla="*/ 143 w 185"/>
                  <a:gd name="T61" fmla="*/ 50 h 94"/>
                  <a:gd name="T62" fmla="*/ 143 w 185"/>
                  <a:gd name="T63" fmla="*/ 50 h 94"/>
                  <a:gd name="T64" fmla="*/ 151 w 185"/>
                  <a:gd name="T65" fmla="*/ 16 h 94"/>
                  <a:gd name="T66" fmla="*/ 153 w 185"/>
                  <a:gd name="T67" fmla="*/ 14 h 94"/>
                  <a:gd name="T68" fmla="*/ 154 w 185"/>
                  <a:gd name="T69" fmla="*/ 14 h 94"/>
                  <a:gd name="T70" fmla="*/ 78 w 185"/>
                  <a:gd name="T71" fmla="*/ 89 h 94"/>
                  <a:gd name="T72" fmla="*/ 92 w 185"/>
                  <a:gd name="T73" fmla="*/ 93 h 94"/>
                  <a:gd name="T74" fmla="*/ 23 w 185"/>
                  <a:gd name="T75" fmla="*/ 71 h 94"/>
                  <a:gd name="T76" fmla="*/ 0 w 185"/>
                  <a:gd name="T77" fmla="*/ 9 h 94"/>
                  <a:gd name="T78" fmla="*/ 4 w 185"/>
                  <a:gd name="T79" fmla="*/ 0 h 94"/>
                  <a:gd name="T80" fmla="*/ 92 w 185"/>
                  <a:gd name="T81" fmla="*/ 4 h 94"/>
                  <a:gd name="T82" fmla="*/ 5 w 185"/>
                  <a:gd name="T83" fmla="*/ 9 h 94"/>
                  <a:gd name="T84" fmla="*/ 26 w 185"/>
                  <a:gd name="T85" fmla="*/ 6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5" h="94">
                    <a:moveTo>
                      <a:pt x="157" y="63"/>
                    </a:moveTo>
                    <a:cubicBezTo>
                      <a:pt x="162" y="62"/>
                      <a:pt x="167" y="59"/>
                      <a:pt x="171" y="55"/>
                    </a:cubicBezTo>
                    <a:cubicBezTo>
                      <a:pt x="177" y="49"/>
                      <a:pt x="180" y="42"/>
                      <a:pt x="180" y="34"/>
                    </a:cubicBezTo>
                    <a:cubicBezTo>
                      <a:pt x="180" y="26"/>
                      <a:pt x="177" y="19"/>
                      <a:pt x="172" y="14"/>
                    </a:cubicBezTo>
                    <a:cubicBezTo>
                      <a:pt x="168" y="9"/>
                      <a:pt x="163" y="6"/>
                      <a:pt x="157" y="5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64" y="2"/>
                      <a:pt x="170" y="5"/>
                      <a:pt x="175" y="10"/>
                    </a:cubicBezTo>
                    <a:cubicBezTo>
                      <a:pt x="181" y="16"/>
                      <a:pt x="185" y="25"/>
                      <a:pt x="185" y="34"/>
                    </a:cubicBezTo>
                    <a:cubicBezTo>
                      <a:pt x="185" y="43"/>
                      <a:pt x="181" y="52"/>
                      <a:pt x="175" y="58"/>
                    </a:cubicBezTo>
                    <a:cubicBezTo>
                      <a:pt x="170" y="63"/>
                      <a:pt x="164" y="66"/>
                      <a:pt x="157" y="68"/>
                    </a:cubicBezTo>
                    <a:cubicBezTo>
                      <a:pt x="157" y="63"/>
                      <a:pt x="157" y="63"/>
                      <a:pt x="157" y="63"/>
                    </a:cubicBezTo>
                    <a:close/>
                    <a:moveTo>
                      <a:pt x="157" y="53"/>
                    </a:moveTo>
                    <a:cubicBezTo>
                      <a:pt x="160" y="52"/>
                      <a:pt x="163" y="51"/>
                      <a:pt x="165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9" y="45"/>
                      <a:pt x="171" y="40"/>
                      <a:pt x="171" y="34"/>
                    </a:cubicBezTo>
                    <a:cubicBezTo>
                      <a:pt x="171" y="29"/>
                      <a:pt x="169" y="24"/>
                      <a:pt x="166" y="21"/>
                    </a:cubicBezTo>
                    <a:cubicBezTo>
                      <a:pt x="164" y="18"/>
                      <a:pt x="160" y="16"/>
                      <a:pt x="157" y="14"/>
                    </a:cubicBezTo>
                    <a:cubicBezTo>
                      <a:pt x="157" y="20"/>
                      <a:pt x="157" y="20"/>
                      <a:pt x="157" y="20"/>
                    </a:cubicBezTo>
                    <a:cubicBezTo>
                      <a:pt x="159" y="21"/>
                      <a:pt x="161" y="22"/>
                      <a:pt x="162" y="24"/>
                    </a:cubicBezTo>
                    <a:cubicBezTo>
                      <a:pt x="165" y="27"/>
                      <a:pt x="166" y="30"/>
                      <a:pt x="166" y="34"/>
                    </a:cubicBezTo>
                    <a:cubicBezTo>
                      <a:pt x="166" y="38"/>
                      <a:pt x="164" y="42"/>
                      <a:pt x="162" y="45"/>
                    </a:cubicBezTo>
                    <a:cubicBezTo>
                      <a:pt x="162" y="45"/>
                      <a:pt x="162" y="45"/>
                      <a:pt x="162" y="45"/>
                    </a:cubicBezTo>
                    <a:cubicBezTo>
                      <a:pt x="160" y="46"/>
                      <a:pt x="159" y="48"/>
                      <a:pt x="157" y="48"/>
                    </a:cubicBezTo>
                    <a:lnTo>
                      <a:pt x="157" y="53"/>
                    </a:lnTo>
                    <a:close/>
                    <a:moveTo>
                      <a:pt x="92" y="88"/>
                    </a:moveTo>
                    <a:cubicBezTo>
                      <a:pt x="99" y="87"/>
                      <a:pt x="104" y="85"/>
                      <a:pt x="110" y="82"/>
                    </a:cubicBezTo>
                    <a:cubicBezTo>
                      <a:pt x="120" y="77"/>
                      <a:pt x="128" y="70"/>
                      <a:pt x="135" y="61"/>
                    </a:cubicBezTo>
                    <a:cubicBezTo>
                      <a:pt x="136" y="60"/>
                      <a:pt x="137" y="60"/>
                      <a:pt x="138" y="61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40" y="62"/>
                      <a:pt x="142" y="62"/>
                      <a:pt x="144" y="63"/>
                    </a:cubicBezTo>
                    <a:cubicBezTo>
                      <a:pt x="146" y="63"/>
                      <a:pt x="148" y="63"/>
                      <a:pt x="151" y="63"/>
                    </a:cubicBezTo>
                    <a:cubicBezTo>
                      <a:pt x="153" y="63"/>
                      <a:pt x="155" y="63"/>
                      <a:pt x="157" y="63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5" y="68"/>
                      <a:pt x="153" y="68"/>
                      <a:pt x="151" y="68"/>
                    </a:cubicBezTo>
                    <a:cubicBezTo>
                      <a:pt x="148" y="68"/>
                      <a:pt x="146" y="68"/>
                      <a:pt x="143" y="67"/>
                    </a:cubicBezTo>
                    <a:cubicBezTo>
                      <a:pt x="141" y="67"/>
                      <a:pt x="140" y="66"/>
                      <a:pt x="138" y="66"/>
                    </a:cubicBezTo>
                    <a:cubicBezTo>
                      <a:pt x="131" y="74"/>
                      <a:pt x="122" y="81"/>
                      <a:pt x="112" y="86"/>
                    </a:cubicBezTo>
                    <a:cubicBezTo>
                      <a:pt x="106" y="89"/>
                      <a:pt x="99" y="91"/>
                      <a:pt x="92" y="93"/>
                    </a:cubicBezTo>
                    <a:cubicBezTo>
                      <a:pt x="92" y="88"/>
                      <a:pt x="92" y="88"/>
                      <a:pt x="92" y="88"/>
                    </a:cubicBezTo>
                    <a:close/>
                    <a:moveTo>
                      <a:pt x="157" y="5"/>
                    </a:moveTo>
                    <a:cubicBezTo>
                      <a:pt x="155" y="5"/>
                      <a:pt x="154" y="5"/>
                      <a:pt x="152" y="4"/>
                    </a:cubicBezTo>
                    <a:cubicBezTo>
                      <a:pt x="152" y="4"/>
                      <a:pt x="152" y="4"/>
                      <a:pt x="152" y="4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3" y="0"/>
                    </a:cubicBezTo>
                    <a:cubicBezTo>
                      <a:pt x="154" y="0"/>
                      <a:pt x="155" y="0"/>
                      <a:pt x="157" y="0"/>
                    </a:cubicBezTo>
                    <a:cubicBezTo>
                      <a:pt x="157" y="5"/>
                      <a:pt x="157" y="5"/>
                      <a:pt x="157" y="5"/>
                    </a:cubicBezTo>
                    <a:close/>
                    <a:moveTo>
                      <a:pt x="157" y="14"/>
                    </a:moveTo>
                    <a:cubicBezTo>
                      <a:pt x="157" y="20"/>
                      <a:pt x="157" y="20"/>
                      <a:pt x="157" y="20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5" y="24"/>
                      <a:pt x="155" y="30"/>
                      <a:pt x="153" y="35"/>
                    </a:cubicBezTo>
                    <a:cubicBezTo>
                      <a:pt x="152" y="40"/>
                      <a:pt x="150" y="45"/>
                      <a:pt x="148" y="49"/>
                    </a:cubicBezTo>
                    <a:cubicBezTo>
                      <a:pt x="149" y="49"/>
                      <a:pt x="150" y="50"/>
                      <a:pt x="151" y="50"/>
                    </a:cubicBezTo>
                    <a:cubicBezTo>
                      <a:pt x="153" y="50"/>
                      <a:pt x="155" y="49"/>
                      <a:pt x="157" y="48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5" y="54"/>
                      <a:pt x="153" y="54"/>
                      <a:pt x="151" y="54"/>
                    </a:cubicBezTo>
                    <a:cubicBezTo>
                      <a:pt x="150" y="54"/>
                      <a:pt x="148" y="54"/>
                      <a:pt x="147" y="54"/>
                    </a:cubicBezTo>
                    <a:cubicBezTo>
                      <a:pt x="146" y="54"/>
                      <a:pt x="145" y="54"/>
                      <a:pt x="144" y="53"/>
                    </a:cubicBezTo>
                    <a:cubicBezTo>
                      <a:pt x="143" y="53"/>
                      <a:pt x="142" y="51"/>
                      <a:pt x="143" y="50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45" y="45"/>
                      <a:pt x="147" y="39"/>
                      <a:pt x="149" y="34"/>
                    </a:cubicBezTo>
                    <a:cubicBezTo>
                      <a:pt x="150" y="28"/>
                      <a:pt x="151" y="22"/>
                      <a:pt x="151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1" y="15"/>
                      <a:pt x="152" y="14"/>
                      <a:pt x="153" y="14"/>
                    </a:cubicBezTo>
                    <a:cubicBezTo>
                      <a:pt x="153" y="14"/>
                      <a:pt x="154" y="14"/>
                      <a:pt x="154" y="14"/>
                    </a:cubicBezTo>
                    <a:cubicBezTo>
                      <a:pt x="154" y="14"/>
                      <a:pt x="154" y="14"/>
                      <a:pt x="154" y="14"/>
                    </a:cubicBezTo>
                    <a:cubicBezTo>
                      <a:pt x="155" y="14"/>
                      <a:pt x="156" y="14"/>
                      <a:pt x="157" y="14"/>
                    </a:cubicBezTo>
                    <a:close/>
                    <a:moveTo>
                      <a:pt x="78" y="89"/>
                    </a:moveTo>
                    <a:cubicBezTo>
                      <a:pt x="83" y="89"/>
                      <a:pt x="88" y="89"/>
                      <a:pt x="92" y="88"/>
                    </a:cubicBezTo>
                    <a:cubicBezTo>
                      <a:pt x="92" y="93"/>
                      <a:pt x="92" y="93"/>
                      <a:pt x="92" y="93"/>
                    </a:cubicBezTo>
                    <a:cubicBezTo>
                      <a:pt x="88" y="94"/>
                      <a:pt x="83" y="94"/>
                      <a:pt x="78" y="94"/>
                    </a:cubicBezTo>
                    <a:cubicBezTo>
                      <a:pt x="56" y="94"/>
                      <a:pt x="37" y="85"/>
                      <a:pt x="23" y="71"/>
                    </a:cubicBezTo>
                    <a:cubicBezTo>
                      <a:pt x="9" y="57"/>
                      <a:pt x="0" y="38"/>
                      <a:pt x="0" y="16"/>
                    </a:cubicBezTo>
                    <a:cubicBezTo>
                      <a:pt x="0" y="14"/>
                      <a:pt x="0" y="11"/>
                      <a:pt x="0" y="9"/>
                    </a:cubicBezTo>
                    <a:cubicBezTo>
                      <a:pt x="1" y="6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6"/>
                      <a:pt x="5" y="8"/>
                      <a:pt x="5" y="9"/>
                    </a:cubicBezTo>
                    <a:cubicBezTo>
                      <a:pt x="5" y="12"/>
                      <a:pt x="5" y="14"/>
                      <a:pt x="5" y="16"/>
                    </a:cubicBezTo>
                    <a:cubicBezTo>
                      <a:pt x="5" y="36"/>
                      <a:pt x="13" y="55"/>
                      <a:pt x="26" y="68"/>
                    </a:cubicBezTo>
                    <a:cubicBezTo>
                      <a:pt x="39" y="81"/>
                      <a:pt x="58" y="89"/>
                      <a:pt x="7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6" name="Freeform 247"/>
              <p:cNvSpPr>
                <a:spLocks noEditPoints="1"/>
              </p:cNvSpPr>
              <p:nvPr/>
            </p:nvSpPr>
            <p:spPr bwMode="auto">
              <a:xfrm>
                <a:off x="6961198" y="2101863"/>
                <a:ext cx="376239" cy="41275"/>
              </a:xfrm>
              <a:custGeom>
                <a:avLst/>
                <a:gdLst>
                  <a:gd name="T0" fmla="*/ 84 w 167"/>
                  <a:gd name="T1" fmla="*/ 0 h 18"/>
                  <a:gd name="T2" fmla="*/ 165 w 167"/>
                  <a:gd name="T3" fmla="*/ 0 h 18"/>
                  <a:gd name="T4" fmla="*/ 167 w 167"/>
                  <a:gd name="T5" fmla="*/ 3 h 18"/>
                  <a:gd name="T6" fmla="*/ 167 w 167"/>
                  <a:gd name="T7" fmla="*/ 16 h 18"/>
                  <a:gd name="T8" fmla="*/ 165 w 167"/>
                  <a:gd name="T9" fmla="*/ 18 h 18"/>
                  <a:gd name="T10" fmla="*/ 84 w 167"/>
                  <a:gd name="T11" fmla="*/ 18 h 18"/>
                  <a:gd name="T12" fmla="*/ 84 w 167"/>
                  <a:gd name="T13" fmla="*/ 14 h 18"/>
                  <a:gd name="T14" fmla="*/ 163 w 167"/>
                  <a:gd name="T15" fmla="*/ 14 h 18"/>
                  <a:gd name="T16" fmla="*/ 163 w 167"/>
                  <a:gd name="T17" fmla="*/ 5 h 18"/>
                  <a:gd name="T18" fmla="*/ 84 w 167"/>
                  <a:gd name="T19" fmla="*/ 5 h 18"/>
                  <a:gd name="T20" fmla="*/ 84 w 167"/>
                  <a:gd name="T21" fmla="*/ 0 h 18"/>
                  <a:gd name="T22" fmla="*/ 2 w 167"/>
                  <a:gd name="T23" fmla="*/ 0 h 18"/>
                  <a:gd name="T24" fmla="*/ 84 w 167"/>
                  <a:gd name="T25" fmla="*/ 0 h 18"/>
                  <a:gd name="T26" fmla="*/ 84 w 167"/>
                  <a:gd name="T27" fmla="*/ 5 h 18"/>
                  <a:gd name="T28" fmla="*/ 5 w 167"/>
                  <a:gd name="T29" fmla="*/ 5 h 18"/>
                  <a:gd name="T30" fmla="*/ 5 w 167"/>
                  <a:gd name="T31" fmla="*/ 14 h 18"/>
                  <a:gd name="T32" fmla="*/ 84 w 167"/>
                  <a:gd name="T33" fmla="*/ 14 h 18"/>
                  <a:gd name="T34" fmla="*/ 84 w 167"/>
                  <a:gd name="T35" fmla="*/ 18 h 18"/>
                  <a:gd name="T36" fmla="*/ 2 w 167"/>
                  <a:gd name="T37" fmla="*/ 18 h 18"/>
                  <a:gd name="T38" fmla="*/ 0 w 167"/>
                  <a:gd name="T39" fmla="*/ 16 h 18"/>
                  <a:gd name="T40" fmla="*/ 0 w 167"/>
                  <a:gd name="T41" fmla="*/ 3 h 18"/>
                  <a:gd name="T42" fmla="*/ 2 w 167"/>
                  <a:gd name="T4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7" h="18">
                    <a:moveTo>
                      <a:pt x="84" y="0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166" y="0"/>
                      <a:pt x="167" y="1"/>
                      <a:pt x="167" y="3"/>
                    </a:cubicBezTo>
                    <a:cubicBezTo>
                      <a:pt x="167" y="16"/>
                      <a:pt x="167" y="16"/>
                      <a:pt x="167" y="16"/>
                    </a:cubicBezTo>
                    <a:cubicBezTo>
                      <a:pt x="167" y="17"/>
                      <a:pt x="166" y="18"/>
                      <a:pt x="165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163" y="14"/>
                      <a:pt x="163" y="14"/>
                      <a:pt x="163" y="14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84" y="5"/>
                      <a:pt x="84" y="5"/>
                      <a:pt x="84" y="5"/>
                    </a:cubicBezTo>
                    <a:lnTo>
                      <a:pt x="84" y="0"/>
                    </a:lnTo>
                    <a:close/>
                    <a:moveTo>
                      <a:pt x="2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0" y="17"/>
                      <a:pt x="0" y="1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7" name="Freeform 248"/>
              <p:cNvSpPr>
                <a:spLocks noEditPoints="1"/>
              </p:cNvSpPr>
              <p:nvPr/>
            </p:nvSpPr>
            <p:spPr bwMode="auto">
              <a:xfrm>
                <a:off x="7046924" y="1711335"/>
                <a:ext cx="71439" cy="166689"/>
              </a:xfrm>
              <a:custGeom>
                <a:avLst/>
                <a:gdLst>
                  <a:gd name="T0" fmla="*/ 25 w 32"/>
                  <a:gd name="T1" fmla="*/ 59 h 74"/>
                  <a:gd name="T2" fmla="*/ 21 w 32"/>
                  <a:gd name="T3" fmla="*/ 33 h 74"/>
                  <a:gd name="T4" fmla="*/ 19 w 32"/>
                  <a:gd name="T5" fmla="*/ 30 h 74"/>
                  <a:gd name="T6" fmla="*/ 16 w 32"/>
                  <a:gd name="T7" fmla="*/ 22 h 74"/>
                  <a:gd name="T8" fmla="*/ 19 w 32"/>
                  <a:gd name="T9" fmla="*/ 15 h 74"/>
                  <a:gd name="T10" fmla="*/ 21 w 32"/>
                  <a:gd name="T11" fmla="*/ 8 h 74"/>
                  <a:gd name="T12" fmla="*/ 16 w 32"/>
                  <a:gd name="T13" fmla="*/ 5 h 74"/>
                  <a:gd name="T14" fmla="*/ 22 w 32"/>
                  <a:gd name="T15" fmla="*/ 2 h 74"/>
                  <a:gd name="T16" fmla="*/ 26 w 32"/>
                  <a:gd name="T17" fmla="*/ 9 h 74"/>
                  <a:gd name="T18" fmla="*/ 21 w 32"/>
                  <a:gd name="T19" fmla="*/ 22 h 74"/>
                  <a:gd name="T20" fmla="*/ 25 w 32"/>
                  <a:gd name="T21" fmla="*/ 31 h 74"/>
                  <a:gd name="T22" fmla="*/ 30 w 32"/>
                  <a:gd name="T23" fmla="*/ 44 h 74"/>
                  <a:gd name="T24" fmla="*/ 17 w 32"/>
                  <a:gd name="T25" fmla="*/ 72 h 74"/>
                  <a:gd name="T26" fmla="*/ 16 w 32"/>
                  <a:gd name="T27" fmla="*/ 67 h 74"/>
                  <a:gd name="T28" fmla="*/ 16 w 32"/>
                  <a:gd name="T29" fmla="*/ 54 h 74"/>
                  <a:gd name="T30" fmla="*/ 13 w 32"/>
                  <a:gd name="T31" fmla="*/ 57 h 74"/>
                  <a:gd name="T32" fmla="*/ 9 w 32"/>
                  <a:gd name="T33" fmla="*/ 65 h 74"/>
                  <a:gd name="T34" fmla="*/ 10 w 32"/>
                  <a:gd name="T35" fmla="*/ 67 h 74"/>
                  <a:gd name="T36" fmla="*/ 16 w 32"/>
                  <a:gd name="T37" fmla="*/ 67 h 74"/>
                  <a:gd name="T38" fmla="*/ 7 w 32"/>
                  <a:gd name="T39" fmla="*/ 70 h 74"/>
                  <a:gd name="T40" fmla="*/ 7 w 32"/>
                  <a:gd name="T41" fmla="*/ 70 h 74"/>
                  <a:gd name="T42" fmla="*/ 4 w 32"/>
                  <a:gd name="T43" fmla="*/ 62 h 74"/>
                  <a:gd name="T44" fmla="*/ 11 w 32"/>
                  <a:gd name="T45" fmla="*/ 48 h 74"/>
                  <a:gd name="T46" fmla="*/ 3 w 32"/>
                  <a:gd name="T47" fmla="*/ 31 h 74"/>
                  <a:gd name="T48" fmla="*/ 3 w 32"/>
                  <a:gd name="T49" fmla="*/ 31 h 74"/>
                  <a:gd name="T50" fmla="*/ 11 w 32"/>
                  <a:gd name="T51" fmla="*/ 2 h 74"/>
                  <a:gd name="T52" fmla="*/ 16 w 32"/>
                  <a:gd name="T53" fmla="*/ 5 h 74"/>
                  <a:gd name="T54" fmla="*/ 7 w 32"/>
                  <a:gd name="T55" fmla="*/ 16 h 74"/>
                  <a:gd name="T56" fmla="*/ 7 w 32"/>
                  <a:gd name="T57" fmla="*/ 29 h 74"/>
                  <a:gd name="T58" fmla="*/ 15 w 32"/>
                  <a:gd name="T59" fmla="*/ 46 h 74"/>
                  <a:gd name="T60" fmla="*/ 16 w 32"/>
                  <a:gd name="T61" fmla="*/ 54 h 74"/>
                  <a:gd name="T62" fmla="*/ 16 w 32"/>
                  <a:gd name="T63" fmla="*/ 22 h 74"/>
                  <a:gd name="T64" fmla="*/ 16 w 32"/>
                  <a:gd name="T65" fmla="*/ 2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74">
                    <a:moveTo>
                      <a:pt x="16" y="67"/>
                    </a:moveTo>
                    <a:cubicBezTo>
                      <a:pt x="20" y="66"/>
                      <a:pt x="23" y="63"/>
                      <a:pt x="25" y="59"/>
                    </a:cubicBezTo>
                    <a:cubicBezTo>
                      <a:pt x="27" y="55"/>
                      <a:pt x="27" y="50"/>
                      <a:pt x="26" y="45"/>
                    </a:cubicBezTo>
                    <a:cubicBezTo>
                      <a:pt x="25" y="41"/>
                      <a:pt x="23" y="37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0" y="32"/>
                      <a:pt x="19" y="31"/>
                      <a:pt x="19" y="30"/>
                    </a:cubicBezTo>
                    <a:cubicBezTo>
                      <a:pt x="18" y="28"/>
                      <a:pt x="17" y="26"/>
                      <a:pt x="16" y="23"/>
                    </a:cubicBezTo>
                    <a:cubicBezTo>
                      <a:pt x="16" y="23"/>
                      <a:pt x="16" y="22"/>
                      <a:pt x="16" y="22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18"/>
                      <a:pt x="17" y="17"/>
                      <a:pt x="19" y="15"/>
                    </a:cubicBezTo>
                    <a:cubicBezTo>
                      <a:pt x="21" y="14"/>
                      <a:pt x="22" y="12"/>
                      <a:pt x="22" y="10"/>
                    </a:cubicBezTo>
                    <a:cubicBezTo>
                      <a:pt x="22" y="9"/>
                      <a:pt x="21" y="8"/>
                      <a:pt x="21" y="8"/>
                    </a:cubicBezTo>
                    <a:cubicBezTo>
                      <a:pt x="20" y="7"/>
                      <a:pt x="20" y="7"/>
                      <a:pt x="19" y="6"/>
                    </a:cubicBezTo>
                    <a:cubicBezTo>
                      <a:pt x="18" y="5"/>
                      <a:pt x="17" y="5"/>
                      <a:pt x="16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1"/>
                      <a:pt x="22" y="2"/>
                    </a:cubicBezTo>
                    <a:cubicBezTo>
                      <a:pt x="23" y="3"/>
                      <a:pt x="24" y="4"/>
                      <a:pt x="25" y="5"/>
                    </a:cubicBezTo>
                    <a:cubicBezTo>
                      <a:pt x="26" y="6"/>
                      <a:pt x="26" y="8"/>
                      <a:pt x="26" y="9"/>
                    </a:cubicBezTo>
                    <a:cubicBezTo>
                      <a:pt x="27" y="13"/>
                      <a:pt x="26" y="17"/>
                      <a:pt x="22" y="19"/>
                    </a:cubicBezTo>
                    <a:cubicBezTo>
                      <a:pt x="21" y="20"/>
                      <a:pt x="21" y="21"/>
                      <a:pt x="21" y="22"/>
                    </a:cubicBezTo>
                    <a:cubicBezTo>
                      <a:pt x="21" y="24"/>
                      <a:pt x="22" y="26"/>
                      <a:pt x="23" y="28"/>
                    </a:cubicBezTo>
                    <a:cubicBezTo>
                      <a:pt x="24" y="29"/>
                      <a:pt x="24" y="30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5"/>
                      <a:pt x="29" y="39"/>
                      <a:pt x="30" y="44"/>
                    </a:cubicBezTo>
                    <a:cubicBezTo>
                      <a:pt x="32" y="50"/>
                      <a:pt x="32" y="56"/>
                      <a:pt x="29" y="61"/>
                    </a:cubicBezTo>
                    <a:cubicBezTo>
                      <a:pt x="27" y="66"/>
                      <a:pt x="23" y="70"/>
                      <a:pt x="17" y="72"/>
                    </a:cubicBezTo>
                    <a:cubicBezTo>
                      <a:pt x="17" y="72"/>
                      <a:pt x="16" y="72"/>
                      <a:pt x="16" y="72"/>
                    </a:cubicBezTo>
                    <a:cubicBezTo>
                      <a:pt x="16" y="67"/>
                      <a:pt x="16" y="67"/>
                      <a:pt x="16" y="67"/>
                    </a:cubicBezTo>
                    <a:close/>
                    <a:moveTo>
                      <a:pt x="16" y="50"/>
                    </a:move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2"/>
                      <a:pt x="16" y="51"/>
                      <a:pt x="16" y="50"/>
                    </a:cubicBezTo>
                    <a:close/>
                    <a:moveTo>
                      <a:pt x="13" y="57"/>
                    </a:moveTo>
                    <a:cubicBezTo>
                      <a:pt x="10" y="58"/>
                      <a:pt x="9" y="60"/>
                      <a:pt x="9" y="62"/>
                    </a:cubicBezTo>
                    <a:cubicBezTo>
                      <a:pt x="9" y="63"/>
                      <a:pt x="9" y="64"/>
                      <a:pt x="9" y="65"/>
                    </a:cubicBezTo>
                    <a:cubicBezTo>
                      <a:pt x="10" y="65"/>
                      <a:pt x="10" y="66"/>
                      <a:pt x="10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3" y="68"/>
                      <a:pt x="15" y="68"/>
                    </a:cubicBezTo>
                    <a:cubicBezTo>
                      <a:pt x="16" y="68"/>
                      <a:pt x="16" y="67"/>
                      <a:pt x="16" y="67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2" y="74"/>
                      <a:pt x="9" y="72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6" y="69"/>
                      <a:pt x="5" y="67"/>
                      <a:pt x="5" y="66"/>
                    </a:cubicBezTo>
                    <a:cubicBezTo>
                      <a:pt x="4" y="65"/>
                      <a:pt x="4" y="63"/>
                      <a:pt x="4" y="62"/>
                    </a:cubicBezTo>
                    <a:cubicBezTo>
                      <a:pt x="4" y="58"/>
                      <a:pt x="7" y="54"/>
                      <a:pt x="11" y="53"/>
                    </a:cubicBezTo>
                    <a:cubicBezTo>
                      <a:pt x="12" y="52"/>
                      <a:pt x="12" y="50"/>
                      <a:pt x="11" y="48"/>
                    </a:cubicBezTo>
                    <a:cubicBezTo>
                      <a:pt x="9" y="44"/>
                      <a:pt x="7" y="39"/>
                      <a:pt x="5" y="36"/>
                    </a:cubicBezTo>
                    <a:cubicBezTo>
                      <a:pt x="4" y="34"/>
                      <a:pt x="3" y="32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25"/>
                      <a:pt x="0" y="20"/>
                      <a:pt x="2" y="14"/>
                    </a:cubicBezTo>
                    <a:cubicBezTo>
                      <a:pt x="3" y="9"/>
                      <a:pt x="7" y="5"/>
                      <a:pt x="11" y="2"/>
                    </a:cubicBezTo>
                    <a:cubicBezTo>
                      <a:pt x="13" y="1"/>
                      <a:pt x="15" y="0"/>
                      <a:pt x="16" y="0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6"/>
                      <a:pt x="14" y="6"/>
                    </a:cubicBezTo>
                    <a:cubicBezTo>
                      <a:pt x="10" y="8"/>
                      <a:pt x="8" y="12"/>
                      <a:pt x="7" y="16"/>
                    </a:cubicBezTo>
                    <a:cubicBezTo>
                      <a:pt x="5" y="20"/>
                      <a:pt x="6" y="25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8" y="32"/>
                      <a:pt x="9" y="34"/>
                    </a:cubicBezTo>
                    <a:cubicBezTo>
                      <a:pt x="11" y="37"/>
                      <a:pt x="14" y="42"/>
                      <a:pt x="15" y="46"/>
                    </a:cubicBezTo>
                    <a:cubicBezTo>
                      <a:pt x="16" y="47"/>
                      <a:pt x="16" y="49"/>
                      <a:pt x="16" y="50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5"/>
                      <a:pt x="15" y="57"/>
                      <a:pt x="13" y="57"/>
                    </a:cubicBezTo>
                    <a:close/>
                    <a:moveTo>
                      <a:pt x="16" y="22"/>
                    </a:move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8" name="Freeform 249"/>
              <p:cNvSpPr>
                <a:spLocks noEditPoints="1"/>
              </p:cNvSpPr>
              <p:nvPr/>
            </p:nvSpPr>
            <p:spPr bwMode="auto">
              <a:xfrm>
                <a:off x="7143761" y="1711335"/>
                <a:ext cx="69851" cy="166689"/>
              </a:xfrm>
              <a:custGeom>
                <a:avLst/>
                <a:gdLst>
                  <a:gd name="T0" fmla="*/ 24 w 31"/>
                  <a:gd name="T1" fmla="*/ 59 h 74"/>
                  <a:gd name="T2" fmla="*/ 25 w 31"/>
                  <a:gd name="T3" fmla="*/ 45 h 74"/>
                  <a:gd name="T4" fmla="*/ 18 w 31"/>
                  <a:gd name="T5" fmla="*/ 30 h 74"/>
                  <a:gd name="T6" fmla="*/ 16 w 31"/>
                  <a:gd name="T7" fmla="*/ 22 h 74"/>
                  <a:gd name="T8" fmla="*/ 19 w 31"/>
                  <a:gd name="T9" fmla="*/ 15 h 74"/>
                  <a:gd name="T10" fmla="*/ 20 w 31"/>
                  <a:gd name="T11" fmla="*/ 8 h 74"/>
                  <a:gd name="T12" fmla="*/ 16 w 31"/>
                  <a:gd name="T13" fmla="*/ 5 h 74"/>
                  <a:gd name="T14" fmla="*/ 22 w 31"/>
                  <a:gd name="T15" fmla="*/ 2 h 74"/>
                  <a:gd name="T16" fmla="*/ 26 w 31"/>
                  <a:gd name="T17" fmla="*/ 9 h 74"/>
                  <a:gd name="T18" fmla="*/ 20 w 31"/>
                  <a:gd name="T19" fmla="*/ 22 h 74"/>
                  <a:gd name="T20" fmla="*/ 24 w 31"/>
                  <a:gd name="T21" fmla="*/ 31 h 74"/>
                  <a:gd name="T22" fmla="*/ 29 w 31"/>
                  <a:gd name="T23" fmla="*/ 61 h 74"/>
                  <a:gd name="T24" fmla="*/ 16 w 31"/>
                  <a:gd name="T25" fmla="*/ 72 h 74"/>
                  <a:gd name="T26" fmla="*/ 16 w 31"/>
                  <a:gd name="T27" fmla="*/ 67 h 74"/>
                  <a:gd name="T28" fmla="*/ 16 w 31"/>
                  <a:gd name="T29" fmla="*/ 54 h 74"/>
                  <a:gd name="T30" fmla="*/ 12 w 31"/>
                  <a:gd name="T31" fmla="*/ 57 h 74"/>
                  <a:gd name="T32" fmla="*/ 9 w 31"/>
                  <a:gd name="T33" fmla="*/ 65 h 74"/>
                  <a:gd name="T34" fmla="*/ 10 w 31"/>
                  <a:gd name="T35" fmla="*/ 67 h 74"/>
                  <a:gd name="T36" fmla="*/ 16 w 31"/>
                  <a:gd name="T37" fmla="*/ 67 h 74"/>
                  <a:gd name="T38" fmla="*/ 6 w 31"/>
                  <a:gd name="T39" fmla="*/ 70 h 74"/>
                  <a:gd name="T40" fmla="*/ 4 w 31"/>
                  <a:gd name="T41" fmla="*/ 66 h 74"/>
                  <a:gd name="T42" fmla="*/ 11 w 31"/>
                  <a:gd name="T43" fmla="*/ 53 h 74"/>
                  <a:gd name="T44" fmla="*/ 4 w 31"/>
                  <a:gd name="T45" fmla="*/ 36 h 74"/>
                  <a:gd name="T46" fmla="*/ 2 w 31"/>
                  <a:gd name="T47" fmla="*/ 31 h 74"/>
                  <a:gd name="T48" fmla="*/ 1 w 31"/>
                  <a:gd name="T49" fmla="*/ 14 h 74"/>
                  <a:gd name="T50" fmla="*/ 16 w 31"/>
                  <a:gd name="T51" fmla="*/ 0 h 74"/>
                  <a:gd name="T52" fmla="*/ 13 w 31"/>
                  <a:gd name="T53" fmla="*/ 6 h 74"/>
                  <a:gd name="T54" fmla="*/ 7 w 31"/>
                  <a:gd name="T55" fmla="*/ 29 h 74"/>
                  <a:gd name="T56" fmla="*/ 9 w 31"/>
                  <a:gd name="T57" fmla="*/ 34 h 74"/>
                  <a:gd name="T58" fmla="*/ 16 w 31"/>
                  <a:gd name="T59" fmla="*/ 50 h 74"/>
                  <a:gd name="T60" fmla="*/ 12 w 31"/>
                  <a:gd name="T61" fmla="*/ 57 h 74"/>
                  <a:gd name="T62" fmla="*/ 16 w 31"/>
                  <a:gd name="T63" fmla="*/ 2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" h="74">
                    <a:moveTo>
                      <a:pt x="16" y="67"/>
                    </a:moveTo>
                    <a:cubicBezTo>
                      <a:pt x="20" y="66"/>
                      <a:pt x="23" y="63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6" y="55"/>
                      <a:pt x="26" y="50"/>
                      <a:pt x="25" y="45"/>
                    </a:cubicBezTo>
                    <a:cubicBezTo>
                      <a:pt x="24" y="41"/>
                      <a:pt x="22" y="37"/>
                      <a:pt x="20" y="33"/>
                    </a:cubicBezTo>
                    <a:cubicBezTo>
                      <a:pt x="20" y="32"/>
                      <a:pt x="19" y="31"/>
                      <a:pt x="18" y="30"/>
                    </a:cubicBezTo>
                    <a:cubicBezTo>
                      <a:pt x="17" y="28"/>
                      <a:pt x="16" y="26"/>
                      <a:pt x="16" y="23"/>
                    </a:cubicBezTo>
                    <a:cubicBezTo>
                      <a:pt x="16" y="23"/>
                      <a:pt x="16" y="22"/>
                      <a:pt x="16" y="22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18"/>
                      <a:pt x="17" y="17"/>
                      <a:pt x="19" y="15"/>
                    </a:cubicBezTo>
                    <a:cubicBezTo>
                      <a:pt x="21" y="14"/>
                      <a:pt x="21" y="12"/>
                      <a:pt x="21" y="10"/>
                    </a:cubicBezTo>
                    <a:cubicBezTo>
                      <a:pt x="21" y="9"/>
                      <a:pt x="21" y="8"/>
                      <a:pt x="20" y="8"/>
                    </a:cubicBezTo>
                    <a:cubicBezTo>
                      <a:pt x="20" y="7"/>
                      <a:pt x="19" y="7"/>
                      <a:pt x="19" y="6"/>
                    </a:cubicBezTo>
                    <a:cubicBezTo>
                      <a:pt x="18" y="5"/>
                      <a:pt x="17" y="5"/>
                      <a:pt x="16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1"/>
                      <a:pt x="22" y="2"/>
                    </a:cubicBezTo>
                    <a:cubicBezTo>
                      <a:pt x="23" y="3"/>
                      <a:pt x="24" y="4"/>
                      <a:pt x="24" y="5"/>
                    </a:cubicBezTo>
                    <a:cubicBezTo>
                      <a:pt x="25" y="6"/>
                      <a:pt x="26" y="8"/>
                      <a:pt x="26" y="9"/>
                    </a:cubicBezTo>
                    <a:cubicBezTo>
                      <a:pt x="26" y="13"/>
                      <a:pt x="25" y="17"/>
                      <a:pt x="21" y="19"/>
                    </a:cubicBezTo>
                    <a:cubicBezTo>
                      <a:pt x="20" y="20"/>
                      <a:pt x="20" y="21"/>
                      <a:pt x="20" y="22"/>
                    </a:cubicBezTo>
                    <a:cubicBezTo>
                      <a:pt x="21" y="24"/>
                      <a:pt x="22" y="26"/>
                      <a:pt x="23" y="28"/>
                    </a:cubicBezTo>
                    <a:cubicBezTo>
                      <a:pt x="23" y="29"/>
                      <a:pt x="24" y="30"/>
                      <a:pt x="24" y="31"/>
                    </a:cubicBezTo>
                    <a:cubicBezTo>
                      <a:pt x="27" y="35"/>
                      <a:pt x="29" y="39"/>
                      <a:pt x="30" y="44"/>
                    </a:cubicBezTo>
                    <a:cubicBezTo>
                      <a:pt x="31" y="50"/>
                      <a:pt x="31" y="56"/>
                      <a:pt x="29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6" y="66"/>
                      <a:pt x="22" y="70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67"/>
                      <a:pt x="16" y="67"/>
                      <a:pt x="16" y="67"/>
                    </a:cubicBezTo>
                    <a:close/>
                    <a:moveTo>
                      <a:pt x="16" y="50"/>
                    </a:move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2"/>
                      <a:pt x="16" y="51"/>
                      <a:pt x="16" y="50"/>
                    </a:cubicBezTo>
                    <a:close/>
                    <a:moveTo>
                      <a:pt x="12" y="57"/>
                    </a:moveTo>
                    <a:cubicBezTo>
                      <a:pt x="10" y="58"/>
                      <a:pt x="8" y="60"/>
                      <a:pt x="8" y="62"/>
                    </a:cubicBezTo>
                    <a:cubicBezTo>
                      <a:pt x="8" y="63"/>
                      <a:pt x="8" y="64"/>
                      <a:pt x="9" y="65"/>
                    </a:cubicBezTo>
                    <a:cubicBezTo>
                      <a:pt x="9" y="65"/>
                      <a:pt x="9" y="66"/>
                      <a:pt x="10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3" y="68"/>
                      <a:pt x="15" y="68"/>
                    </a:cubicBezTo>
                    <a:cubicBezTo>
                      <a:pt x="15" y="68"/>
                      <a:pt x="15" y="67"/>
                      <a:pt x="16" y="67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2" y="74"/>
                      <a:pt x="8" y="72"/>
                      <a:pt x="6" y="70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5" y="69"/>
                      <a:pt x="5" y="67"/>
                      <a:pt x="4" y="66"/>
                    </a:cubicBezTo>
                    <a:cubicBezTo>
                      <a:pt x="4" y="65"/>
                      <a:pt x="4" y="63"/>
                      <a:pt x="4" y="62"/>
                    </a:cubicBezTo>
                    <a:cubicBezTo>
                      <a:pt x="4" y="58"/>
                      <a:pt x="6" y="54"/>
                      <a:pt x="11" y="53"/>
                    </a:cubicBezTo>
                    <a:cubicBezTo>
                      <a:pt x="11" y="52"/>
                      <a:pt x="11" y="50"/>
                      <a:pt x="10" y="48"/>
                    </a:cubicBezTo>
                    <a:cubicBezTo>
                      <a:pt x="9" y="44"/>
                      <a:pt x="6" y="39"/>
                      <a:pt x="4" y="36"/>
                    </a:cubicBezTo>
                    <a:cubicBezTo>
                      <a:pt x="3" y="34"/>
                      <a:pt x="2" y="32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25"/>
                      <a:pt x="0" y="20"/>
                      <a:pt x="1" y="14"/>
                    </a:cubicBezTo>
                    <a:cubicBezTo>
                      <a:pt x="3" y="9"/>
                      <a:pt x="6" y="5"/>
                      <a:pt x="11" y="2"/>
                    </a:cubicBezTo>
                    <a:cubicBezTo>
                      <a:pt x="12" y="1"/>
                      <a:pt x="14" y="0"/>
                      <a:pt x="16" y="0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4" y="6"/>
                      <a:pt x="13" y="6"/>
                    </a:cubicBezTo>
                    <a:cubicBezTo>
                      <a:pt x="10" y="8"/>
                      <a:pt x="7" y="12"/>
                      <a:pt x="6" y="16"/>
                    </a:cubicBezTo>
                    <a:cubicBezTo>
                      <a:pt x="5" y="20"/>
                      <a:pt x="5" y="25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8" y="32"/>
                      <a:pt x="9" y="34"/>
                    </a:cubicBezTo>
                    <a:cubicBezTo>
                      <a:pt x="11" y="37"/>
                      <a:pt x="13" y="42"/>
                      <a:pt x="15" y="46"/>
                    </a:cubicBezTo>
                    <a:cubicBezTo>
                      <a:pt x="15" y="47"/>
                      <a:pt x="15" y="49"/>
                      <a:pt x="16" y="50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5" y="55"/>
                      <a:pt x="14" y="57"/>
                      <a:pt x="12" y="57"/>
                    </a:cubicBezTo>
                    <a:close/>
                    <a:moveTo>
                      <a:pt x="16" y="22"/>
                    </a:move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9" name="Freeform 250"/>
              <p:cNvSpPr>
                <a:spLocks noEditPoints="1"/>
              </p:cNvSpPr>
              <p:nvPr/>
            </p:nvSpPr>
            <p:spPr bwMode="auto">
              <a:xfrm>
                <a:off x="9844103" y="319091"/>
                <a:ext cx="177800" cy="279401"/>
              </a:xfrm>
              <a:custGeom>
                <a:avLst/>
                <a:gdLst>
                  <a:gd name="T0" fmla="*/ 74 w 79"/>
                  <a:gd name="T1" fmla="*/ 71 h 124"/>
                  <a:gd name="T2" fmla="*/ 74 w 79"/>
                  <a:gd name="T3" fmla="*/ 5 h 124"/>
                  <a:gd name="T4" fmla="*/ 41 w 79"/>
                  <a:gd name="T5" fmla="*/ 5 h 124"/>
                  <a:gd name="T6" fmla="*/ 40 w 79"/>
                  <a:gd name="T7" fmla="*/ 9 h 124"/>
                  <a:gd name="T8" fmla="*/ 40 w 79"/>
                  <a:gd name="T9" fmla="*/ 0 h 124"/>
                  <a:gd name="T10" fmla="*/ 40 w 79"/>
                  <a:gd name="T11" fmla="*/ 0 h 124"/>
                  <a:gd name="T12" fmla="*/ 76 w 79"/>
                  <a:gd name="T13" fmla="*/ 0 h 124"/>
                  <a:gd name="T14" fmla="*/ 79 w 79"/>
                  <a:gd name="T15" fmla="*/ 2 h 124"/>
                  <a:gd name="T16" fmla="*/ 79 w 79"/>
                  <a:gd name="T17" fmla="*/ 72 h 124"/>
                  <a:gd name="T18" fmla="*/ 79 w 79"/>
                  <a:gd name="T19" fmla="*/ 72 h 124"/>
                  <a:gd name="T20" fmla="*/ 78 w 79"/>
                  <a:gd name="T21" fmla="*/ 72 h 124"/>
                  <a:gd name="T22" fmla="*/ 58 w 79"/>
                  <a:gd name="T23" fmla="*/ 122 h 124"/>
                  <a:gd name="T24" fmla="*/ 58 w 79"/>
                  <a:gd name="T25" fmla="*/ 123 h 124"/>
                  <a:gd name="T26" fmla="*/ 55 w 79"/>
                  <a:gd name="T27" fmla="*/ 124 h 124"/>
                  <a:gd name="T28" fmla="*/ 40 w 79"/>
                  <a:gd name="T29" fmla="*/ 117 h 124"/>
                  <a:gd name="T30" fmla="*/ 40 w 79"/>
                  <a:gd name="T31" fmla="*/ 112 h 124"/>
                  <a:gd name="T32" fmla="*/ 55 w 79"/>
                  <a:gd name="T33" fmla="*/ 118 h 124"/>
                  <a:gd name="T34" fmla="*/ 74 w 79"/>
                  <a:gd name="T35" fmla="*/ 71 h 124"/>
                  <a:gd name="T36" fmla="*/ 40 w 79"/>
                  <a:gd name="T37" fmla="*/ 9 h 124"/>
                  <a:gd name="T38" fmla="*/ 5 w 79"/>
                  <a:gd name="T39" fmla="*/ 97 h 124"/>
                  <a:gd name="T40" fmla="*/ 40 w 79"/>
                  <a:gd name="T41" fmla="*/ 112 h 124"/>
                  <a:gd name="T42" fmla="*/ 40 w 79"/>
                  <a:gd name="T43" fmla="*/ 117 h 124"/>
                  <a:gd name="T44" fmla="*/ 1 w 79"/>
                  <a:gd name="T45" fmla="*/ 100 h 124"/>
                  <a:gd name="T46" fmla="*/ 1 w 79"/>
                  <a:gd name="T47" fmla="*/ 100 h 124"/>
                  <a:gd name="T48" fmla="*/ 0 w 79"/>
                  <a:gd name="T49" fmla="*/ 97 h 124"/>
                  <a:gd name="T50" fmla="*/ 37 w 79"/>
                  <a:gd name="T51" fmla="*/ 1 h 124"/>
                  <a:gd name="T52" fmla="*/ 40 w 79"/>
                  <a:gd name="T53" fmla="*/ 0 h 124"/>
                  <a:gd name="T54" fmla="*/ 40 w 79"/>
                  <a:gd name="T55" fmla="*/ 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9" h="124">
                    <a:moveTo>
                      <a:pt x="74" y="71"/>
                    </a:moveTo>
                    <a:cubicBezTo>
                      <a:pt x="74" y="5"/>
                      <a:pt x="74" y="5"/>
                      <a:pt x="74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7" y="0"/>
                      <a:pt x="79" y="1"/>
                      <a:pt x="79" y="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8" y="72"/>
                      <a:pt x="78" y="7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58" y="124"/>
                      <a:pt x="56" y="124"/>
                      <a:pt x="55" y="124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55" y="118"/>
                      <a:pt x="55" y="118"/>
                      <a:pt x="55" y="118"/>
                    </a:cubicBezTo>
                    <a:lnTo>
                      <a:pt x="74" y="71"/>
                    </a:lnTo>
                    <a:close/>
                    <a:moveTo>
                      <a:pt x="40" y="9"/>
                    </a:moveTo>
                    <a:cubicBezTo>
                      <a:pt x="5" y="97"/>
                      <a:pt x="5" y="97"/>
                      <a:pt x="5" y="97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0" y="100"/>
                      <a:pt x="0" y="98"/>
                      <a:pt x="0" y="97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8" y="1"/>
                      <a:pt x="39" y="0"/>
                      <a:pt x="40" y="0"/>
                    </a:cubicBezTo>
                    <a:lnTo>
                      <a:pt x="4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0" name="Freeform 251"/>
              <p:cNvSpPr>
                <a:spLocks noEditPoints="1"/>
              </p:cNvSpPr>
              <p:nvPr/>
            </p:nvSpPr>
            <p:spPr bwMode="auto">
              <a:xfrm>
                <a:off x="10020316" y="319091"/>
                <a:ext cx="42863" cy="95251"/>
              </a:xfrm>
              <a:custGeom>
                <a:avLst/>
                <a:gdLst>
                  <a:gd name="T0" fmla="*/ 9 w 19"/>
                  <a:gd name="T1" fmla="*/ 29 h 42"/>
                  <a:gd name="T2" fmla="*/ 12 w 19"/>
                  <a:gd name="T3" fmla="*/ 23 h 42"/>
                  <a:gd name="T4" fmla="*/ 14 w 19"/>
                  <a:gd name="T5" fmla="*/ 5 h 42"/>
                  <a:gd name="T6" fmla="*/ 9 w 19"/>
                  <a:gd name="T7" fmla="*/ 5 h 42"/>
                  <a:gd name="T8" fmla="*/ 9 w 19"/>
                  <a:gd name="T9" fmla="*/ 0 h 42"/>
                  <a:gd name="T10" fmla="*/ 16 w 19"/>
                  <a:gd name="T11" fmla="*/ 0 h 42"/>
                  <a:gd name="T12" fmla="*/ 16 w 19"/>
                  <a:gd name="T13" fmla="*/ 0 h 42"/>
                  <a:gd name="T14" fmla="*/ 18 w 19"/>
                  <a:gd name="T15" fmla="*/ 0 h 42"/>
                  <a:gd name="T16" fmla="*/ 18 w 19"/>
                  <a:gd name="T17" fmla="*/ 3 h 42"/>
                  <a:gd name="T18" fmla="*/ 16 w 19"/>
                  <a:gd name="T19" fmla="*/ 24 h 42"/>
                  <a:gd name="T20" fmla="*/ 9 w 19"/>
                  <a:gd name="T21" fmla="*/ 37 h 42"/>
                  <a:gd name="T22" fmla="*/ 9 w 19"/>
                  <a:gd name="T23" fmla="*/ 29 h 42"/>
                  <a:gd name="T24" fmla="*/ 5 w 19"/>
                  <a:gd name="T25" fmla="*/ 35 h 42"/>
                  <a:gd name="T26" fmla="*/ 9 w 19"/>
                  <a:gd name="T27" fmla="*/ 29 h 42"/>
                  <a:gd name="T28" fmla="*/ 9 w 19"/>
                  <a:gd name="T29" fmla="*/ 37 h 42"/>
                  <a:gd name="T30" fmla="*/ 4 w 19"/>
                  <a:gd name="T31" fmla="*/ 41 h 42"/>
                  <a:gd name="T32" fmla="*/ 3 w 19"/>
                  <a:gd name="T33" fmla="*/ 42 h 42"/>
                  <a:gd name="T34" fmla="*/ 0 w 19"/>
                  <a:gd name="T35" fmla="*/ 39 h 42"/>
                  <a:gd name="T36" fmla="*/ 0 w 19"/>
                  <a:gd name="T37" fmla="*/ 2 h 42"/>
                  <a:gd name="T38" fmla="*/ 3 w 19"/>
                  <a:gd name="T39" fmla="*/ 0 h 42"/>
                  <a:gd name="T40" fmla="*/ 9 w 19"/>
                  <a:gd name="T41" fmla="*/ 0 h 42"/>
                  <a:gd name="T42" fmla="*/ 9 w 19"/>
                  <a:gd name="T43" fmla="*/ 5 h 42"/>
                  <a:gd name="T44" fmla="*/ 5 w 19"/>
                  <a:gd name="T45" fmla="*/ 5 h 42"/>
                  <a:gd name="T46" fmla="*/ 5 w 19"/>
                  <a:gd name="T47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42">
                    <a:moveTo>
                      <a:pt x="9" y="29"/>
                    </a:moveTo>
                    <a:cubicBezTo>
                      <a:pt x="10" y="27"/>
                      <a:pt x="11" y="25"/>
                      <a:pt x="12" y="23"/>
                    </a:cubicBezTo>
                    <a:cubicBezTo>
                      <a:pt x="13" y="17"/>
                      <a:pt x="13" y="10"/>
                      <a:pt x="14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9" y="1"/>
                      <a:pt x="19" y="2"/>
                      <a:pt x="18" y="3"/>
                    </a:cubicBezTo>
                    <a:cubicBezTo>
                      <a:pt x="18" y="10"/>
                      <a:pt x="18" y="17"/>
                      <a:pt x="16" y="24"/>
                    </a:cubicBezTo>
                    <a:cubicBezTo>
                      <a:pt x="15" y="29"/>
                      <a:pt x="13" y="34"/>
                      <a:pt x="9" y="37"/>
                    </a:cubicBezTo>
                    <a:lnTo>
                      <a:pt x="9" y="29"/>
                    </a:lnTo>
                    <a:close/>
                    <a:moveTo>
                      <a:pt x="5" y="35"/>
                    </a:moveTo>
                    <a:cubicBezTo>
                      <a:pt x="7" y="33"/>
                      <a:pt x="8" y="31"/>
                      <a:pt x="9" y="29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8" y="39"/>
                      <a:pt x="6" y="40"/>
                      <a:pt x="4" y="41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1" name="Freeform 252"/>
              <p:cNvSpPr>
                <a:spLocks noEditPoints="1"/>
              </p:cNvSpPr>
              <p:nvPr/>
            </p:nvSpPr>
            <p:spPr bwMode="auto">
              <a:xfrm>
                <a:off x="10020316" y="319091"/>
                <a:ext cx="177800" cy="279401"/>
              </a:xfrm>
              <a:custGeom>
                <a:avLst/>
                <a:gdLst>
                  <a:gd name="T0" fmla="*/ 39 w 79"/>
                  <a:gd name="T1" fmla="*/ 112 h 124"/>
                  <a:gd name="T2" fmla="*/ 73 w 79"/>
                  <a:gd name="T3" fmla="*/ 97 h 124"/>
                  <a:gd name="T4" fmla="*/ 39 w 79"/>
                  <a:gd name="T5" fmla="*/ 9 h 124"/>
                  <a:gd name="T6" fmla="*/ 39 w 79"/>
                  <a:gd name="T7" fmla="*/ 0 h 124"/>
                  <a:gd name="T8" fmla="*/ 41 w 79"/>
                  <a:gd name="T9" fmla="*/ 1 h 124"/>
                  <a:gd name="T10" fmla="*/ 79 w 79"/>
                  <a:gd name="T11" fmla="*/ 97 h 124"/>
                  <a:gd name="T12" fmla="*/ 77 w 79"/>
                  <a:gd name="T13" fmla="*/ 100 h 124"/>
                  <a:gd name="T14" fmla="*/ 39 w 79"/>
                  <a:gd name="T15" fmla="*/ 117 h 124"/>
                  <a:gd name="T16" fmla="*/ 39 w 79"/>
                  <a:gd name="T17" fmla="*/ 112 h 124"/>
                  <a:gd name="T18" fmla="*/ 23 w 79"/>
                  <a:gd name="T19" fmla="*/ 5 h 124"/>
                  <a:gd name="T20" fmla="*/ 20 w 79"/>
                  <a:gd name="T21" fmla="*/ 28 h 124"/>
                  <a:gd name="T22" fmla="*/ 5 w 79"/>
                  <a:gd name="T23" fmla="*/ 46 h 124"/>
                  <a:gd name="T24" fmla="*/ 5 w 79"/>
                  <a:gd name="T25" fmla="*/ 71 h 124"/>
                  <a:gd name="T26" fmla="*/ 24 w 79"/>
                  <a:gd name="T27" fmla="*/ 118 h 124"/>
                  <a:gd name="T28" fmla="*/ 39 w 79"/>
                  <a:gd name="T29" fmla="*/ 112 h 124"/>
                  <a:gd name="T30" fmla="*/ 39 w 79"/>
                  <a:gd name="T31" fmla="*/ 117 h 124"/>
                  <a:gd name="T32" fmla="*/ 24 w 79"/>
                  <a:gd name="T33" fmla="*/ 124 h 124"/>
                  <a:gd name="T34" fmla="*/ 24 w 79"/>
                  <a:gd name="T35" fmla="*/ 124 h 124"/>
                  <a:gd name="T36" fmla="*/ 24 w 79"/>
                  <a:gd name="T37" fmla="*/ 124 h 124"/>
                  <a:gd name="T38" fmla="*/ 21 w 79"/>
                  <a:gd name="T39" fmla="*/ 123 h 124"/>
                  <a:gd name="T40" fmla="*/ 0 w 79"/>
                  <a:gd name="T41" fmla="*/ 73 h 124"/>
                  <a:gd name="T42" fmla="*/ 0 w 79"/>
                  <a:gd name="T43" fmla="*/ 72 h 124"/>
                  <a:gd name="T44" fmla="*/ 0 w 79"/>
                  <a:gd name="T45" fmla="*/ 44 h 124"/>
                  <a:gd name="T46" fmla="*/ 0 w 79"/>
                  <a:gd name="T47" fmla="*/ 44 h 124"/>
                  <a:gd name="T48" fmla="*/ 2 w 79"/>
                  <a:gd name="T49" fmla="*/ 42 h 124"/>
                  <a:gd name="T50" fmla="*/ 15 w 79"/>
                  <a:gd name="T51" fmla="*/ 26 h 124"/>
                  <a:gd name="T52" fmla="*/ 18 w 79"/>
                  <a:gd name="T53" fmla="*/ 3 h 124"/>
                  <a:gd name="T54" fmla="*/ 18 w 79"/>
                  <a:gd name="T55" fmla="*/ 2 h 124"/>
                  <a:gd name="T56" fmla="*/ 20 w 79"/>
                  <a:gd name="T57" fmla="*/ 0 h 124"/>
                  <a:gd name="T58" fmla="*/ 39 w 79"/>
                  <a:gd name="T59" fmla="*/ 0 h 124"/>
                  <a:gd name="T60" fmla="*/ 39 w 79"/>
                  <a:gd name="T61" fmla="*/ 0 h 124"/>
                  <a:gd name="T62" fmla="*/ 39 w 79"/>
                  <a:gd name="T63" fmla="*/ 0 h 124"/>
                  <a:gd name="T64" fmla="*/ 39 w 79"/>
                  <a:gd name="T65" fmla="*/ 9 h 124"/>
                  <a:gd name="T66" fmla="*/ 37 w 79"/>
                  <a:gd name="T67" fmla="*/ 5 h 124"/>
                  <a:gd name="T68" fmla="*/ 23 w 79"/>
                  <a:gd name="T69" fmla="*/ 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9" h="124">
                    <a:moveTo>
                      <a:pt x="39" y="112"/>
                    </a:moveTo>
                    <a:cubicBezTo>
                      <a:pt x="73" y="97"/>
                      <a:pt x="73" y="97"/>
                      <a:pt x="73" y="97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0" y="0"/>
                      <a:pt x="41" y="0"/>
                      <a:pt x="41" y="1"/>
                    </a:cubicBezTo>
                    <a:cubicBezTo>
                      <a:pt x="79" y="97"/>
                      <a:pt x="79" y="97"/>
                      <a:pt x="79" y="97"/>
                    </a:cubicBezTo>
                    <a:cubicBezTo>
                      <a:pt x="79" y="98"/>
                      <a:pt x="79" y="100"/>
                      <a:pt x="77" y="100"/>
                    </a:cubicBezTo>
                    <a:cubicBezTo>
                      <a:pt x="39" y="117"/>
                      <a:pt x="39" y="117"/>
                      <a:pt x="39" y="117"/>
                    </a:cubicBezTo>
                    <a:lnTo>
                      <a:pt x="39" y="112"/>
                    </a:lnTo>
                    <a:close/>
                    <a:moveTo>
                      <a:pt x="23" y="5"/>
                    </a:moveTo>
                    <a:cubicBezTo>
                      <a:pt x="23" y="12"/>
                      <a:pt x="22" y="20"/>
                      <a:pt x="20" y="28"/>
                    </a:cubicBezTo>
                    <a:cubicBezTo>
                      <a:pt x="17" y="35"/>
                      <a:pt x="13" y="42"/>
                      <a:pt x="5" y="46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24" y="118"/>
                      <a:pt x="24" y="118"/>
                      <a:pt x="24" y="118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2" y="124"/>
                      <a:pt x="21" y="124"/>
                      <a:pt x="21" y="12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3"/>
                      <a:pt x="1" y="43"/>
                      <a:pt x="2" y="42"/>
                    </a:cubicBezTo>
                    <a:cubicBezTo>
                      <a:pt x="9" y="39"/>
                      <a:pt x="13" y="33"/>
                      <a:pt x="15" y="26"/>
                    </a:cubicBezTo>
                    <a:cubicBezTo>
                      <a:pt x="17" y="19"/>
                      <a:pt x="18" y="11"/>
                      <a:pt x="18" y="3"/>
                    </a:cubicBezTo>
                    <a:cubicBezTo>
                      <a:pt x="18" y="3"/>
                      <a:pt x="18" y="3"/>
                      <a:pt x="18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7" y="5"/>
                      <a:pt x="37" y="5"/>
                      <a:pt x="37" y="5"/>
                    </a:cubicBezTo>
                    <a:lnTo>
                      <a:pt x="2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2" name="Freeform 253"/>
              <p:cNvSpPr>
                <a:spLocks noEditPoints="1"/>
              </p:cNvSpPr>
              <p:nvPr/>
            </p:nvSpPr>
            <p:spPr bwMode="auto">
              <a:xfrm>
                <a:off x="9928240" y="287340"/>
                <a:ext cx="184150" cy="33339"/>
              </a:xfrm>
              <a:custGeom>
                <a:avLst/>
                <a:gdLst>
                  <a:gd name="T0" fmla="*/ 78 w 82"/>
                  <a:gd name="T1" fmla="*/ 5 h 15"/>
                  <a:gd name="T2" fmla="*/ 41 w 82"/>
                  <a:gd name="T3" fmla="*/ 5 h 15"/>
                  <a:gd name="T4" fmla="*/ 41 w 82"/>
                  <a:gd name="T5" fmla="*/ 0 h 15"/>
                  <a:gd name="T6" fmla="*/ 80 w 82"/>
                  <a:gd name="T7" fmla="*/ 0 h 15"/>
                  <a:gd name="T8" fmla="*/ 82 w 82"/>
                  <a:gd name="T9" fmla="*/ 2 h 15"/>
                  <a:gd name="T10" fmla="*/ 82 w 82"/>
                  <a:gd name="T11" fmla="*/ 12 h 15"/>
                  <a:gd name="T12" fmla="*/ 80 w 82"/>
                  <a:gd name="T13" fmla="*/ 15 h 15"/>
                  <a:gd name="T14" fmla="*/ 44 w 82"/>
                  <a:gd name="T15" fmla="*/ 15 h 15"/>
                  <a:gd name="T16" fmla="*/ 41 w 82"/>
                  <a:gd name="T17" fmla="*/ 15 h 15"/>
                  <a:gd name="T18" fmla="*/ 41 w 82"/>
                  <a:gd name="T19" fmla="*/ 10 h 15"/>
                  <a:gd name="T20" fmla="*/ 44 w 82"/>
                  <a:gd name="T21" fmla="*/ 10 h 15"/>
                  <a:gd name="T22" fmla="*/ 78 w 82"/>
                  <a:gd name="T23" fmla="*/ 10 h 15"/>
                  <a:gd name="T24" fmla="*/ 78 w 82"/>
                  <a:gd name="T25" fmla="*/ 5 h 15"/>
                  <a:gd name="T26" fmla="*/ 41 w 82"/>
                  <a:gd name="T27" fmla="*/ 5 h 15"/>
                  <a:gd name="T28" fmla="*/ 5 w 82"/>
                  <a:gd name="T29" fmla="*/ 5 h 15"/>
                  <a:gd name="T30" fmla="*/ 5 w 82"/>
                  <a:gd name="T31" fmla="*/ 10 h 15"/>
                  <a:gd name="T32" fmla="*/ 39 w 82"/>
                  <a:gd name="T33" fmla="*/ 10 h 15"/>
                  <a:gd name="T34" fmla="*/ 41 w 82"/>
                  <a:gd name="T35" fmla="*/ 10 h 15"/>
                  <a:gd name="T36" fmla="*/ 41 w 82"/>
                  <a:gd name="T37" fmla="*/ 15 h 15"/>
                  <a:gd name="T38" fmla="*/ 39 w 82"/>
                  <a:gd name="T39" fmla="*/ 15 h 15"/>
                  <a:gd name="T40" fmla="*/ 3 w 82"/>
                  <a:gd name="T41" fmla="*/ 15 h 15"/>
                  <a:gd name="T42" fmla="*/ 0 w 82"/>
                  <a:gd name="T43" fmla="*/ 12 h 15"/>
                  <a:gd name="T44" fmla="*/ 0 w 82"/>
                  <a:gd name="T45" fmla="*/ 2 h 15"/>
                  <a:gd name="T46" fmla="*/ 3 w 82"/>
                  <a:gd name="T47" fmla="*/ 0 h 15"/>
                  <a:gd name="T48" fmla="*/ 41 w 82"/>
                  <a:gd name="T49" fmla="*/ 0 h 15"/>
                  <a:gd name="T50" fmla="*/ 41 w 82"/>
                  <a:gd name="T5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15">
                    <a:moveTo>
                      <a:pt x="78" y="5"/>
                    </a:moveTo>
                    <a:cubicBezTo>
                      <a:pt x="41" y="5"/>
                      <a:pt x="41" y="5"/>
                      <a:pt x="41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1" y="0"/>
                      <a:pt x="82" y="1"/>
                      <a:pt x="82" y="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14"/>
                      <a:pt x="81" y="15"/>
                      <a:pt x="80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78" y="10"/>
                      <a:pt x="78" y="10"/>
                      <a:pt x="78" y="10"/>
                    </a:cubicBezTo>
                    <a:lnTo>
                      <a:pt x="78" y="5"/>
                    </a:lnTo>
                    <a:close/>
                    <a:moveTo>
                      <a:pt x="4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4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3" name="Freeform 254"/>
              <p:cNvSpPr>
                <a:spLocks noEditPoints="1"/>
              </p:cNvSpPr>
              <p:nvPr/>
            </p:nvSpPr>
            <p:spPr bwMode="auto">
              <a:xfrm>
                <a:off x="9031302" y="3576659"/>
                <a:ext cx="242888" cy="196851"/>
              </a:xfrm>
              <a:custGeom>
                <a:avLst/>
                <a:gdLst>
                  <a:gd name="T0" fmla="*/ 93 w 108"/>
                  <a:gd name="T1" fmla="*/ 22 h 87"/>
                  <a:gd name="T2" fmla="*/ 88 w 108"/>
                  <a:gd name="T3" fmla="*/ 1 h 87"/>
                  <a:gd name="T4" fmla="*/ 108 w 108"/>
                  <a:gd name="T5" fmla="*/ 32 h 87"/>
                  <a:gd name="T6" fmla="*/ 106 w 108"/>
                  <a:gd name="T7" fmla="*/ 84 h 87"/>
                  <a:gd name="T8" fmla="*/ 86 w 108"/>
                  <a:gd name="T9" fmla="*/ 87 h 87"/>
                  <a:gd name="T10" fmla="*/ 103 w 108"/>
                  <a:gd name="T11" fmla="*/ 81 h 87"/>
                  <a:gd name="T12" fmla="*/ 104 w 108"/>
                  <a:gd name="T13" fmla="*/ 68 h 87"/>
                  <a:gd name="T14" fmla="*/ 97 w 108"/>
                  <a:gd name="T15" fmla="*/ 62 h 87"/>
                  <a:gd name="T16" fmla="*/ 97 w 108"/>
                  <a:gd name="T17" fmla="*/ 46 h 87"/>
                  <a:gd name="T18" fmla="*/ 94 w 108"/>
                  <a:gd name="T19" fmla="*/ 51 h 87"/>
                  <a:gd name="T20" fmla="*/ 86 w 108"/>
                  <a:gd name="T21" fmla="*/ 62 h 87"/>
                  <a:gd name="T22" fmla="*/ 89 w 108"/>
                  <a:gd name="T23" fmla="*/ 28 h 87"/>
                  <a:gd name="T24" fmla="*/ 86 w 108"/>
                  <a:gd name="T25" fmla="*/ 16 h 87"/>
                  <a:gd name="T26" fmla="*/ 84 w 108"/>
                  <a:gd name="T27" fmla="*/ 5 h 87"/>
                  <a:gd name="T28" fmla="*/ 86 w 108"/>
                  <a:gd name="T29" fmla="*/ 0 h 87"/>
                  <a:gd name="T30" fmla="*/ 86 w 108"/>
                  <a:gd name="T31" fmla="*/ 8 h 87"/>
                  <a:gd name="T32" fmla="*/ 84 w 108"/>
                  <a:gd name="T33" fmla="*/ 68 h 87"/>
                  <a:gd name="T34" fmla="*/ 86 w 108"/>
                  <a:gd name="T35" fmla="*/ 82 h 87"/>
                  <a:gd name="T36" fmla="*/ 86 w 108"/>
                  <a:gd name="T37" fmla="*/ 87 h 87"/>
                  <a:gd name="T38" fmla="*/ 79 w 108"/>
                  <a:gd name="T39" fmla="*/ 70 h 87"/>
                  <a:gd name="T40" fmla="*/ 86 w 108"/>
                  <a:gd name="T41" fmla="*/ 16 h 87"/>
                  <a:gd name="T42" fmla="*/ 54 w 108"/>
                  <a:gd name="T43" fmla="*/ 6 h 87"/>
                  <a:gd name="T44" fmla="*/ 85 w 108"/>
                  <a:gd name="T45" fmla="*/ 23 h 87"/>
                  <a:gd name="T46" fmla="*/ 86 w 108"/>
                  <a:gd name="T47" fmla="*/ 28 h 87"/>
                  <a:gd name="T48" fmla="*/ 86 w 108"/>
                  <a:gd name="T49" fmla="*/ 51 h 87"/>
                  <a:gd name="T50" fmla="*/ 86 w 108"/>
                  <a:gd name="T51" fmla="*/ 57 h 87"/>
                  <a:gd name="T52" fmla="*/ 74 w 108"/>
                  <a:gd name="T53" fmla="*/ 59 h 87"/>
                  <a:gd name="T54" fmla="*/ 86 w 108"/>
                  <a:gd name="T55" fmla="*/ 46 h 87"/>
                  <a:gd name="T56" fmla="*/ 22 w 108"/>
                  <a:gd name="T57" fmla="*/ 8 h 87"/>
                  <a:gd name="T58" fmla="*/ 54 w 108"/>
                  <a:gd name="T59" fmla="*/ 0 h 87"/>
                  <a:gd name="T60" fmla="*/ 22 w 108"/>
                  <a:gd name="T61" fmla="*/ 82 h 87"/>
                  <a:gd name="T62" fmla="*/ 24 w 108"/>
                  <a:gd name="T63" fmla="*/ 81 h 87"/>
                  <a:gd name="T64" fmla="*/ 27 w 108"/>
                  <a:gd name="T65" fmla="*/ 65 h 87"/>
                  <a:gd name="T66" fmla="*/ 29 w 108"/>
                  <a:gd name="T67" fmla="*/ 70 h 87"/>
                  <a:gd name="T68" fmla="*/ 27 w 108"/>
                  <a:gd name="T69" fmla="*/ 85 h 87"/>
                  <a:gd name="T70" fmla="*/ 22 w 108"/>
                  <a:gd name="T71" fmla="*/ 82 h 87"/>
                  <a:gd name="T72" fmla="*/ 28 w 108"/>
                  <a:gd name="T73" fmla="*/ 6 h 87"/>
                  <a:gd name="T74" fmla="*/ 22 w 108"/>
                  <a:gd name="T75" fmla="*/ 28 h 87"/>
                  <a:gd name="T76" fmla="*/ 23 w 108"/>
                  <a:gd name="T77" fmla="*/ 23 h 87"/>
                  <a:gd name="T78" fmla="*/ 54 w 108"/>
                  <a:gd name="T79" fmla="*/ 6 h 87"/>
                  <a:gd name="T80" fmla="*/ 30 w 108"/>
                  <a:gd name="T81" fmla="*/ 57 h 87"/>
                  <a:gd name="T82" fmla="*/ 22 w 108"/>
                  <a:gd name="T83" fmla="*/ 46 h 87"/>
                  <a:gd name="T84" fmla="*/ 35 w 108"/>
                  <a:gd name="T85" fmla="*/ 59 h 87"/>
                  <a:gd name="T86" fmla="*/ 22 w 108"/>
                  <a:gd name="T87" fmla="*/ 8 h 87"/>
                  <a:gd name="T88" fmla="*/ 15 w 108"/>
                  <a:gd name="T89" fmla="*/ 22 h 87"/>
                  <a:gd name="T90" fmla="*/ 5 w 108"/>
                  <a:gd name="T91" fmla="*/ 68 h 87"/>
                  <a:gd name="T92" fmla="*/ 6 w 108"/>
                  <a:gd name="T93" fmla="*/ 81 h 87"/>
                  <a:gd name="T94" fmla="*/ 22 w 108"/>
                  <a:gd name="T95" fmla="*/ 87 h 87"/>
                  <a:gd name="T96" fmla="*/ 2 w 108"/>
                  <a:gd name="T97" fmla="*/ 85 h 87"/>
                  <a:gd name="T98" fmla="*/ 0 w 108"/>
                  <a:gd name="T99" fmla="*/ 65 h 87"/>
                  <a:gd name="T100" fmla="*/ 1 w 108"/>
                  <a:gd name="T101" fmla="*/ 30 h 87"/>
                  <a:gd name="T102" fmla="*/ 22 w 108"/>
                  <a:gd name="T103" fmla="*/ 0 h 87"/>
                  <a:gd name="T104" fmla="*/ 17 w 108"/>
                  <a:gd name="T105" fmla="*/ 24 h 87"/>
                  <a:gd name="T106" fmla="*/ 22 w 108"/>
                  <a:gd name="T107" fmla="*/ 28 h 87"/>
                  <a:gd name="T108" fmla="*/ 12 w 108"/>
                  <a:gd name="T109" fmla="*/ 46 h 87"/>
                  <a:gd name="T110" fmla="*/ 12 w 108"/>
                  <a:gd name="T111" fmla="*/ 62 h 87"/>
                  <a:gd name="T112" fmla="*/ 14 w 108"/>
                  <a:gd name="T113" fmla="*/ 57 h 87"/>
                  <a:gd name="T114" fmla="*/ 22 w 108"/>
                  <a:gd name="T115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87">
                    <a:moveTo>
                      <a:pt x="104" y="33"/>
                    </a:move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3" y="22"/>
                      <a:pt x="93" y="22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7" y="0"/>
                      <a:pt x="88" y="0"/>
                      <a:pt x="88" y="1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108" y="31"/>
                      <a:pt x="108" y="31"/>
                      <a:pt x="108" y="32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8" y="81"/>
                      <a:pt x="108" y="83"/>
                      <a:pt x="106" y="84"/>
                    </a:cubicBezTo>
                    <a:cubicBezTo>
                      <a:pt x="106" y="84"/>
                      <a:pt x="106" y="85"/>
                      <a:pt x="106" y="85"/>
                    </a:cubicBezTo>
                    <a:cubicBezTo>
                      <a:pt x="105" y="86"/>
                      <a:pt x="103" y="87"/>
                      <a:pt x="101" y="87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6" y="82"/>
                      <a:pt x="86" y="82"/>
                      <a:pt x="86" y="82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3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103" y="81"/>
                      <a:pt x="104" y="80"/>
                      <a:pt x="104" y="80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4" y="33"/>
                      <a:pt x="104" y="33"/>
                      <a:pt x="104" y="33"/>
                    </a:cubicBezTo>
                    <a:close/>
                    <a:moveTo>
                      <a:pt x="86" y="62"/>
                    </a:moveTo>
                    <a:cubicBezTo>
                      <a:pt x="97" y="62"/>
                      <a:pt x="97" y="62"/>
                      <a:pt x="97" y="62"/>
                    </a:cubicBezTo>
                    <a:cubicBezTo>
                      <a:pt x="98" y="62"/>
                      <a:pt x="99" y="61"/>
                      <a:pt x="99" y="5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99" y="47"/>
                      <a:pt x="98" y="46"/>
                      <a:pt x="97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62"/>
                      <a:pt x="86" y="62"/>
                      <a:pt x="86" y="62"/>
                    </a:cubicBezTo>
                    <a:close/>
                    <a:moveTo>
                      <a:pt x="86" y="28"/>
                    </a:moveTo>
                    <a:cubicBezTo>
                      <a:pt x="89" y="28"/>
                      <a:pt x="89" y="28"/>
                      <a:pt x="89" y="28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89" y="28"/>
                      <a:pt x="90" y="28"/>
                      <a:pt x="90" y="28"/>
                    </a:cubicBezTo>
                    <a:cubicBezTo>
                      <a:pt x="91" y="27"/>
                      <a:pt x="92" y="26"/>
                      <a:pt x="91" y="25"/>
                    </a:cubicBezTo>
                    <a:cubicBezTo>
                      <a:pt x="86" y="16"/>
                      <a:pt x="86" y="16"/>
                      <a:pt x="86" y="16"/>
                    </a:cubicBezTo>
                    <a:lnTo>
                      <a:pt x="86" y="28"/>
                    </a:lnTo>
                    <a:close/>
                    <a:moveTo>
                      <a:pt x="86" y="8"/>
                    </a:moveTo>
                    <a:cubicBezTo>
                      <a:pt x="84" y="5"/>
                      <a:pt x="84" y="5"/>
                      <a:pt x="8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8"/>
                      <a:pt x="86" y="8"/>
                      <a:pt x="86" y="8"/>
                    </a:cubicBezTo>
                    <a:close/>
                    <a:moveTo>
                      <a:pt x="54" y="65"/>
                    </a:moveTo>
                    <a:cubicBezTo>
                      <a:pt x="81" y="65"/>
                      <a:pt x="81" y="65"/>
                      <a:pt x="81" y="65"/>
                    </a:cubicBezTo>
                    <a:cubicBezTo>
                      <a:pt x="83" y="65"/>
                      <a:pt x="84" y="66"/>
                      <a:pt x="84" y="68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80"/>
                      <a:pt x="84" y="81"/>
                      <a:pt x="84" y="81"/>
                    </a:cubicBezTo>
                    <a:cubicBezTo>
                      <a:pt x="85" y="82"/>
                      <a:pt x="85" y="82"/>
                      <a:pt x="86" y="82"/>
                    </a:cubicBezTo>
                    <a:cubicBezTo>
                      <a:pt x="86" y="82"/>
                      <a:pt x="86" y="82"/>
                      <a:pt x="86" y="82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4" y="87"/>
                      <a:pt x="82" y="86"/>
                      <a:pt x="81" y="85"/>
                    </a:cubicBezTo>
                    <a:cubicBezTo>
                      <a:pt x="80" y="83"/>
                      <a:pt x="79" y="82"/>
                      <a:pt x="79" y="80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65"/>
                      <a:pt x="54" y="65"/>
                      <a:pt x="54" y="65"/>
                    </a:cubicBezTo>
                    <a:close/>
                    <a:moveTo>
                      <a:pt x="86" y="16"/>
                    </a:moveTo>
                    <a:cubicBezTo>
                      <a:pt x="82" y="8"/>
                      <a:pt x="82" y="8"/>
                      <a:pt x="82" y="8"/>
                    </a:cubicBezTo>
                    <a:cubicBezTo>
                      <a:pt x="82" y="7"/>
                      <a:pt x="81" y="6"/>
                      <a:pt x="80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16"/>
                      <a:pt x="86" y="16"/>
                      <a:pt x="86" y="16"/>
                    </a:cubicBezTo>
                    <a:close/>
                    <a:moveTo>
                      <a:pt x="86" y="46"/>
                    </a:moveTo>
                    <a:cubicBezTo>
                      <a:pt x="86" y="51"/>
                      <a:pt x="86" y="51"/>
                      <a:pt x="86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5" y="62"/>
                      <a:pt x="74" y="61"/>
                      <a:pt x="74" y="5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7"/>
                      <a:pt x="75" y="46"/>
                      <a:pt x="76" y="46"/>
                    </a:cubicBezTo>
                    <a:lnTo>
                      <a:pt x="86" y="46"/>
                    </a:lnTo>
                    <a:close/>
                    <a:moveTo>
                      <a:pt x="54" y="5"/>
                    </a:moveTo>
                    <a:cubicBezTo>
                      <a:pt x="24" y="5"/>
                      <a:pt x="24" y="5"/>
                      <a:pt x="24" y="5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5"/>
                      <a:pt x="54" y="5"/>
                      <a:pt x="54" y="5"/>
                    </a:cubicBezTo>
                    <a:close/>
                    <a:moveTo>
                      <a:pt x="22" y="82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23" y="82"/>
                      <a:pt x="24" y="82"/>
                      <a:pt x="24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1"/>
                      <a:pt x="25" y="80"/>
                      <a:pt x="25" y="80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6"/>
                      <a:pt x="26" y="65"/>
                      <a:pt x="27" y="65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82"/>
                      <a:pt x="29" y="83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6" y="86"/>
                      <a:pt x="24" y="87"/>
                      <a:pt x="22" y="87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22" y="82"/>
                      <a:pt x="22" y="82"/>
                      <a:pt x="22" y="82"/>
                    </a:cubicBezTo>
                    <a:close/>
                    <a:moveTo>
                      <a:pt x="54" y="6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6"/>
                      <a:pt x="27" y="7"/>
                      <a:pt x="26" y="8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6"/>
                      <a:pt x="54" y="6"/>
                      <a:pt x="54" y="6"/>
                    </a:cubicBezTo>
                    <a:close/>
                    <a:moveTo>
                      <a:pt x="22" y="62"/>
                    </a:moveTo>
                    <a:cubicBezTo>
                      <a:pt x="22" y="57"/>
                      <a:pt x="22" y="57"/>
                      <a:pt x="22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5" y="47"/>
                      <a:pt x="35" y="4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5" y="61"/>
                      <a:pt x="34" y="62"/>
                      <a:pt x="32" y="62"/>
                    </a:cubicBezTo>
                    <a:lnTo>
                      <a:pt x="22" y="62"/>
                    </a:lnTo>
                    <a:close/>
                    <a:moveTo>
                      <a:pt x="22" y="8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0"/>
                      <a:pt x="5" y="81"/>
                      <a:pt x="5" y="81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6" y="82"/>
                      <a:pt x="7" y="82"/>
                      <a:pt x="7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5" y="87"/>
                      <a:pt x="4" y="86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1" y="83"/>
                      <a:pt x="0" y="82"/>
                      <a:pt x="0" y="8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0" y="31"/>
                      <a:pt x="1" y="3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0"/>
                      <a:pt x="22" y="0"/>
                    </a:cubicBezTo>
                    <a:cubicBezTo>
                      <a:pt x="22" y="8"/>
                      <a:pt x="22" y="8"/>
                      <a:pt x="22" y="8"/>
                    </a:cubicBezTo>
                    <a:close/>
                    <a:moveTo>
                      <a:pt x="22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7" y="25"/>
                      <a:pt x="17" y="26"/>
                    </a:cubicBezTo>
                    <a:cubicBezTo>
                      <a:pt x="17" y="27"/>
                      <a:pt x="18" y="28"/>
                      <a:pt x="20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16"/>
                      <a:pt x="22" y="16"/>
                      <a:pt x="22" y="16"/>
                    </a:cubicBezTo>
                    <a:close/>
                    <a:moveTo>
                      <a:pt x="22" y="46"/>
                    </a:move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9" y="47"/>
                      <a:pt x="9" y="4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1"/>
                      <a:pt x="10" y="62"/>
                      <a:pt x="12" y="62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22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4" name="Freeform 255"/>
              <p:cNvSpPr>
                <a:spLocks noEditPoints="1"/>
              </p:cNvSpPr>
              <p:nvPr/>
            </p:nvSpPr>
            <p:spPr bwMode="auto">
              <a:xfrm>
                <a:off x="7896237" y="3714771"/>
                <a:ext cx="201613" cy="187326"/>
              </a:xfrm>
              <a:custGeom>
                <a:avLst/>
                <a:gdLst>
                  <a:gd name="T0" fmla="*/ 46 w 89"/>
                  <a:gd name="T1" fmla="*/ 12 h 83"/>
                  <a:gd name="T2" fmla="*/ 76 w 89"/>
                  <a:gd name="T3" fmla="*/ 13 h 83"/>
                  <a:gd name="T4" fmla="*/ 84 w 89"/>
                  <a:gd name="T5" fmla="*/ 29 h 83"/>
                  <a:gd name="T6" fmla="*/ 74 w 89"/>
                  <a:gd name="T7" fmla="*/ 65 h 83"/>
                  <a:gd name="T8" fmla="*/ 68 w 89"/>
                  <a:gd name="T9" fmla="*/ 73 h 83"/>
                  <a:gd name="T10" fmla="*/ 60 w 89"/>
                  <a:gd name="T11" fmla="*/ 76 h 83"/>
                  <a:gd name="T12" fmla="*/ 46 w 89"/>
                  <a:gd name="T13" fmla="*/ 72 h 83"/>
                  <a:gd name="T14" fmla="*/ 46 w 89"/>
                  <a:gd name="T15" fmla="*/ 77 h 83"/>
                  <a:gd name="T16" fmla="*/ 59 w 89"/>
                  <a:gd name="T17" fmla="*/ 80 h 83"/>
                  <a:gd name="T18" fmla="*/ 78 w 89"/>
                  <a:gd name="T19" fmla="*/ 69 h 83"/>
                  <a:gd name="T20" fmla="*/ 89 w 89"/>
                  <a:gd name="T21" fmla="*/ 34 h 83"/>
                  <a:gd name="T22" fmla="*/ 80 w 89"/>
                  <a:gd name="T23" fmla="*/ 10 h 83"/>
                  <a:gd name="T24" fmla="*/ 51 w 89"/>
                  <a:gd name="T25" fmla="*/ 5 h 83"/>
                  <a:gd name="T26" fmla="*/ 46 w 89"/>
                  <a:gd name="T27" fmla="*/ 6 h 83"/>
                  <a:gd name="T28" fmla="*/ 46 w 89"/>
                  <a:gd name="T29" fmla="*/ 12 h 83"/>
                  <a:gd name="T30" fmla="*/ 24 w 89"/>
                  <a:gd name="T31" fmla="*/ 74 h 83"/>
                  <a:gd name="T32" fmla="*/ 17 w 89"/>
                  <a:gd name="T33" fmla="*/ 65 h 83"/>
                  <a:gd name="T34" fmla="*/ 7 w 89"/>
                  <a:gd name="T35" fmla="*/ 39 h 83"/>
                  <a:gd name="T36" fmla="*/ 7 w 89"/>
                  <a:gd name="T37" fmla="*/ 39 h 83"/>
                  <a:gd name="T38" fmla="*/ 14 w 89"/>
                  <a:gd name="T39" fmla="*/ 13 h 83"/>
                  <a:gd name="T40" fmla="*/ 45 w 89"/>
                  <a:gd name="T41" fmla="*/ 11 h 83"/>
                  <a:gd name="T42" fmla="*/ 46 w 89"/>
                  <a:gd name="T43" fmla="*/ 12 h 83"/>
                  <a:gd name="T44" fmla="*/ 46 w 89"/>
                  <a:gd name="T45" fmla="*/ 6 h 83"/>
                  <a:gd name="T46" fmla="*/ 40 w 89"/>
                  <a:gd name="T47" fmla="*/ 5 h 83"/>
                  <a:gd name="T48" fmla="*/ 5 w 89"/>
                  <a:gd name="T49" fmla="*/ 18 h 83"/>
                  <a:gd name="T50" fmla="*/ 5 w 89"/>
                  <a:gd name="T51" fmla="*/ 52 h 83"/>
                  <a:gd name="T52" fmla="*/ 16 w 89"/>
                  <a:gd name="T53" fmla="*/ 73 h 83"/>
                  <a:gd name="T54" fmla="*/ 23 w 89"/>
                  <a:gd name="T55" fmla="*/ 79 h 83"/>
                  <a:gd name="T56" fmla="*/ 40 w 89"/>
                  <a:gd name="T57" fmla="*/ 78 h 83"/>
                  <a:gd name="T58" fmla="*/ 46 w 89"/>
                  <a:gd name="T59" fmla="*/ 77 h 83"/>
                  <a:gd name="T60" fmla="*/ 46 w 89"/>
                  <a:gd name="T61" fmla="*/ 72 h 83"/>
                  <a:gd name="T62" fmla="*/ 39 w 89"/>
                  <a:gd name="T63" fmla="*/ 73 h 83"/>
                  <a:gd name="T64" fmla="*/ 24 w 89"/>
                  <a:gd name="T6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" h="83">
                    <a:moveTo>
                      <a:pt x="46" y="12"/>
                    </a:moveTo>
                    <a:cubicBezTo>
                      <a:pt x="51" y="12"/>
                      <a:pt x="64" y="1"/>
                      <a:pt x="76" y="13"/>
                    </a:cubicBezTo>
                    <a:cubicBezTo>
                      <a:pt x="81" y="18"/>
                      <a:pt x="83" y="23"/>
                      <a:pt x="84" y="29"/>
                    </a:cubicBezTo>
                    <a:cubicBezTo>
                      <a:pt x="86" y="42"/>
                      <a:pt x="81" y="54"/>
                      <a:pt x="74" y="65"/>
                    </a:cubicBezTo>
                    <a:cubicBezTo>
                      <a:pt x="73" y="68"/>
                      <a:pt x="70" y="71"/>
                      <a:pt x="68" y="73"/>
                    </a:cubicBezTo>
                    <a:cubicBezTo>
                      <a:pt x="66" y="75"/>
                      <a:pt x="63" y="76"/>
                      <a:pt x="60" y="76"/>
                    </a:cubicBezTo>
                    <a:cubicBezTo>
                      <a:pt x="54" y="75"/>
                      <a:pt x="51" y="72"/>
                      <a:pt x="46" y="72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1" y="77"/>
                      <a:pt x="53" y="79"/>
                      <a:pt x="59" y="80"/>
                    </a:cubicBezTo>
                    <a:cubicBezTo>
                      <a:pt x="67" y="82"/>
                      <a:pt x="73" y="75"/>
                      <a:pt x="78" y="69"/>
                    </a:cubicBezTo>
                    <a:cubicBezTo>
                      <a:pt x="85" y="59"/>
                      <a:pt x="89" y="47"/>
                      <a:pt x="89" y="34"/>
                    </a:cubicBezTo>
                    <a:cubicBezTo>
                      <a:pt x="89" y="25"/>
                      <a:pt x="87" y="16"/>
                      <a:pt x="80" y="10"/>
                    </a:cubicBezTo>
                    <a:cubicBezTo>
                      <a:pt x="72" y="2"/>
                      <a:pt x="61" y="1"/>
                      <a:pt x="51" y="5"/>
                    </a:cubicBezTo>
                    <a:cubicBezTo>
                      <a:pt x="48" y="6"/>
                      <a:pt x="47" y="6"/>
                      <a:pt x="46" y="6"/>
                    </a:cubicBezTo>
                    <a:lnTo>
                      <a:pt x="46" y="12"/>
                    </a:lnTo>
                    <a:close/>
                    <a:moveTo>
                      <a:pt x="24" y="74"/>
                    </a:moveTo>
                    <a:cubicBezTo>
                      <a:pt x="21" y="71"/>
                      <a:pt x="19" y="69"/>
                      <a:pt x="17" y="65"/>
                    </a:cubicBezTo>
                    <a:cubicBezTo>
                      <a:pt x="12" y="58"/>
                      <a:pt x="8" y="4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30"/>
                      <a:pt x="7" y="20"/>
                      <a:pt x="14" y="13"/>
                    </a:cubicBezTo>
                    <a:cubicBezTo>
                      <a:pt x="24" y="4"/>
                      <a:pt x="34" y="8"/>
                      <a:pt x="45" y="11"/>
                    </a:cubicBezTo>
                    <a:cubicBezTo>
                      <a:pt x="45" y="12"/>
                      <a:pt x="45" y="12"/>
                      <a:pt x="46" y="12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4" y="6"/>
                      <a:pt x="43" y="6"/>
                      <a:pt x="40" y="5"/>
                    </a:cubicBezTo>
                    <a:cubicBezTo>
                      <a:pt x="26" y="0"/>
                      <a:pt x="12" y="5"/>
                      <a:pt x="5" y="18"/>
                    </a:cubicBezTo>
                    <a:cubicBezTo>
                      <a:pt x="0" y="28"/>
                      <a:pt x="1" y="41"/>
                      <a:pt x="5" y="52"/>
                    </a:cubicBezTo>
                    <a:cubicBezTo>
                      <a:pt x="7" y="59"/>
                      <a:pt x="11" y="67"/>
                      <a:pt x="16" y="73"/>
                    </a:cubicBezTo>
                    <a:cubicBezTo>
                      <a:pt x="18" y="75"/>
                      <a:pt x="20" y="77"/>
                      <a:pt x="23" y="79"/>
                    </a:cubicBezTo>
                    <a:cubicBezTo>
                      <a:pt x="29" y="83"/>
                      <a:pt x="34" y="80"/>
                      <a:pt x="40" y="78"/>
                    </a:cubicBezTo>
                    <a:cubicBezTo>
                      <a:pt x="42" y="77"/>
                      <a:pt x="44" y="77"/>
                      <a:pt x="46" y="77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4" y="72"/>
                      <a:pt x="41" y="72"/>
                      <a:pt x="39" y="73"/>
                    </a:cubicBezTo>
                    <a:cubicBezTo>
                      <a:pt x="33" y="75"/>
                      <a:pt x="29" y="78"/>
                      <a:pt x="2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5" name="Freeform 256"/>
              <p:cNvSpPr>
                <a:spLocks noEditPoints="1"/>
              </p:cNvSpPr>
              <p:nvPr/>
            </p:nvSpPr>
            <p:spPr bwMode="auto">
              <a:xfrm>
                <a:off x="7948625" y="3667147"/>
                <a:ext cx="55563" cy="60325"/>
              </a:xfrm>
              <a:custGeom>
                <a:avLst/>
                <a:gdLst>
                  <a:gd name="T0" fmla="*/ 13 w 25"/>
                  <a:gd name="T1" fmla="*/ 19 h 27"/>
                  <a:gd name="T2" fmla="*/ 14 w 25"/>
                  <a:gd name="T3" fmla="*/ 20 h 27"/>
                  <a:gd name="T4" fmla="*/ 18 w 25"/>
                  <a:gd name="T5" fmla="*/ 22 h 27"/>
                  <a:gd name="T6" fmla="*/ 18 w 25"/>
                  <a:gd name="T7" fmla="*/ 22 h 27"/>
                  <a:gd name="T8" fmla="*/ 18 w 25"/>
                  <a:gd name="T9" fmla="*/ 22 h 27"/>
                  <a:gd name="T10" fmla="*/ 20 w 25"/>
                  <a:gd name="T11" fmla="*/ 23 h 27"/>
                  <a:gd name="T12" fmla="*/ 20 w 25"/>
                  <a:gd name="T13" fmla="*/ 23 h 27"/>
                  <a:gd name="T14" fmla="*/ 19 w 25"/>
                  <a:gd name="T15" fmla="*/ 18 h 27"/>
                  <a:gd name="T16" fmla="*/ 16 w 25"/>
                  <a:gd name="T17" fmla="*/ 13 h 27"/>
                  <a:gd name="T18" fmla="*/ 13 w 25"/>
                  <a:gd name="T19" fmla="*/ 9 h 27"/>
                  <a:gd name="T20" fmla="*/ 13 w 25"/>
                  <a:gd name="T21" fmla="*/ 3 h 27"/>
                  <a:gd name="T22" fmla="*/ 13 w 25"/>
                  <a:gd name="T23" fmla="*/ 4 h 27"/>
                  <a:gd name="T24" fmla="*/ 13 w 25"/>
                  <a:gd name="T25" fmla="*/ 4 h 27"/>
                  <a:gd name="T26" fmla="*/ 20 w 25"/>
                  <a:gd name="T27" fmla="*/ 10 h 27"/>
                  <a:gd name="T28" fmla="*/ 24 w 25"/>
                  <a:gd name="T29" fmla="*/ 17 h 27"/>
                  <a:gd name="T30" fmla="*/ 25 w 25"/>
                  <a:gd name="T31" fmla="*/ 25 h 27"/>
                  <a:gd name="T32" fmla="*/ 25 w 25"/>
                  <a:gd name="T33" fmla="*/ 25 h 27"/>
                  <a:gd name="T34" fmla="*/ 24 w 25"/>
                  <a:gd name="T35" fmla="*/ 26 h 27"/>
                  <a:gd name="T36" fmla="*/ 22 w 25"/>
                  <a:gd name="T37" fmla="*/ 27 h 27"/>
                  <a:gd name="T38" fmla="*/ 22 w 25"/>
                  <a:gd name="T39" fmla="*/ 27 h 27"/>
                  <a:gd name="T40" fmla="*/ 19 w 25"/>
                  <a:gd name="T41" fmla="*/ 27 h 27"/>
                  <a:gd name="T42" fmla="*/ 16 w 25"/>
                  <a:gd name="T43" fmla="*/ 27 h 27"/>
                  <a:gd name="T44" fmla="*/ 16 w 25"/>
                  <a:gd name="T45" fmla="*/ 27 h 27"/>
                  <a:gd name="T46" fmla="*/ 13 w 25"/>
                  <a:gd name="T47" fmla="*/ 25 h 27"/>
                  <a:gd name="T48" fmla="*/ 13 w 25"/>
                  <a:gd name="T49" fmla="*/ 19 h 27"/>
                  <a:gd name="T50" fmla="*/ 11 w 25"/>
                  <a:gd name="T51" fmla="*/ 18 h 27"/>
                  <a:gd name="T52" fmla="*/ 13 w 25"/>
                  <a:gd name="T53" fmla="*/ 19 h 27"/>
                  <a:gd name="T54" fmla="*/ 13 w 25"/>
                  <a:gd name="T55" fmla="*/ 25 h 27"/>
                  <a:gd name="T56" fmla="*/ 11 w 25"/>
                  <a:gd name="T57" fmla="*/ 24 h 27"/>
                  <a:gd name="T58" fmla="*/ 7 w 25"/>
                  <a:gd name="T59" fmla="*/ 21 h 27"/>
                  <a:gd name="T60" fmla="*/ 7 w 25"/>
                  <a:gd name="T61" fmla="*/ 21 h 27"/>
                  <a:gd name="T62" fmla="*/ 3 w 25"/>
                  <a:gd name="T63" fmla="*/ 15 h 27"/>
                  <a:gd name="T64" fmla="*/ 1 w 25"/>
                  <a:gd name="T65" fmla="*/ 9 h 27"/>
                  <a:gd name="T66" fmla="*/ 1 w 25"/>
                  <a:gd name="T67" fmla="*/ 9 h 27"/>
                  <a:gd name="T68" fmla="*/ 1 w 25"/>
                  <a:gd name="T69" fmla="*/ 5 h 27"/>
                  <a:gd name="T70" fmla="*/ 1 w 25"/>
                  <a:gd name="T71" fmla="*/ 3 h 27"/>
                  <a:gd name="T72" fmla="*/ 3 w 25"/>
                  <a:gd name="T73" fmla="*/ 0 h 27"/>
                  <a:gd name="T74" fmla="*/ 4 w 25"/>
                  <a:gd name="T75" fmla="*/ 0 h 27"/>
                  <a:gd name="T76" fmla="*/ 4 w 25"/>
                  <a:gd name="T77" fmla="*/ 0 h 27"/>
                  <a:gd name="T78" fmla="*/ 4 w 25"/>
                  <a:gd name="T79" fmla="*/ 0 h 27"/>
                  <a:gd name="T80" fmla="*/ 4 w 25"/>
                  <a:gd name="T81" fmla="*/ 0 h 27"/>
                  <a:gd name="T82" fmla="*/ 4 w 25"/>
                  <a:gd name="T83" fmla="*/ 0 h 27"/>
                  <a:gd name="T84" fmla="*/ 5 w 25"/>
                  <a:gd name="T85" fmla="*/ 0 h 27"/>
                  <a:gd name="T86" fmla="*/ 13 w 25"/>
                  <a:gd name="T87" fmla="*/ 3 h 27"/>
                  <a:gd name="T88" fmla="*/ 13 w 25"/>
                  <a:gd name="T89" fmla="*/ 9 h 27"/>
                  <a:gd name="T90" fmla="*/ 11 w 25"/>
                  <a:gd name="T91" fmla="*/ 8 h 27"/>
                  <a:gd name="T92" fmla="*/ 11 w 25"/>
                  <a:gd name="T93" fmla="*/ 8 h 27"/>
                  <a:gd name="T94" fmla="*/ 11 w 25"/>
                  <a:gd name="T95" fmla="*/ 8 h 27"/>
                  <a:gd name="T96" fmla="*/ 5 w 25"/>
                  <a:gd name="T97" fmla="*/ 5 h 27"/>
                  <a:gd name="T98" fmla="*/ 6 w 25"/>
                  <a:gd name="T99" fmla="*/ 8 h 27"/>
                  <a:gd name="T100" fmla="*/ 6 w 25"/>
                  <a:gd name="T101" fmla="*/ 8 h 27"/>
                  <a:gd name="T102" fmla="*/ 7 w 25"/>
                  <a:gd name="T103" fmla="*/ 13 h 27"/>
                  <a:gd name="T104" fmla="*/ 11 w 25"/>
                  <a:gd name="T105" fmla="*/ 18 h 27"/>
                  <a:gd name="T106" fmla="*/ 11 w 25"/>
                  <a:gd name="T107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" h="27">
                    <a:moveTo>
                      <a:pt x="13" y="19"/>
                    </a:moveTo>
                    <a:cubicBezTo>
                      <a:pt x="13" y="20"/>
                      <a:pt x="14" y="20"/>
                      <a:pt x="14" y="20"/>
                    </a:cubicBezTo>
                    <a:cubicBezTo>
                      <a:pt x="15" y="21"/>
                      <a:pt x="16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9" y="22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1"/>
                      <a:pt x="20" y="20"/>
                      <a:pt x="19" y="18"/>
                    </a:cubicBezTo>
                    <a:cubicBezTo>
                      <a:pt x="19" y="16"/>
                      <a:pt x="18" y="14"/>
                      <a:pt x="16" y="13"/>
                    </a:cubicBezTo>
                    <a:cubicBezTo>
                      <a:pt x="15" y="11"/>
                      <a:pt x="14" y="10"/>
                      <a:pt x="13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6" y="5"/>
                      <a:pt x="18" y="7"/>
                      <a:pt x="20" y="10"/>
                    </a:cubicBezTo>
                    <a:cubicBezTo>
                      <a:pt x="22" y="12"/>
                      <a:pt x="23" y="14"/>
                      <a:pt x="24" y="17"/>
                    </a:cubicBezTo>
                    <a:cubicBezTo>
                      <a:pt x="25" y="19"/>
                      <a:pt x="25" y="22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5" y="26"/>
                      <a:pt x="24" y="26"/>
                    </a:cubicBezTo>
                    <a:cubicBezTo>
                      <a:pt x="24" y="27"/>
                      <a:pt x="23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7"/>
                      <a:pt x="20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6"/>
                      <a:pt x="14" y="26"/>
                      <a:pt x="13" y="25"/>
                    </a:cubicBezTo>
                    <a:lnTo>
                      <a:pt x="13" y="19"/>
                    </a:lnTo>
                    <a:close/>
                    <a:moveTo>
                      <a:pt x="11" y="18"/>
                    </a:moveTo>
                    <a:cubicBezTo>
                      <a:pt x="11" y="18"/>
                      <a:pt x="12" y="19"/>
                      <a:pt x="13" y="19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5"/>
                      <a:pt x="12" y="25"/>
                      <a:pt x="11" y="24"/>
                    </a:cubicBezTo>
                    <a:cubicBezTo>
                      <a:pt x="10" y="23"/>
                      <a:pt x="8" y="22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19"/>
                      <a:pt x="4" y="17"/>
                      <a:pt x="3" y="15"/>
                    </a:cubicBezTo>
                    <a:cubicBezTo>
                      <a:pt x="2" y="13"/>
                      <a:pt x="1" y="11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7"/>
                      <a:pt x="1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8" y="1"/>
                      <a:pt x="10" y="2"/>
                      <a:pt x="13" y="3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7"/>
                      <a:pt x="7" y="6"/>
                      <a:pt x="5" y="5"/>
                    </a:cubicBezTo>
                    <a:cubicBezTo>
                      <a:pt x="5" y="6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10"/>
                      <a:pt x="7" y="11"/>
                      <a:pt x="7" y="13"/>
                    </a:cubicBezTo>
                    <a:cubicBezTo>
                      <a:pt x="8" y="15"/>
                      <a:pt x="9" y="16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6" name="Freeform 257"/>
              <p:cNvSpPr>
                <a:spLocks noEditPoints="1"/>
              </p:cNvSpPr>
              <p:nvPr/>
            </p:nvSpPr>
            <p:spPr bwMode="auto">
              <a:xfrm>
                <a:off x="7000885" y="1336683"/>
                <a:ext cx="261938" cy="261939"/>
              </a:xfrm>
              <a:custGeom>
                <a:avLst/>
                <a:gdLst>
                  <a:gd name="T0" fmla="*/ 58 w 116"/>
                  <a:gd name="T1" fmla="*/ 111 h 116"/>
                  <a:gd name="T2" fmla="*/ 95 w 116"/>
                  <a:gd name="T3" fmla="*/ 95 h 116"/>
                  <a:gd name="T4" fmla="*/ 111 w 116"/>
                  <a:gd name="T5" fmla="*/ 58 h 116"/>
                  <a:gd name="T6" fmla="*/ 95 w 116"/>
                  <a:gd name="T7" fmla="*/ 20 h 116"/>
                  <a:gd name="T8" fmla="*/ 58 w 116"/>
                  <a:gd name="T9" fmla="*/ 5 h 116"/>
                  <a:gd name="T10" fmla="*/ 58 w 116"/>
                  <a:gd name="T11" fmla="*/ 5 h 116"/>
                  <a:gd name="T12" fmla="*/ 58 w 116"/>
                  <a:gd name="T13" fmla="*/ 0 h 116"/>
                  <a:gd name="T14" fmla="*/ 58 w 116"/>
                  <a:gd name="T15" fmla="*/ 0 h 116"/>
                  <a:gd name="T16" fmla="*/ 99 w 116"/>
                  <a:gd name="T17" fmla="*/ 17 h 116"/>
                  <a:gd name="T18" fmla="*/ 116 w 116"/>
                  <a:gd name="T19" fmla="*/ 58 h 116"/>
                  <a:gd name="T20" fmla="*/ 99 w 116"/>
                  <a:gd name="T21" fmla="*/ 99 h 116"/>
                  <a:gd name="T22" fmla="*/ 58 w 116"/>
                  <a:gd name="T23" fmla="*/ 116 h 116"/>
                  <a:gd name="T24" fmla="*/ 58 w 116"/>
                  <a:gd name="T25" fmla="*/ 116 h 116"/>
                  <a:gd name="T26" fmla="*/ 58 w 116"/>
                  <a:gd name="T27" fmla="*/ 111 h 116"/>
                  <a:gd name="T28" fmla="*/ 58 w 116"/>
                  <a:gd name="T29" fmla="*/ 111 h 116"/>
                  <a:gd name="T30" fmla="*/ 58 w 116"/>
                  <a:gd name="T31" fmla="*/ 76 h 116"/>
                  <a:gd name="T32" fmla="*/ 70 w 116"/>
                  <a:gd name="T33" fmla="*/ 71 h 116"/>
                  <a:gd name="T34" fmla="*/ 71 w 116"/>
                  <a:gd name="T35" fmla="*/ 70 h 116"/>
                  <a:gd name="T36" fmla="*/ 88 w 116"/>
                  <a:gd name="T37" fmla="*/ 31 h 116"/>
                  <a:gd name="T38" fmla="*/ 88 w 116"/>
                  <a:gd name="T39" fmla="*/ 31 h 116"/>
                  <a:gd name="T40" fmla="*/ 88 w 116"/>
                  <a:gd name="T41" fmla="*/ 31 h 116"/>
                  <a:gd name="T42" fmla="*/ 88 w 116"/>
                  <a:gd name="T43" fmla="*/ 29 h 116"/>
                  <a:gd name="T44" fmla="*/ 85 w 116"/>
                  <a:gd name="T45" fmla="*/ 27 h 116"/>
                  <a:gd name="T46" fmla="*/ 58 w 116"/>
                  <a:gd name="T47" fmla="*/ 39 h 116"/>
                  <a:gd name="T48" fmla="*/ 58 w 116"/>
                  <a:gd name="T49" fmla="*/ 45 h 116"/>
                  <a:gd name="T50" fmla="*/ 81 w 116"/>
                  <a:gd name="T51" fmla="*/ 34 h 116"/>
                  <a:gd name="T52" fmla="*/ 67 w 116"/>
                  <a:gd name="T53" fmla="*/ 67 h 116"/>
                  <a:gd name="T54" fmla="*/ 58 w 116"/>
                  <a:gd name="T55" fmla="*/ 71 h 116"/>
                  <a:gd name="T56" fmla="*/ 58 w 116"/>
                  <a:gd name="T57" fmla="*/ 76 h 116"/>
                  <a:gd name="T58" fmla="*/ 58 w 116"/>
                  <a:gd name="T59" fmla="*/ 5 h 116"/>
                  <a:gd name="T60" fmla="*/ 20 w 116"/>
                  <a:gd name="T61" fmla="*/ 20 h 116"/>
                  <a:gd name="T62" fmla="*/ 5 w 116"/>
                  <a:gd name="T63" fmla="*/ 58 h 116"/>
                  <a:gd name="T64" fmla="*/ 20 w 116"/>
                  <a:gd name="T65" fmla="*/ 95 h 116"/>
                  <a:gd name="T66" fmla="*/ 58 w 116"/>
                  <a:gd name="T67" fmla="*/ 111 h 116"/>
                  <a:gd name="T68" fmla="*/ 58 w 116"/>
                  <a:gd name="T69" fmla="*/ 116 h 116"/>
                  <a:gd name="T70" fmla="*/ 17 w 116"/>
                  <a:gd name="T71" fmla="*/ 99 h 116"/>
                  <a:gd name="T72" fmla="*/ 0 w 116"/>
                  <a:gd name="T73" fmla="*/ 58 h 116"/>
                  <a:gd name="T74" fmla="*/ 17 w 116"/>
                  <a:gd name="T75" fmla="*/ 17 h 116"/>
                  <a:gd name="T76" fmla="*/ 58 w 116"/>
                  <a:gd name="T77" fmla="*/ 0 h 116"/>
                  <a:gd name="T78" fmla="*/ 58 w 116"/>
                  <a:gd name="T79" fmla="*/ 5 h 116"/>
                  <a:gd name="T80" fmla="*/ 58 w 116"/>
                  <a:gd name="T81" fmla="*/ 39 h 116"/>
                  <a:gd name="T82" fmla="*/ 46 w 116"/>
                  <a:gd name="T83" fmla="*/ 45 h 116"/>
                  <a:gd name="T84" fmla="*/ 45 w 116"/>
                  <a:gd name="T85" fmla="*/ 46 h 116"/>
                  <a:gd name="T86" fmla="*/ 27 w 116"/>
                  <a:gd name="T87" fmla="*/ 85 h 116"/>
                  <a:gd name="T88" fmla="*/ 27 w 116"/>
                  <a:gd name="T89" fmla="*/ 85 h 116"/>
                  <a:gd name="T90" fmla="*/ 27 w 116"/>
                  <a:gd name="T91" fmla="*/ 85 h 116"/>
                  <a:gd name="T92" fmla="*/ 27 w 116"/>
                  <a:gd name="T93" fmla="*/ 87 h 116"/>
                  <a:gd name="T94" fmla="*/ 31 w 116"/>
                  <a:gd name="T95" fmla="*/ 88 h 116"/>
                  <a:gd name="T96" fmla="*/ 58 w 116"/>
                  <a:gd name="T97" fmla="*/ 76 h 116"/>
                  <a:gd name="T98" fmla="*/ 58 w 116"/>
                  <a:gd name="T99" fmla="*/ 71 h 116"/>
                  <a:gd name="T100" fmla="*/ 34 w 116"/>
                  <a:gd name="T101" fmla="*/ 81 h 116"/>
                  <a:gd name="T102" fmla="*/ 49 w 116"/>
                  <a:gd name="T103" fmla="*/ 49 h 116"/>
                  <a:gd name="T104" fmla="*/ 58 w 116"/>
                  <a:gd name="T105" fmla="*/ 45 h 116"/>
                  <a:gd name="T106" fmla="*/ 58 w 116"/>
                  <a:gd name="T107" fmla="*/ 3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6" h="116">
                    <a:moveTo>
                      <a:pt x="58" y="111"/>
                    </a:moveTo>
                    <a:cubicBezTo>
                      <a:pt x="72" y="111"/>
                      <a:pt x="86" y="105"/>
                      <a:pt x="95" y="95"/>
                    </a:cubicBezTo>
                    <a:cubicBezTo>
                      <a:pt x="105" y="86"/>
                      <a:pt x="111" y="72"/>
                      <a:pt x="111" y="58"/>
                    </a:cubicBezTo>
                    <a:cubicBezTo>
                      <a:pt x="111" y="43"/>
                      <a:pt x="105" y="30"/>
                      <a:pt x="95" y="20"/>
                    </a:cubicBezTo>
                    <a:cubicBezTo>
                      <a:pt x="86" y="11"/>
                      <a:pt x="72" y="5"/>
                      <a:pt x="58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74" y="0"/>
                      <a:pt x="88" y="7"/>
                      <a:pt x="99" y="17"/>
                    </a:cubicBezTo>
                    <a:cubicBezTo>
                      <a:pt x="109" y="27"/>
                      <a:pt x="116" y="42"/>
                      <a:pt x="116" y="58"/>
                    </a:cubicBezTo>
                    <a:cubicBezTo>
                      <a:pt x="116" y="74"/>
                      <a:pt x="109" y="88"/>
                      <a:pt x="99" y="99"/>
                    </a:cubicBezTo>
                    <a:cubicBezTo>
                      <a:pt x="88" y="109"/>
                      <a:pt x="74" y="116"/>
                      <a:pt x="58" y="116"/>
                    </a:cubicBezTo>
                    <a:cubicBezTo>
                      <a:pt x="58" y="116"/>
                      <a:pt x="58" y="116"/>
                      <a:pt x="58" y="116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11"/>
                      <a:pt x="58" y="111"/>
                      <a:pt x="58" y="111"/>
                    </a:cubicBezTo>
                    <a:close/>
                    <a:moveTo>
                      <a:pt x="58" y="76"/>
                    </a:move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1"/>
                      <a:pt x="71" y="70"/>
                      <a:pt x="71" y="70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89" y="30"/>
                      <a:pt x="89" y="29"/>
                      <a:pt x="88" y="29"/>
                    </a:cubicBezTo>
                    <a:cubicBezTo>
                      <a:pt x="88" y="27"/>
                      <a:pt x="86" y="27"/>
                      <a:pt x="85" y="27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58" y="71"/>
                      <a:pt x="58" y="71"/>
                      <a:pt x="58" y="71"/>
                    </a:cubicBezTo>
                    <a:lnTo>
                      <a:pt x="58" y="76"/>
                    </a:lnTo>
                    <a:close/>
                    <a:moveTo>
                      <a:pt x="58" y="5"/>
                    </a:moveTo>
                    <a:cubicBezTo>
                      <a:pt x="43" y="5"/>
                      <a:pt x="30" y="11"/>
                      <a:pt x="20" y="20"/>
                    </a:cubicBezTo>
                    <a:cubicBezTo>
                      <a:pt x="11" y="30"/>
                      <a:pt x="5" y="43"/>
                      <a:pt x="5" y="58"/>
                    </a:cubicBezTo>
                    <a:cubicBezTo>
                      <a:pt x="5" y="72"/>
                      <a:pt x="11" y="86"/>
                      <a:pt x="20" y="95"/>
                    </a:cubicBezTo>
                    <a:cubicBezTo>
                      <a:pt x="30" y="105"/>
                      <a:pt x="43" y="111"/>
                      <a:pt x="58" y="111"/>
                    </a:cubicBezTo>
                    <a:cubicBezTo>
                      <a:pt x="58" y="116"/>
                      <a:pt x="58" y="116"/>
                      <a:pt x="58" y="116"/>
                    </a:cubicBezTo>
                    <a:cubicBezTo>
                      <a:pt x="42" y="116"/>
                      <a:pt x="27" y="109"/>
                      <a:pt x="17" y="99"/>
                    </a:cubicBezTo>
                    <a:cubicBezTo>
                      <a:pt x="7" y="88"/>
                      <a:pt x="0" y="74"/>
                      <a:pt x="0" y="58"/>
                    </a:cubicBezTo>
                    <a:cubicBezTo>
                      <a:pt x="0" y="42"/>
                      <a:pt x="7" y="27"/>
                      <a:pt x="17" y="17"/>
                    </a:cubicBezTo>
                    <a:cubicBezTo>
                      <a:pt x="27" y="7"/>
                      <a:pt x="42" y="0"/>
                      <a:pt x="58" y="0"/>
                    </a:cubicBezTo>
                    <a:cubicBezTo>
                      <a:pt x="58" y="5"/>
                      <a:pt x="58" y="5"/>
                      <a:pt x="58" y="5"/>
                    </a:cubicBezTo>
                    <a:close/>
                    <a:moveTo>
                      <a:pt x="58" y="39"/>
                    </a:move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45"/>
                      <a:pt x="45" y="45"/>
                      <a:pt x="45" y="46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6"/>
                      <a:pt x="27" y="86"/>
                      <a:pt x="27" y="87"/>
                    </a:cubicBezTo>
                    <a:cubicBezTo>
                      <a:pt x="28" y="88"/>
                      <a:pt x="29" y="89"/>
                      <a:pt x="31" y="88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58" y="45"/>
                      <a:pt x="58" y="45"/>
                      <a:pt x="58" y="45"/>
                    </a:cubicBezTo>
                    <a:lnTo>
                      <a:pt x="58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7" name="Freeform 258"/>
              <p:cNvSpPr>
                <a:spLocks noEditPoints="1"/>
              </p:cNvSpPr>
              <p:nvPr/>
            </p:nvSpPr>
            <p:spPr bwMode="auto">
              <a:xfrm>
                <a:off x="7112011" y="1444634"/>
                <a:ext cx="41275" cy="41275"/>
              </a:xfrm>
              <a:custGeom>
                <a:avLst/>
                <a:gdLst>
                  <a:gd name="T0" fmla="*/ 9 w 18"/>
                  <a:gd name="T1" fmla="*/ 0 h 18"/>
                  <a:gd name="T2" fmla="*/ 15 w 18"/>
                  <a:gd name="T3" fmla="*/ 3 h 18"/>
                  <a:gd name="T4" fmla="*/ 15 w 18"/>
                  <a:gd name="T5" fmla="*/ 3 h 18"/>
                  <a:gd name="T6" fmla="*/ 18 w 18"/>
                  <a:gd name="T7" fmla="*/ 9 h 18"/>
                  <a:gd name="T8" fmla="*/ 15 w 18"/>
                  <a:gd name="T9" fmla="*/ 15 h 18"/>
                  <a:gd name="T10" fmla="*/ 15 w 18"/>
                  <a:gd name="T11" fmla="*/ 16 h 18"/>
                  <a:gd name="T12" fmla="*/ 9 w 18"/>
                  <a:gd name="T13" fmla="*/ 18 h 18"/>
                  <a:gd name="T14" fmla="*/ 9 w 18"/>
                  <a:gd name="T15" fmla="*/ 18 h 18"/>
                  <a:gd name="T16" fmla="*/ 9 w 18"/>
                  <a:gd name="T17" fmla="*/ 13 h 18"/>
                  <a:gd name="T18" fmla="*/ 9 w 18"/>
                  <a:gd name="T19" fmla="*/ 13 h 18"/>
                  <a:gd name="T20" fmla="*/ 12 w 18"/>
                  <a:gd name="T21" fmla="*/ 12 h 18"/>
                  <a:gd name="T22" fmla="*/ 12 w 18"/>
                  <a:gd name="T23" fmla="*/ 12 h 18"/>
                  <a:gd name="T24" fmla="*/ 13 w 18"/>
                  <a:gd name="T25" fmla="*/ 9 h 18"/>
                  <a:gd name="T26" fmla="*/ 12 w 18"/>
                  <a:gd name="T27" fmla="*/ 7 h 18"/>
                  <a:gd name="T28" fmla="*/ 12 w 18"/>
                  <a:gd name="T29" fmla="*/ 6 h 18"/>
                  <a:gd name="T30" fmla="*/ 9 w 18"/>
                  <a:gd name="T31" fmla="*/ 5 h 18"/>
                  <a:gd name="T32" fmla="*/ 9 w 18"/>
                  <a:gd name="T33" fmla="*/ 5 h 18"/>
                  <a:gd name="T34" fmla="*/ 9 w 18"/>
                  <a:gd name="T35" fmla="*/ 0 h 18"/>
                  <a:gd name="T36" fmla="*/ 9 w 18"/>
                  <a:gd name="T37" fmla="*/ 18 h 18"/>
                  <a:gd name="T38" fmla="*/ 3 w 18"/>
                  <a:gd name="T39" fmla="*/ 15 h 18"/>
                  <a:gd name="T40" fmla="*/ 3 w 18"/>
                  <a:gd name="T41" fmla="*/ 15 h 18"/>
                  <a:gd name="T42" fmla="*/ 3 w 18"/>
                  <a:gd name="T43" fmla="*/ 15 h 18"/>
                  <a:gd name="T44" fmla="*/ 0 w 18"/>
                  <a:gd name="T45" fmla="*/ 9 h 18"/>
                  <a:gd name="T46" fmla="*/ 3 w 18"/>
                  <a:gd name="T47" fmla="*/ 3 h 18"/>
                  <a:gd name="T48" fmla="*/ 9 w 18"/>
                  <a:gd name="T49" fmla="*/ 0 h 18"/>
                  <a:gd name="T50" fmla="*/ 9 w 18"/>
                  <a:gd name="T51" fmla="*/ 5 h 18"/>
                  <a:gd name="T52" fmla="*/ 6 w 18"/>
                  <a:gd name="T53" fmla="*/ 6 h 18"/>
                  <a:gd name="T54" fmla="*/ 5 w 18"/>
                  <a:gd name="T55" fmla="*/ 9 h 18"/>
                  <a:gd name="T56" fmla="*/ 6 w 18"/>
                  <a:gd name="T57" fmla="*/ 12 h 18"/>
                  <a:gd name="T58" fmla="*/ 6 w 18"/>
                  <a:gd name="T59" fmla="*/ 12 h 18"/>
                  <a:gd name="T60" fmla="*/ 9 w 18"/>
                  <a:gd name="T61" fmla="*/ 13 h 18"/>
                  <a:gd name="T62" fmla="*/ 9 w 18"/>
                  <a:gd name="T6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11" y="0"/>
                      <a:pt x="13" y="1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7" y="5"/>
                      <a:pt x="18" y="7"/>
                      <a:pt x="18" y="9"/>
                    </a:cubicBezTo>
                    <a:cubicBezTo>
                      <a:pt x="18" y="12"/>
                      <a:pt x="17" y="14"/>
                      <a:pt x="15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3" y="17"/>
                      <a:pt x="11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3" y="10"/>
                      <a:pt x="13" y="9"/>
                    </a:cubicBezTo>
                    <a:cubicBezTo>
                      <a:pt x="13" y="8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6"/>
                      <a:pt x="10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  <a:moveTo>
                      <a:pt x="9" y="18"/>
                    </a:moveTo>
                    <a:cubicBezTo>
                      <a:pt x="6" y="18"/>
                      <a:pt x="4" y="17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4"/>
                      <a:pt x="0" y="12"/>
                      <a:pt x="0" y="9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4" y="1"/>
                      <a:pt x="6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6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3"/>
                      <a:pt x="8" y="13"/>
                      <a:pt x="9" y="13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8" name="Freeform 259"/>
              <p:cNvSpPr>
                <a:spLocks noEditPoints="1"/>
              </p:cNvSpPr>
              <p:nvPr/>
            </p:nvSpPr>
            <p:spPr bwMode="auto">
              <a:xfrm>
                <a:off x="8054988" y="3370283"/>
                <a:ext cx="177800" cy="282576"/>
              </a:xfrm>
              <a:custGeom>
                <a:avLst/>
                <a:gdLst>
                  <a:gd name="T0" fmla="*/ 74 w 79"/>
                  <a:gd name="T1" fmla="*/ 72 h 125"/>
                  <a:gd name="T2" fmla="*/ 74 w 79"/>
                  <a:gd name="T3" fmla="*/ 5 h 125"/>
                  <a:gd name="T4" fmla="*/ 42 w 79"/>
                  <a:gd name="T5" fmla="*/ 5 h 125"/>
                  <a:gd name="T6" fmla="*/ 40 w 79"/>
                  <a:gd name="T7" fmla="*/ 10 h 125"/>
                  <a:gd name="T8" fmla="*/ 40 w 79"/>
                  <a:gd name="T9" fmla="*/ 0 h 125"/>
                  <a:gd name="T10" fmla="*/ 40 w 79"/>
                  <a:gd name="T11" fmla="*/ 0 h 125"/>
                  <a:gd name="T12" fmla="*/ 77 w 79"/>
                  <a:gd name="T13" fmla="*/ 0 h 125"/>
                  <a:gd name="T14" fmla="*/ 79 w 79"/>
                  <a:gd name="T15" fmla="*/ 3 h 125"/>
                  <a:gd name="T16" fmla="*/ 79 w 79"/>
                  <a:gd name="T17" fmla="*/ 72 h 125"/>
                  <a:gd name="T18" fmla="*/ 79 w 79"/>
                  <a:gd name="T19" fmla="*/ 72 h 125"/>
                  <a:gd name="T20" fmla="*/ 79 w 79"/>
                  <a:gd name="T21" fmla="*/ 73 h 125"/>
                  <a:gd name="T22" fmla="*/ 59 w 79"/>
                  <a:gd name="T23" fmla="*/ 123 h 125"/>
                  <a:gd name="T24" fmla="*/ 59 w 79"/>
                  <a:gd name="T25" fmla="*/ 123 h 125"/>
                  <a:gd name="T26" fmla="*/ 56 w 79"/>
                  <a:gd name="T27" fmla="*/ 124 h 125"/>
                  <a:gd name="T28" fmla="*/ 40 w 79"/>
                  <a:gd name="T29" fmla="*/ 117 h 125"/>
                  <a:gd name="T30" fmla="*/ 40 w 79"/>
                  <a:gd name="T31" fmla="*/ 112 h 125"/>
                  <a:gd name="T32" fmla="*/ 55 w 79"/>
                  <a:gd name="T33" fmla="*/ 119 h 125"/>
                  <a:gd name="T34" fmla="*/ 74 w 79"/>
                  <a:gd name="T35" fmla="*/ 72 h 125"/>
                  <a:gd name="T36" fmla="*/ 40 w 79"/>
                  <a:gd name="T37" fmla="*/ 10 h 125"/>
                  <a:gd name="T38" fmla="*/ 6 w 79"/>
                  <a:gd name="T39" fmla="*/ 97 h 125"/>
                  <a:gd name="T40" fmla="*/ 40 w 79"/>
                  <a:gd name="T41" fmla="*/ 112 h 125"/>
                  <a:gd name="T42" fmla="*/ 40 w 79"/>
                  <a:gd name="T43" fmla="*/ 117 h 125"/>
                  <a:gd name="T44" fmla="*/ 2 w 79"/>
                  <a:gd name="T45" fmla="*/ 100 h 125"/>
                  <a:gd name="T46" fmla="*/ 2 w 79"/>
                  <a:gd name="T47" fmla="*/ 100 h 125"/>
                  <a:gd name="T48" fmla="*/ 1 w 79"/>
                  <a:gd name="T49" fmla="*/ 97 h 125"/>
                  <a:gd name="T50" fmla="*/ 38 w 79"/>
                  <a:gd name="T51" fmla="*/ 2 h 125"/>
                  <a:gd name="T52" fmla="*/ 40 w 79"/>
                  <a:gd name="T53" fmla="*/ 0 h 125"/>
                  <a:gd name="T54" fmla="*/ 40 w 79"/>
                  <a:gd name="T55" fmla="*/ 1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9" h="125">
                    <a:moveTo>
                      <a:pt x="74" y="72"/>
                    </a:moveTo>
                    <a:cubicBezTo>
                      <a:pt x="74" y="5"/>
                      <a:pt x="74" y="5"/>
                      <a:pt x="74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0"/>
                      <a:pt x="79" y="1"/>
                      <a:pt x="79" y="3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9" y="73"/>
                      <a:pt x="79" y="7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4"/>
                      <a:pt x="57" y="125"/>
                      <a:pt x="56" y="124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55" y="119"/>
                      <a:pt x="55" y="119"/>
                      <a:pt x="55" y="119"/>
                    </a:cubicBezTo>
                    <a:lnTo>
                      <a:pt x="74" y="72"/>
                    </a:lnTo>
                    <a:close/>
                    <a:moveTo>
                      <a:pt x="40" y="10"/>
                    </a:moveTo>
                    <a:cubicBezTo>
                      <a:pt x="6" y="97"/>
                      <a:pt x="6" y="97"/>
                      <a:pt x="6" y="97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1" y="100"/>
                      <a:pt x="0" y="99"/>
                      <a:pt x="1" y="97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1"/>
                      <a:pt x="39" y="0"/>
                      <a:pt x="40" y="0"/>
                    </a:cubicBezTo>
                    <a:lnTo>
                      <a:pt x="4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9" name="Freeform 260"/>
              <p:cNvSpPr>
                <a:spLocks noEditPoints="1"/>
              </p:cNvSpPr>
              <p:nvPr/>
            </p:nvSpPr>
            <p:spPr bwMode="auto">
              <a:xfrm>
                <a:off x="8232788" y="3370283"/>
                <a:ext cx="42863" cy="95251"/>
              </a:xfrm>
              <a:custGeom>
                <a:avLst/>
                <a:gdLst>
                  <a:gd name="T0" fmla="*/ 9 w 19"/>
                  <a:gd name="T1" fmla="*/ 29 h 42"/>
                  <a:gd name="T2" fmla="*/ 11 w 19"/>
                  <a:gd name="T3" fmla="*/ 23 h 42"/>
                  <a:gd name="T4" fmla="*/ 13 w 19"/>
                  <a:gd name="T5" fmla="*/ 5 h 42"/>
                  <a:gd name="T6" fmla="*/ 9 w 19"/>
                  <a:gd name="T7" fmla="*/ 5 h 42"/>
                  <a:gd name="T8" fmla="*/ 9 w 19"/>
                  <a:gd name="T9" fmla="*/ 0 h 42"/>
                  <a:gd name="T10" fmla="*/ 16 w 19"/>
                  <a:gd name="T11" fmla="*/ 0 h 42"/>
                  <a:gd name="T12" fmla="*/ 16 w 19"/>
                  <a:gd name="T13" fmla="*/ 0 h 42"/>
                  <a:gd name="T14" fmla="*/ 17 w 19"/>
                  <a:gd name="T15" fmla="*/ 1 h 42"/>
                  <a:gd name="T16" fmla="*/ 18 w 19"/>
                  <a:gd name="T17" fmla="*/ 4 h 42"/>
                  <a:gd name="T18" fmla="*/ 16 w 19"/>
                  <a:gd name="T19" fmla="*/ 25 h 42"/>
                  <a:gd name="T20" fmla="*/ 9 w 19"/>
                  <a:gd name="T21" fmla="*/ 38 h 42"/>
                  <a:gd name="T22" fmla="*/ 9 w 19"/>
                  <a:gd name="T23" fmla="*/ 29 h 42"/>
                  <a:gd name="T24" fmla="*/ 5 w 19"/>
                  <a:gd name="T25" fmla="*/ 35 h 42"/>
                  <a:gd name="T26" fmla="*/ 9 w 19"/>
                  <a:gd name="T27" fmla="*/ 29 h 42"/>
                  <a:gd name="T28" fmla="*/ 9 w 19"/>
                  <a:gd name="T29" fmla="*/ 38 h 42"/>
                  <a:gd name="T30" fmla="*/ 3 w 19"/>
                  <a:gd name="T31" fmla="*/ 42 h 42"/>
                  <a:gd name="T32" fmla="*/ 2 w 19"/>
                  <a:gd name="T33" fmla="*/ 42 h 42"/>
                  <a:gd name="T34" fmla="*/ 0 w 19"/>
                  <a:gd name="T35" fmla="*/ 40 h 42"/>
                  <a:gd name="T36" fmla="*/ 0 w 19"/>
                  <a:gd name="T37" fmla="*/ 3 h 42"/>
                  <a:gd name="T38" fmla="*/ 2 w 19"/>
                  <a:gd name="T39" fmla="*/ 0 h 42"/>
                  <a:gd name="T40" fmla="*/ 9 w 19"/>
                  <a:gd name="T41" fmla="*/ 0 h 42"/>
                  <a:gd name="T42" fmla="*/ 9 w 19"/>
                  <a:gd name="T43" fmla="*/ 5 h 42"/>
                  <a:gd name="T44" fmla="*/ 5 w 19"/>
                  <a:gd name="T45" fmla="*/ 5 h 42"/>
                  <a:gd name="T46" fmla="*/ 5 w 19"/>
                  <a:gd name="T47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42">
                    <a:moveTo>
                      <a:pt x="9" y="29"/>
                    </a:moveTo>
                    <a:cubicBezTo>
                      <a:pt x="10" y="28"/>
                      <a:pt x="11" y="26"/>
                      <a:pt x="11" y="23"/>
                    </a:cubicBezTo>
                    <a:cubicBezTo>
                      <a:pt x="13" y="17"/>
                      <a:pt x="13" y="11"/>
                      <a:pt x="13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18" y="1"/>
                      <a:pt x="19" y="3"/>
                      <a:pt x="18" y="4"/>
                    </a:cubicBezTo>
                    <a:cubicBezTo>
                      <a:pt x="18" y="10"/>
                      <a:pt x="18" y="18"/>
                      <a:pt x="16" y="25"/>
                    </a:cubicBezTo>
                    <a:cubicBezTo>
                      <a:pt x="14" y="30"/>
                      <a:pt x="12" y="34"/>
                      <a:pt x="9" y="38"/>
                    </a:cubicBezTo>
                    <a:lnTo>
                      <a:pt x="9" y="29"/>
                    </a:lnTo>
                    <a:close/>
                    <a:moveTo>
                      <a:pt x="5" y="35"/>
                    </a:moveTo>
                    <a:cubicBezTo>
                      <a:pt x="6" y="34"/>
                      <a:pt x="8" y="32"/>
                      <a:pt x="9" y="29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7" y="39"/>
                      <a:pt x="6" y="41"/>
                      <a:pt x="3" y="42"/>
                    </a:cubicBezTo>
                    <a:cubicBezTo>
                      <a:pt x="3" y="42"/>
                      <a:pt x="3" y="42"/>
                      <a:pt x="2" y="42"/>
                    </a:cubicBezTo>
                    <a:cubicBezTo>
                      <a:pt x="1" y="42"/>
                      <a:pt x="0" y="41"/>
                      <a:pt x="0" y="4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0" name="Freeform 261"/>
              <p:cNvSpPr>
                <a:spLocks noEditPoints="1"/>
              </p:cNvSpPr>
              <p:nvPr/>
            </p:nvSpPr>
            <p:spPr bwMode="auto">
              <a:xfrm>
                <a:off x="8232788" y="3370283"/>
                <a:ext cx="179388" cy="282576"/>
              </a:xfrm>
              <a:custGeom>
                <a:avLst/>
                <a:gdLst>
                  <a:gd name="T0" fmla="*/ 39 w 79"/>
                  <a:gd name="T1" fmla="*/ 112 h 125"/>
                  <a:gd name="T2" fmla="*/ 73 w 79"/>
                  <a:gd name="T3" fmla="*/ 97 h 125"/>
                  <a:gd name="T4" fmla="*/ 39 w 79"/>
                  <a:gd name="T5" fmla="*/ 10 h 125"/>
                  <a:gd name="T6" fmla="*/ 39 w 79"/>
                  <a:gd name="T7" fmla="*/ 0 h 125"/>
                  <a:gd name="T8" fmla="*/ 41 w 79"/>
                  <a:gd name="T9" fmla="*/ 2 h 125"/>
                  <a:gd name="T10" fmla="*/ 78 w 79"/>
                  <a:gd name="T11" fmla="*/ 97 h 125"/>
                  <a:gd name="T12" fmla="*/ 77 w 79"/>
                  <a:gd name="T13" fmla="*/ 100 h 125"/>
                  <a:gd name="T14" fmla="*/ 39 w 79"/>
                  <a:gd name="T15" fmla="*/ 117 h 125"/>
                  <a:gd name="T16" fmla="*/ 39 w 79"/>
                  <a:gd name="T17" fmla="*/ 112 h 125"/>
                  <a:gd name="T18" fmla="*/ 22 w 79"/>
                  <a:gd name="T19" fmla="*/ 5 h 125"/>
                  <a:gd name="T20" fmla="*/ 19 w 79"/>
                  <a:gd name="T21" fmla="*/ 28 h 125"/>
                  <a:gd name="T22" fmla="*/ 5 w 79"/>
                  <a:gd name="T23" fmla="*/ 46 h 125"/>
                  <a:gd name="T24" fmla="*/ 5 w 79"/>
                  <a:gd name="T25" fmla="*/ 72 h 125"/>
                  <a:gd name="T26" fmla="*/ 24 w 79"/>
                  <a:gd name="T27" fmla="*/ 119 h 125"/>
                  <a:gd name="T28" fmla="*/ 39 w 79"/>
                  <a:gd name="T29" fmla="*/ 112 h 125"/>
                  <a:gd name="T30" fmla="*/ 39 w 79"/>
                  <a:gd name="T31" fmla="*/ 117 h 125"/>
                  <a:gd name="T32" fmla="*/ 23 w 79"/>
                  <a:gd name="T33" fmla="*/ 124 h 125"/>
                  <a:gd name="T34" fmla="*/ 23 w 79"/>
                  <a:gd name="T35" fmla="*/ 124 h 125"/>
                  <a:gd name="T36" fmla="*/ 23 w 79"/>
                  <a:gd name="T37" fmla="*/ 124 h 125"/>
                  <a:gd name="T38" fmla="*/ 20 w 79"/>
                  <a:gd name="T39" fmla="*/ 123 h 125"/>
                  <a:gd name="T40" fmla="*/ 0 w 79"/>
                  <a:gd name="T41" fmla="*/ 73 h 125"/>
                  <a:gd name="T42" fmla="*/ 0 w 79"/>
                  <a:gd name="T43" fmla="*/ 72 h 125"/>
                  <a:gd name="T44" fmla="*/ 0 w 79"/>
                  <a:gd name="T45" fmla="*/ 45 h 125"/>
                  <a:gd name="T46" fmla="*/ 0 w 79"/>
                  <a:gd name="T47" fmla="*/ 45 h 125"/>
                  <a:gd name="T48" fmla="*/ 1 w 79"/>
                  <a:gd name="T49" fmla="*/ 43 h 125"/>
                  <a:gd name="T50" fmla="*/ 15 w 79"/>
                  <a:gd name="T51" fmla="*/ 27 h 125"/>
                  <a:gd name="T52" fmla="*/ 18 w 79"/>
                  <a:gd name="T53" fmla="*/ 4 h 125"/>
                  <a:gd name="T54" fmla="*/ 17 w 79"/>
                  <a:gd name="T55" fmla="*/ 3 h 125"/>
                  <a:gd name="T56" fmla="*/ 20 w 79"/>
                  <a:gd name="T57" fmla="*/ 0 h 125"/>
                  <a:gd name="T58" fmla="*/ 39 w 79"/>
                  <a:gd name="T59" fmla="*/ 0 h 125"/>
                  <a:gd name="T60" fmla="*/ 39 w 79"/>
                  <a:gd name="T61" fmla="*/ 0 h 125"/>
                  <a:gd name="T62" fmla="*/ 39 w 79"/>
                  <a:gd name="T63" fmla="*/ 0 h 125"/>
                  <a:gd name="T64" fmla="*/ 39 w 79"/>
                  <a:gd name="T65" fmla="*/ 10 h 125"/>
                  <a:gd name="T66" fmla="*/ 37 w 79"/>
                  <a:gd name="T67" fmla="*/ 5 h 125"/>
                  <a:gd name="T68" fmla="*/ 22 w 79"/>
                  <a:gd name="T6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9" h="125">
                    <a:moveTo>
                      <a:pt x="39" y="112"/>
                    </a:moveTo>
                    <a:cubicBezTo>
                      <a:pt x="73" y="97"/>
                      <a:pt x="73" y="97"/>
                      <a:pt x="73" y="9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0" y="0"/>
                      <a:pt x="40" y="1"/>
                      <a:pt x="41" y="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9" y="99"/>
                      <a:pt x="78" y="100"/>
                      <a:pt x="77" y="100"/>
                    </a:cubicBezTo>
                    <a:cubicBezTo>
                      <a:pt x="39" y="117"/>
                      <a:pt x="39" y="117"/>
                      <a:pt x="39" y="117"/>
                    </a:cubicBezTo>
                    <a:lnTo>
                      <a:pt x="39" y="112"/>
                    </a:lnTo>
                    <a:close/>
                    <a:moveTo>
                      <a:pt x="22" y="5"/>
                    </a:moveTo>
                    <a:cubicBezTo>
                      <a:pt x="22" y="13"/>
                      <a:pt x="22" y="21"/>
                      <a:pt x="19" y="28"/>
                    </a:cubicBezTo>
                    <a:cubicBezTo>
                      <a:pt x="17" y="36"/>
                      <a:pt x="12" y="42"/>
                      <a:pt x="5" y="46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2" y="125"/>
                      <a:pt x="21" y="124"/>
                      <a:pt x="20" y="12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2"/>
                      <a:pt x="0" y="7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4"/>
                      <a:pt x="0" y="43"/>
                      <a:pt x="1" y="43"/>
                    </a:cubicBezTo>
                    <a:cubicBezTo>
                      <a:pt x="8" y="39"/>
                      <a:pt x="12" y="34"/>
                      <a:pt x="15" y="27"/>
                    </a:cubicBezTo>
                    <a:cubicBezTo>
                      <a:pt x="17" y="19"/>
                      <a:pt x="17" y="11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8" y="0"/>
                      <a:pt x="2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5"/>
                      <a:pt x="37" y="5"/>
                      <a:pt x="37" y="5"/>
                    </a:cubicBezTo>
                    <a:lnTo>
                      <a:pt x="2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1" name="Freeform 262"/>
              <p:cNvSpPr>
                <a:spLocks noEditPoints="1"/>
              </p:cNvSpPr>
              <p:nvPr/>
            </p:nvSpPr>
            <p:spPr bwMode="auto">
              <a:xfrm>
                <a:off x="8140712" y="3338532"/>
                <a:ext cx="184150" cy="34925"/>
              </a:xfrm>
              <a:custGeom>
                <a:avLst/>
                <a:gdLst>
                  <a:gd name="T0" fmla="*/ 77 w 82"/>
                  <a:gd name="T1" fmla="*/ 5 h 15"/>
                  <a:gd name="T2" fmla="*/ 41 w 82"/>
                  <a:gd name="T3" fmla="*/ 5 h 15"/>
                  <a:gd name="T4" fmla="*/ 41 w 82"/>
                  <a:gd name="T5" fmla="*/ 0 h 15"/>
                  <a:gd name="T6" fmla="*/ 80 w 82"/>
                  <a:gd name="T7" fmla="*/ 0 h 15"/>
                  <a:gd name="T8" fmla="*/ 82 w 82"/>
                  <a:gd name="T9" fmla="*/ 3 h 15"/>
                  <a:gd name="T10" fmla="*/ 82 w 82"/>
                  <a:gd name="T11" fmla="*/ 13 h 15"/>
                  <a:gd name="T12" fmla="*/ 80 w 82"/>
                  <a:gd name="T13" fmla="*/ 15 h 15"/>
                  <a:gd name="T14" fmla="*/ 43 w 82"/>
                  <a:gd name="T15" fmla="*/ 15 h 15"/>
                  <a:gd name="T16" fmla="*/ 41 w 82"/>
                  <a:gd name="T17" fmla="*/ 15 h 15"/>
                  <a:gd name="T18" fmla="*/ 41 w 82"/>
                  <a:gd name="T19" fmla="*/ 10 h 15"/>
                  <a:gd name="T20" fmla="*/ 43 w 82"/>
                  <a:gd name="T21" fmla="*/ 10 h 15"/>
                  <a:gd name="T22" fmla="*/ 77 w 82"/>
                  <a:gd name="T23" fmla="*/ 10 h 15"/>
                  <a:gd name="T24" fmla="*/ 77 w 82"/>
                  <a:gd name="T25" fmla="*/ 5 h 15"/>
                  <a:gd name="T26" fmla="*/ 41 w 82"/>
                  <a:gd name="T27" fmla="*/ 5 h 15"/>
                  <a:gd name="T28" fmla="*/ 5 w 82"/>
                  <a:gd name="T29" fmla="*/ 5 h 15"/>
                  <a:gd name="T30" fmla="*/ 5 w 82"/>
                  <a:gd name="T31" fmla="*/ 10 h 15"/>
                  <a:gd name="T32" fmla="*/ 39 w 82"/>
                  <a:gd name="T33" fmla="*/ 10 h 15"/>
                  <a:gd name="T34" fmla="*/ 41 w 82"/>
                  <a:gd name="T35" fmla="*/ 10 h 15"/>
                  <a:gd name="T36" fmla="*/ 41 w 82"/>
                  <a:gd name="T37" fmla="*/ 15 h 15"/>
                  <a:gd name="T38" fmla="*/ 39 w 82"/>
                  <a:gd name="T39" fmla="*/ 15 h 15"/>
                  <a:gd name="T40" fmla="*/ 2 w 82"/>
                  <a:gd name="T41" fmla="*/ 15 h 15"/>
                  <a:gd name="T42" fmla="*/ 0 w 82"/>
                  <a:gd name="T43" fmla="*/ 13 h 15"/>
                  <a:gd name="T44" fmla="*/ 0 w 82"/>
                  <a:gd name="T45" fmla="*/ 3 h 15"/>
                  <a:gd name="T46" fmla="*/ 2 w 82"/>
                  <a:gd name="T47" fmla="*/ 0 h 15"/>
                  <a:gd name="T48" fmla="*/ 41 w 82"/>
                  <a:gd name="T49" fmla="*/ 0 h 15"/>
                  <a:gd name="T50" fmla="*/ 41 w 82"/>
                  <a:gd name="T5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15">
                    <a:moveTo>
                      <a:pt x="77" y="5"/>
                    </a:moveTo>
                    <a:cubicBezTo>
                      <a:pt x="41" y="5"/>
                      <a:pt x="41" y="5"/>
                      <a:pt x="41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1" y="0"/>
                      <a:pt x="82" y="1"/>
                      <a:pt x="82" y="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82" y="14"/>
                      <a:pt x="81" y="15"/>
                      <a:pt x="80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77" y="10"/>
                      <a:pt x="77" y="10"/>
                      <a:pt x="77" y="10"/>
                    </a:cubicBezTo>
                    <a:lnTo>
                      <a:pt x="77" y="5"/>
                    </a:lnTo>
                    <a:close/>
                    <a:moveTo>
                      <a:pt x="4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4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2" name="Freeform 263"/>
              <p:cNvSpPr>
                <a:spLocks noEditPoints="1"/>
              </p:cNvSpPr>
              <p:nvPr/>
            </p:nvSpPr>
            <p:spPr bwMode="auto">
              <a:xfrm>
                <a:off x="8180401" y="4527576"/>
                <a:ext cx="382588" cy="323851"/>
              </a:xfrm>
              <a:custGeom>
                <a:avLst/>
                <a:gdLst>
                  <a:gd name="T0" fmla="*/ 151 w 169"/>
                  <a:gd name="T1" fmla="*/ 70 h 143"/>
                  <a:gd name="T2" fmla="*/ 132 w 169"/>
                  <a:gd name="T3" fmla="*/ 19 h 143"/>
                  <a:gd name="T4" fmla="*/ 169 w 169"/>
                  <a:gd name="T5" fmla="*/ 50 h 143"/>
                  <a:gd name="T6" fmla="*/ 153 w 169"/>
                  <a:gd name="T7" fmla="*/ 75 h 143"/>
                  <a:gd name="T8" fmla="*/ 153 w 169"/>
                  <a:gd name="T9" fmla="*/ 76 h 143"/>
                  <a:gd name="T10" fmla="*/ 132 w 169"/>
                  <a:gd name="T11" fmla="*/ 59 h 143"/>
                  <a:gd name="T12" fmla="*/ 133 w 169"/>
                  <a:gd name="T13" fmla="*/ 140 h 143"/>
                  <a:gd name="T14" fmla="*/ 132 w 169"/>
                  <a:gd name="T15" fmla="*/ 52 h 143"/>
                  <a:gd name="T16" fmla="*/ 132 w 169"/>
                  <a:gd name="T17" fmla="*/ 52 h 143"/>
                  <a:gd name="T18" fmla="*/ 107 w 169"/>
                  <a:gd name="T19" fmla="*/ 11 h 143"/>
                  <a:gd name="T20" fmla="*/ 85 w 169"/>
                  <a:gd name="T21" fmla="*/ 16 h 143"/>
                  <a:gd name="T22" fmla="*/ 86 w 169"/>
                  <a:gd name="T23" fmla="*/ 11 h 143"/>
                  <a:gd name="T24" fmla="*/ 110 w 169"/>
                  <a:gd name="T25" fmla="*/ 1 h 143"/>
                  <a:gd name="T26" fmla="*/ 110 w 169"/>
                  <a:gd name="T27" fmla="*/ 1 h 143"/>
                  <a:gd name="T28" fmla="*/ 132 w 169"/>
                  <a:gd name="T29" fmla="*/ 13 h 143"/>
                  <a:gd name="T30" fmla="*/ 113 w 169"/>
                  <a:gd name="T31" fmla="*/ 6 h 143"/>
                  <a:gd name="T32" fmla="*/ 128 w 169"/>
                  <a:gd name="T33" fmla="*/ 138 h 143"/>
                  <a:gd name="T34" fmla="*/ 130 w 169"/>
                  <a:gd name="T35" fmla="*/ 51 h 143"/>
                  <a:gd name="T36" fmla="*/ 132 w 169"/>
                  <a:gd name="T37" fmla="*/ 52 h 143"/>
                  <a:gd name="T38" fmla="*/ 132 w 169"/>
                  <a:gd name="T39" fmla="*/ 51 h 143"/>
                  <a:gd name="T40" fmla="*/ 132 w 169"/>
                  <a:gd name="T41" fmla="*/ 142 h 143"/>
                  <a:gd name="T42" fmla="*/ 85 w 169"/>
                  <a:gd name="T43" fmla="*/ 143 h 143"/>
                  <a:gd name="T44" fmla="*/ 85 w 169"/>
                  <a:gd name="T45" fmla="*/ 16 h 143"/>
                  <a:gd name="T46" fmla="*/ 60 w 169"/>
                  <a:gd name="T47" fmla="*/ 6 h 143"/>
                  <a:gd name="T48" fmla="*/ 19 w 169"/>
                  <a:gd name="T49" fmla="*/ 70 h 143"/>
                  <a:gd name="T50" fmla="*/ 41 w 169"/>
                  <a:gd name="T51" fmla="*/ 52 h 143"/>
                  <a:gd name="T52" fmla="*/ 42 w 169"/>
                  <a:gd name="T53" fmla="*/ 53 h 143"/>
                  <a:gd name="T54" fmla="*/ 85 w 169"/>
                  <a:gd name="T55" fmla="*/ 138 h 143"/>
                  <a:gd name="T56" fmla="*/ 85 w 169"/>
                  <a:gd name="T57" fmla="*/ 143 h 143"/>
                  <a:gd name="T58" fmla="*/ 39 w 169"/>
                  <a:gd name="T59" fmla="*/ 143 h 143"/>
                  <a:gd name="T60" fmla="*/ 37 w 169"/>
                  <a:gd name="T61" fmla="*/ 140 h 143"/>
                  <a:gd name="T62" fmla="*/ 20 w 169"/>
                  <a:gd name="T63" fmla="*/ 76 h 143"/>
                  <a:gd name="T64" fmla="*/ 16 w 169"/>
                  <a:gd name="T65" fmla="*/ 75 h 143"/>
                  <a:gd name="T66" fmla="*/ 1 w 169"/>
                  <a:gd name="T67" fmla="*/ 52 h 143"/>
                  <a:gd name="T68" fmla="*/ 60 w 169"/>
                  <a:gd name="T69" fmla="*/ 1 h 143"/>
                  <a:gd name="T70" fmla="*/ 63 w 169"/>
                  <a:gd name="T71" fmla="*/ 1 h 143"/>
                  <a:gd name="T72" fmla="*/ 85 w 169"/>
                  <a:gd name="T73" fmla="*/ 1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9" h="143">
                    <a:moveTo>
                      <a:pt x="132" y="52"/>
                    </a:moveTo>
                    <a:cubicBezTo>
                      <a:pt x="137" y="56"/>
                      <a:pt x="147" y="66"/>
                      <a:pt x="151" y="70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59" y="40"/>
                      <a:pt x="145" y="28"/>
                      <a:pt x="132" y="19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146" y="23"/>
                      <a:pt x="164" y="38"/>
                      <a:pt x="169" y="50"/>
                    </a:cubicBezTo>
                    <a:cubicBezTo>
                      <a:pt x="169" y="51"/>
                      <a:pt x="169" y="52"/>
                      <a:pt x="169" y="52"/>
                    </a:cubicBezTo>
                    <a:cubicBezTo>
                      <a:pt x="153" y="75"/>
                      <a:pt x="153" y="75"/>
                      <a:pt x="153" y="75"/>
                    </a:cubicBezTo>
                    <a:cubicBezTo>
                      <a:pt x="153" y="75"/>
                      <a:pt x="153" y="75"/>
                      <a:pt x="153" y="75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2" y="77"/>
                      <a:pt x="150" y="77"/>
                      <a:pt x="149" y="76"/>
                    </a:cubicBezTo>
                    <a:cubicBezTo>
                      <a:pt x="149" y="76"/>
                      <a:pt x="139" y="65"/>
                      <a:pt x="132" y="59"/>
                    </a:cubicBezTo>
                    <a:cubicBezTo>
                      <a:pt x="133" y="140"/>
                      <a:pt x="133" y="140"/>
                      <a:pt x="133" y="140"/>
                    </a:cubicBezTo>
                    <a:cubicBezTo>
                      <a:pt x="133" y="140"/>
                      <a:pt x="133" y="140"/>
                      <a:pt x="133" y="140"/>
                    </a:cubicBezTo>
                    <a:cubicBezTo>
                      <a:pt x="133" y="141"/>
                      <a:pt x="132" y="141"/>
                      <a:pt x="132" y="142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2"/>
                      <a:pt x="132" y="52"/>
                    </a:cubicBezTo>
                    <a:close/>
                    <a:moveTo>
                      <a:pt x="113" y="6"/>
                    </a:moveTo>
                    <a:cubicBezTo>
                      <a:pt x="111" y="8"/>
                      <a:pt x="109" y="9"/>
                      <a:pt x="107" y="11"/>
                    </a:cubicBezTo>
                    <a:cubicBezTo>
                      <a:pt x="101" y="14"/>
                      <a:pt x="94" y="16"/>
                      <a:pt x="86" y="16"/>
                    </a:cubicBezTo>
                    <a:cubicBezTo>
                      <a:pt x="86" y="16"/>
                      <a:pt x="85" y="16"/>
                      <a:pt x="85" y="16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6" y="11"/>
                      <a:pt x="86" y="11"/>
                    </a:cubicBezTo>
                    <a:cubicBezTo>
                      <a:pt x="93" y="11"/>
                      <a:pt x="100" y="10"/>
                      <a:pt x="104" y="7"/>
                    </a:cubicBezTo>
                    <a:cubicBezTo>
                      <a:pt x="107" y="5"/>
                      <a:pt x="109" y="4"/>
                      <a:pt x="110" y="1"/>
                    </a:cubicBezTo>
                    <a:cubicBezTo>
                      <a:pt x="110" y="1"/>
                      <a:pt x="110" y="1"/>
                      <a:pt x="110" y="1"/>
                    </a:cubicBezTo>
                    <a:cubicBezTo>
                      <a:pt x="110" y="1"/>
                      <a:pt x="110" y="1"/>
                      <a:pt x="110" y="1"/>
                    </a:cubicBezTo>
                    <a:cubicBezTo>
                      <a:pt x="111" y="0"/>
                      <a:pt x="112" y="0"/>
                      <a:pt x="113" y="1"/>
                    </a:cubicBezTo>
                    <a:cubicBezTo>
                      <a:pt x="113" y="1"/>
                      <a:pt x="122" y="6"/>
                      <a:pt x="132" y="13"/>
                    </a:cubicBezTo>
                    <a:cubicBezTo>
                      <a:pt x="132" y="19"/>
                      <a:pt x="132" y="19"/>
                      <a:pt x="132" y="19"/>
                    </a:cubicBezTo>
                    <a:cubicBezTo>
                      <a:pt x="124" y="13"/>
                      <a:pt x="116" y="8"/>
                      <a:pt x="113" y="6"/>
                    </a:cubicBezTo>
                    <a:close/>
                    <a:moveTo>
                      <a:pt x="85" y="138"/>
                    </a:moveTo>
                    <a:cubicBezTo>
                      <a:pt x="128" y="138"/>
                      <a:pt x="128" y="138"/>
                      <a:pt x="128" y="138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28" y="52"/>
                      <a:pt x="129" y="51"/>
                      <a:pt x="130" y="51"/>
                    </a:cubicBezTo>
                    <a:cubicBezTo>
                      <a:pt x="131" y="51"/>
                      <a:pt x="131" y="51"/>
                      <a:pt x="132" y="51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52"/>
                      <a:pt x="132" y="52"/>
                      <a:pt x="132" y="51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142"/>
                      <a:pt x="132" y="142"/>
                      <a:pt x="132" y="142"/>
                    </a:cubicBezTo>
                    <a:cubicBezTo>
                      <a:pt x="132" y="142"/>
                      <a:pt x="131" y="143"/>
                      <a:pt x="130" y="143"/>
                    </a:cubicBezTo>
                    <a:cubicBezTo>
                      <a:pt x="85" y="143"/>
                      <a:pt x="85" y="143"/>
                      <a:pt x="85" y="143"/>
                    </a:cubicBezTo>
                    <a:lnTo>
                      <a:pt x="85" y="138"/>
                    </a:lnTo>
                    <a:close/>
                    <a:moveTo>
                      <a:pt x="85" y="16"/>
                    </a:moveTo>
                    <a:cubicBezTo>
                      <a:pt x="78" y="16"/>
                      <a:pt x="71" y="14"/>
                      <a:pt x="66" y="11"/>
                    </a:cubicBezTo>
                    <a:cubicBezTo>
                      <a:pt x="64" y="9"/>
                      <a:pt x="62" y="8"/>
                      <a:pt x="60" y="6"/>
                    </a:cubicBezTo>
                    <a:cubicBezTo>
                      <a:pt x="51" y="11"/>
                      <a:pt x="14" y="34"/>
                      <a:pt x="6" y="51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3" y="66"/>
                      <a:pt x="33" y="56"/>
                      <a:pt x="38" y="51"/>
                    </a:cubicBezTo>
                    <a:cubicBezTo>
                      <a:pt x="39" y="50"/>
                      <a:pt x="41" y="51"/>
                      <a:pt x="41" y="52"/>
                    </a:cubicBezTo>
                    <a:cubicBezTo>
                      <a:pt x="42" y="52"/>
                      <a:pt x="42" y="53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138"/>
                      <a:pt x="42" y="138"/>
                      <a:pt x="42" y="138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7" y="141"/>
                      <a:pt x="37" y="140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0" y="65"/>
                      <a:pt x="21" y="75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19" y="77"/>
                      <a:pt x="17" y="77"/>
                      <a:pt x="16" y="75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2"/>
                      <a:pt x="0" y="51"/>
                      <a:pt x="1" y="50"/>
                    </a:cubicBezTo>
                    <a:cubicBezTo>
                      <a:pt x="9" y="29"/>
                      <a:pt x="59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1" y="0"/>
                      <a:pt x="62" y="0"/>
                      <a:pt x="63" y="1"/>
                    </a:cubicBezTo>
                    <a:cubicBezTo>
                      <a:pt x="64" y="4"/>
                      <a:pt x="66" y="5"/>
                      <a:pt x="68" y="7"/>
                    </a:cubicBezTo>
                    <a:cubicBezTo>
                      <a:pt x="73" y="9"/>
                      <a:pt x="79" y="11"/>
                      <a:pt x="85" y="11"/>
                    </a:cubicBezTo>
                    <a:lnTo>
                      <a:pt x="85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3" name="Freeform 264"/>
              <p:cNvSpPr>
                <a:spLocks noEditPoints="1"/>
              </p:cNvSpPr>
              <p:nvPr/>
            </p:nvSpPr>
            <p:spPr bwMode="auto">
              <a:xfrm>
                <a:off x="8318513" y="4514877"/>
                <a:ext cx="115888" cy="39688"/>
              </a:xfrm>
              <a:custGeom>
                <a:avLst/>
                <a:gdLst>
                  <a:gd name="T0" fmla="*/ 25 w 51"/>
                  <a:gd name="T1" fmla="*/ 13 h 18"/>
                  <a:gd name="T2" fmla="*/ 38 w 51"/>
                  <a:gd name="T3" fmla="*/ 11 h 18"/>
                  <a:gd name="T4" fmla="*/ 46 w 51"/>
                  <a:gd name="T5" fmla="*/ 5 h 18"/>
                  <a:gd name="T6" fmla="*/ 46 w 51"/>
                  <a:gd name="T7" fmla="*/ 5 h 18"/>
                  <a:gd name="T8" fmla="*/ 46 w 51"/>
                  <a:gd name="T9" fmla="*/ 5 h 18"/>
                  <a:gd name="T10" fmla="*/ 46 w 51"/>
                  <a:gd name="T11" fmla="*/ 5 h 18"/>
                  <a:gd name="T12" fmla="*/ 46 w 51"/>
                  <a:gd name="T13" fmla="*/ 5 h 18"/>
                  <a:gd name="T14" fmla="*/ 46 w 51"/>
                  <a:gd name="T15" fmla="*/ 5 h 18"/>
                  <a:gd name="T16" fmla="*/ 46 w 51"/>
                  <a:gd name="T17" fmla="*/ 5 h 18"/>
                  <a:gd name="T18" fmla="*/ 46 w 51"/>
                  <a:gd name="T19" fmla="*/ 5 h 18"/>
                  <a:gd name="T20" fmla="*/ 46 w 51"/>
                  <a:gd name="T21" fmla="*/ 5 h 18"/>
                  <a:gd name="T22" fmla="*/ 46 w 51"/>
                  <a:gd name="T23" fmla="*/ 5 h 18"/>
                  <a:gd name="T24" fmla="*/ 38 w 51"/>
                  <a:gd name="T25" fmla="*/ 11 h 18"/>
                  <a:gd name="T26" fmla="*/ 25 w 51"/>
                  <a:gd name="T27" fmla="*/ 13 h 18"/>
                  <a:gd name="T28" fmla="*/ 25 w 51"/>
                  <a:gd name="T29" fmla="*/ 13 h 18"/>
                  <a:gd name="T30" fmla="*/ 25 w 51"/>
                  <a:gd name="T31" fmla="*/ 8 h 18"/>
                  <a:gd name="T32" fmla="*/ 25 w 51"/>
                  <a:gd name="T33" fmla="*/ 8 h 18"/>
                  <a:gd name="T34" fmla="*/ 36 w 51"/>
                  <a:gd name="T35" fmla="*/ 7 h 18"/>
                  <a:gd name="T36" fmla="*/ 41 w 51"/>
                  <a:gd name="T37" fmla="*/ 3 h 18"/>
                  <a:gd name="T38" fmla="*/ 42 w 51"/>
                  <a:gd name="T39" fmla="*/ 3 h 18"/>
                  <a:gd name="T40" fmla="*/ 42 w 51"/>
                  <a:gd name="T41" fmla="*/ 3 h 18"/>
                  <a:gd name="T42" fmla="*/ 42 w 51"/>
                  <a:gd name="T43" fmla="*/ 3 h 18"/>
                  <a:gd name="T44" fmla="*/ 44 w 51"/>
                  <a:gd name="T45" fmla="*/ 0 h 18"/>
                  <a:gd name="T46" fmla="*/ 48 w 51"/>
                  <a:gd name="T47" fmla="*/ 1 h 18"/>
                  <a:gd name="T48" fmla="*/ 48 w 51"/>
                  <a:gd name="T49" fmla="*/ 1 h 18"/>
                  <a:gd name="T50" fmla="*/ 48 w 51"/>
                  <a:gd name="T51" fmla="*/ 1 h 18"/>
                  <a:gd name="T52" fmla="*/ 48 w 51"/>
                  <a:gd name="T53" fmla="*/ 1 h 18"/>
                  <a:gd name="T54" fmla="*/ 50 w 51"/>
                  <a:gd name="T55" fmla="*/ 4 h 18"/>
                  <a:gd name="T56" fmla="*/ 50 w 51"/>
                  <a:gd name="T57" fmla="*/ 7 h 18"/>
                  <a:gd name="T58" fmla="*/ 50 w 51"/>
                  <a:gd name="T59" fmla="*/ 7 h 18"/>
                  <a:gd name="T60" fmla="*/ 40 w 51"/>
                  <a:gd name="T61" fmla="*/ 15 h 18"/>
                  <a:gd name="T62" fmla="*/ 25 w 51"/>
                  <a:gd name="T63" fmla="*/ 18 h 18"/>
                  <a:gd name="T64" fmla="*/ 25 w 51"/>
                  <a:gd name="T65" fmla="*/ 18 h 18"/>
                  <a:gd name="T66" fmla="*/ 25 w 51"/>
                  <a:gd name="T67" fmla="*/ 13 h 18"/>
                  <a:gd name="T68" fmla="*/ 25 w 51"/>
                  <a:gd name="T69" fmla="*/ 13 h 18"/>
                  <a:gd name="T70" fmla="*/ 13 w 51"/>
                  <a:gd name="T71" fmla="*/ 11 h 18"/>
                  <a:gd name="T72" fmla="*/ 5 w 51"/>
                  <a:gd name="T73" fmla="*/ 5 h 18"/>
                  <a:gd name="T74" fmla="*/ 5 w 51"/>
                  <a:gd name="T75" fmla="*/ 5 h 18"/>
                  <a:gd name="T76" fmla="*/ 5 w 51"/>
                  <a:gd name="T77" fmla="*/ 5 h 18"/>
                  <a:gd name="T78" fmla="*/ 5 w 51"/>
                  <a:gd name="T79" fmla="*/ 5 h 18"/>
                  <a:gd name="T80" fmla="*/ 5 w 51"/>
                  <a:gd name="T81" fmla="*/ 5 h 18"/>
                  <a:gd name="T82" fmla="*/ 5 w 51"/>
                  <a:gd name="T83" fmla="*/ 5 h 18"/>
                  <a:gd name="T84" fmla="*/ 12 w 51"/>
                  <a:gd name="T85" fmla="*/ 11 h 18"/>
                  <a:gd name="T86" fmla="*/ 25 w 51"/>
                  <a:gd name="T87" fmla="*/ 13 h 18"/>
                  <a:gd name="T88" fmla="*/ 25 w 51"/>
                  <a:gd name="T89" fmla="*/ 18 h 18"/>
                  <a:gd name="T90" fmla="*/ 11 w 51"/>
                  <a:gd name="T91" fmla="*/ 15 h 18"/>
                  <a:gd name="T92" fmla="*/ 1 w 51"/>
                  <a:gd name="T93" fmla="*/ 7 h 18"/>
                  <a:gd name="T94" fmla="*/ 0 w 51"/>
                  <a:gd name="T95" fmla="*/ 4 h 18"/>
                  <a:gd name="T96" fmla="*/ 3 w 51"/>
                  <a:gd name="T97" fmla="*/ 1 h 18"/>
                  <a:gd name="T98" fmla="*/ 3 w 51"/>
                  <a:gd name="T99" fmla="*/ 1 h 18"/>
                  <a:gd name="T100" fmla="*/ 3 w 51"/>
                  <a:gd name="T101" fmla="*/ 1 h 18"/>
                  <a:gd name="T102" fmla="*/ 6 w 51"/>
                  <a:gd name="T103" fmla="*/ 0 h 18"/>
                  <a:gd name="T104" fmla="*/ 9 w 51"/>
                  <a:gd name="T105" fmla="*/ 3 h 18"/>
                  <a:gd name="T106" fmla="*/ 9 w 51"/>
                  <a:gd name="T107" fmla="*/ 3 h 18"/>
                  <a:gd name="T108" fmla="*/ 9 w 51"/>
                  <a:gd name="T109" fmla="*/ 3 h 18"/>
                  <a:gd name="T110" fmla="*/ 15 w 51"/>
                  <a:gd name="T111" fmla="*/ 7 h 18"/>
                  <a:gd name="T112" fmla="*/ 25 w 51"/>
                  <a:gd name="T113" fmla="*/ 8 h 18"/>
                  <a:gd name="T114" fmla="*/ 25 w 51"/>
                  <a:gd name="T11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" h="18">
                    <a:moveTo>
                      <a:pt x="25" y="13"/>
                    </a:moveTo>
                    <a:cubicBezTo>
                      <a:pt x="30" y="13"/>
                      <a:pt x="35" y="12"/>
                      <a:pt x="38" y="11"/>
                    </a:cubicBezTo>
                    <a:cubicBezTo>
                      <a:pt x="42" y="9"/>
                      <a:pt x="44" y="7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4" y="7"/>
                      <a:pt x="41" y="10"/>
                      <a:pt x="38" y="11"/>
                    </a:cubicBezTo>
                    <a:cubicBezTo>
                      <a:pt x="34" y="12"/>
                      <a:pt x="30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30" y="8"/>
                      <a:pt x="33" y="8"/>
                      <a:pt x="36" y="7"/>
                    </a:cubicBezTo>
                    <a:cubicBezTo>
                      <a:pt x="39" y="5"/>
                      <a:pt x="41" y="4"/>
                      <a:pt x="41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1"/>
                      <a:pt x="43" y="1"/>
                      <a:pt x="44" y="0"/>
                    </a:cubicBezTo>
                    <a:cubicBezTo>
                      <a:pt x="46" y="0"/>
                      <a:pt x="47" y="0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9" y="1"/>
                      <a:pt x="50" y="3"/>
                      <a:pt x="50" y="4"/>
                    </a:cubicBezTo>
                    <a:cubicBezTo>
                      <a:pt x="51" y="5"/>
                      <a:pt x="51" y="6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8" y="11"/>
                      <a:pt x="45" y="13"/>
                      <a:pt x="40" y="15"/>
                    </a:cubicBezTo>
                    <a:cubicBezTo>
                      <a:pt x="36" y="17"/>
                      <a:pt x="31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3"/>
                      <a:pt x="25" y="13"/>
                      <a:pt x="25" y="13"/>
                    </a:cubicBezTo>
                    <a:close/>
                    <a:moveTo>
                      <a:pt x="25" y="13"/>
                    </a:moveTo>
                    <a:cubicBezTo>
                      <a:pt x="21" y="13"/>
                      <a:pt x="17" y="12"/>
                      <a:pt x="13" y="11"/>
                    </a:cubicBezTo>
                    <a:cubicBezTo>
                      <a:pt x="9" y="10"/>
                      <a:pt x="6" y="7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7"/>
                      <a:pt x="9" y="9"/>
                      <a:pt x="12" y="11"/>
                    </a:cubicBezTo>
                    <a:cubicBezTo>
                      <a:pt x="16" y="12"/>
                      <a:pt x="21" y="13"/>
                      <a:pt x="25" y="13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0" y="18"/>
                      <a:pt x="15" y="17"/>
                      <a:pt x="11" y="15"/>
                    </a:cubicBezTo>
                    <a:cubicBezTo>
                      <a:pt x="6" y="13"/>
                      <a:pt x="3" y="11"/>
                      <a:pt x="1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8" y="1"/>
                      <a:pt x="9" y="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2" y="5"/>
                      <a:pt x="15" y="7"/>
                    </a:cubicBezTo>
                    <a:cubicBezTo>
                      <a:pt x="18" y="8"/>
                      <a:pt x="21" y="8"/>
                      <a:pt x="25" y="8"/>
                    </a:cubicBezTo>
                    <a:lnTo>
                      <a:pt x="2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4" name="Freeform 265"/>
              <p:cNvSpPr>
                <a:spLocks noEditPoints="1"/>
              </p:cNvSpPr>
              <p:nvPr/>
            </p:nvSpPr>
            <p:spPr bwMode="auto">
              <a:xfrm>
                <a:off x="8796351" y="3886223"/>
                <a:ext cx="295276" cy="150814"/>
              </a:xfrm>
              <a:custGeom>
                <a:avLst/>
                <a:gdLst>
                  <a:gd name="T0" fmla="*/ 121 w 131"/>
                  <a:gd name="T1" fmla="*/ 39 h 67"/>
                  <a:gd name="T2" fmla="*/ 121 w 131"/>
                  <a:gd name="T3" fmla="*/ 39 h 67"/>
                  <a:gd name="T4" fmla="*/ 121 w 131"/>
                  <a:gd name="T5" fmla="*/ 11 h 67"/>
                  <a:gd name="T6" fmla="*/ 111 w 131"/>
                  <a:gd name="T7" fmla="*/ 0 h 67"/>
                  <a:gd name="T8" fmla="*/ 131 w 131"/>
                  <a:gd name="T9" fmla="*/ 24 h 67"/>
                  <a:gd name="T10" fmla="*/ 124 w 131"/>
                  <a:gd name="T11" fmla="*/ 42 h 67"/>
                  <a:gd name="T12" fmla="*/ 111 w 131"/>
                  <a:gd name="T13" fmla="*/ 44 h 67"/>
                  <a:gd name="T14" fmla="*/ 117 w 131"/>
                  <a:gd name="T15" fmla="*/ 35 h 67"/>
                  <a:gd name="T16" fmla="*/ 122 w 131"/>
                  <a:gd name="T17" fmla="*/ 24 h 67"/>
                  <a:gd name="T18" fmla="*/ 111 w 131"/>
                  <a:gd name="T19" fmla="*/ 10 h 67"/>
                  <a:gd name="T20" fmla="*/ 114 w 131"/>
                  <a:gd name="T21" fmla="*/ 18 h 67"/>
                  <a:gd name="T22" fmla="*/ 114 w 131"/>
                  <a:gd name="T23" fmla="*/ 32 h 67"/>
                  <a:gd name="T24" fmla="*/ 111 w 131"/>
                  <a:gd name="T25" fmla="*/ 34 h 67"/>
                  <a:gd name="T26" fmla="*/ 66 w 131"/>
                  <a:gd name="T27" fmla="*/ 62 h 67"/>
                  <a:gd name="T28" fmla="*/ 95 w 131"/>
                  <a:gd name="T29" fmla="*/ 43 h 67"/>
                  <a:gd name="T30" fmla="*/ 98 w 131"/>
                  <a:gd name="T31" fmla="*/ 43 h 67"/>
                  <a:gd name="T32" fmla="*/ 106 w 131"/>
                  <a:gd name="T33" fmla="*/ 44 h 67"/>
                  <a:gd name="T34" fmla="*/ 111 w 131"/>
                  <a:gd name="T35" fmla="*/ 49 h 67"/>
                  <a:gd name="T36" fmla="*/ 101 w 131"/>
                  <a:gd name="T37" fmla="*/ 49 h 67"/>
                  <a:gd name="T38" fmla="*/ 80 w 131"/>
                  <a:gd name="T39" fmla="*/ 62 h 67"/>
                  <a:gd name="T40" fmla="*/ 66 w 131"/>
                  <a:gd name="T41" fmla="*/ 62 h 67"/>
                  <a:gd name="T42" fmla="*/ 107 w 131"/>
                  <a:gd name="T43" fmla="*/ 4 h 67"/>
                  <a:gd name="T44" fmla="*/ 66 w 131"/>
                  <a:gd name="T45" fmla="*/ 4 h 67"/>
                  <a:gd name="T46" fmla="*/ 107 w 131"/>
                  <a:gd name="T47" fmla="*/ 0 h 67"/>
                  <a:gd name="T48" fmla="*/ 108 w 131"/>
                  <a:gd name="T49" fmla="*/ 0 h 67"/>
                  <a:gd name="T50" fmla="*/ 111 w 131"/>
                  <a:gd name="T51" fmla="*/ 5 h 67"/>
                  <a:gd name="T52" fmla="*/ 111 w 131"/>
                  <a:gd name="T53" fmla="*/ 15 h 67"/>
                  <a:gd name="T54" fmla="*/ 109 w 131"/>
                  <a:gd name="T55" fmla="*/ 25 h 67"/>
                  <a:gd name="T56" fmla="*/ 106 w 131"/>
                  <a:gd name="T57" fmla="*/ 35 h 67"/>
                  <a:gd name="T58" fmla="*/ 111 w 131"/>
                  <a:gd name="T59" fmla="*/ 39 h 67"/>
                  <a:gd name="T60" fmla="*/ 104 w 131"/>
                  <a:gd name="T61" fmla="*/ 39 h 67"/>
                  <a:gd name="T62" fmla="*/ 100 w 131"/>
                  <a:gd name="T63" fmla="*/ 36 h 67"/>
                  <a:gd name="T64" fmla="*/ 100 w 131"/>
                  <a:gd name="T65" fmla="*/ 35 h 67"/>
                  <a:gd name="T66" fmla="*/ 106 w 131"/>
                  <a:gd name="T67" fmla="*/ 12 h 67"/>
                  <a:gd name="T68" fmla="*/ 108 w 131"/>
                  <a:gd name="T69" fmla="*/ 10 h 67"/>
                  <a:gd name="T70" fmla="*/ 109 w 131"/>
                  <a:gd name="T71" fmla="*/ 10 h 67"/>
                  <a:gd name="T72" fmla="*/ 55 w 131"/>
                  <a:gd name="T73" fmla="*/ 63 h 67"/>
                  <a:gd name="T74" fmla="*/ 66 w 131"/>
                  <a:gd name="T75" fmla="*/ 67 h 67"/>
                  <a:gd name="T76" fmla="*/ 16 w 131"/>
                  <a:gd name="T77" fmla="*/ 51 h 67"/>
                  <a:gd name="T78" fmla="*/ 0 w 131"/>
                  <a:gd name="T79" fmla="*/ 7 h 67"/>
                  <a:gd name="T80" fmla="*/ 3 w 131"/>
                  <a:gd name="T81" fmla="*/ 0 h 67"/>
                  <a:gd name="T82" fmla="*/ 66 w 131"/>
                  <a:gd name="T83" fmla="*/ 4 h 67"/>
                  <a:gd name="T84" fmla="*/ 5 w 131"/>
                  <a:gd name="T85" fmla="*/ 7 h 67"/>
                  <a:gd name="T86" fmla="*/ 20 w 131"/>
                  <a:gd name="T87" fmla="*/ 4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1" h="67">
                    <a:moveTo>
                      <a:pt x="111" y="44"/>
                    </a:moveTo>
                    <a:cubicBezTo>
                      <a:pt x="115" y="43"/>
                      <a:pt x="118" y="41"/>
                      <a:pt x="121" y="39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24" y="35"/>
                      <a:pt x="126" y="30"/>
                      <a:pt x="126" y="24"/>
                    </a:cubicBezTo>
                    <a:cubicBezTo>
                      <a:pt x="126" y="19"/>
                      <a:pt x="124" y="14"/>
                      <a:pt x="121" y="11"/>
                    </a:cubicBezTo>
                    <a:cubicBezTo>
                      <a:pt x="118" y="8"/>
                      <a:pt x="115" y="6"/>
                      <a:pt x="111" y="5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6" y="1"/>
                      <a:pt x="121" y="4"/>
                      <a:pt x="124" y="7"/>
                    </a:cubicBezTo>
                    <a:cubicBezTo>
                      <a:pt x="129" y="12"/>
                      <a:pt x="131" y="18"/>
                      <a:pt x="131" y="24"/>
                    </a:cubicBezTo>
                    <a:cubicBezTo>
                      <a:pt x="131" y="31"/>
                      <a:pt x="129" y="38"/>
                      <a:pt x="124" y="42"/>
                    </a:cubicBezTo>
                    <a:cubicBezTo>
                      <a:pt x="124" y="42"/>
                      <a:pt x="124" y="42"/>
                      <a:pt x="124" y="42"/>
                    </a:cubicBezTo>
                    <a:cubicBezTo>
                      <a:pt x="120" y="46"/>
                      <a:pt x="116" y="48"/>
                      <a:pt x="111" y="49"/>
                    </a:cubicBezTo>
                    <a:cubicBezTo>
                      <a:pt x="111" y="44"/>
                      <a:pt x="111" y="44"/>
                      <a:pt x="111" y="44"/>
                    </a:cubicBezTo>
                    <a:close/>
                    <a:moveTo>
                      <a:pt x="111" y="39"/>
                    </a:moveTo>
                    <a:cubicBezTo>
                      <a:pt x="113" y="38"/>
                      <a:pt x="115" y="37"/>
                      <a:pt x="117" y="3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20" y="32"/>
                      <a:pt x="122" y="29"/>
                      <a:pt x="122" y="24"/>
                    </a:cubicBezTo>
                    <a:cubicBezTo>
                      <a:pt x="122" y="21"/>
                      <a:pt x="120" y="17"/>
                      <a:pt x="118" y="15"/>
                    </a:cubicBezTo>
                    <a:cubicBezTo>
                      <a:pt x="116" y="13"/>
                      <a:pt x="114" y="11"/>
                      <a:pt x="111" y="10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12" y="16"/>
                      <a:pt x="113" y="17"/>
                      <a:pt x="114" y="18"/>
                    </a:cubicBezTo>
                    <a:cubicBezTo>
                      <a:pt x="116" y="20"/>
                      <a:pt x="117" y="22"/>
                      <a:pt x="117" y="24"/>
                    </a:cubicBezTo>
                    <a:cubicBezTo>
                      <a:pt x="117" y="27"/>
                      <a:pt x="116" y="30"/>
                      <a:pt x="114" y="32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3" y="33"/>
                      <a:pt x="112" y="33"/>
                      <a:pt x="111" y="34"/>
                    </a:cubicBezTo>
                    <a:lnTo>
                      <a:pt x="111" y="39"/>
                    </a:lnTo>
                    <a:close/>
                    <a:moveTo>
                      <a:pt x="66" y="62"/>
                    </a:moveTo>
                    <a:cubicBezTo>
                      <a:pt x="70" y="61"/>
                      <a:pt x="74" y="59"/>
                      <a:pt x="77" y="58"/>
                    </a:cubicBezTo>
                    <a:cubicBezTo>
                      <a:pt x="84" y="54"/>
                      <a:pt x="90" y="49"/>
                      <a:pt x="95" y="43"/>
                    </a:cubicBezTo>
                    <a:cubicBezTo>
                      <a:pt x="96" y="42"/>
                      <a:pt x="97" y="42"/>
                      <a:pt x="98" y="43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9" y="43"/>
                      <a:pt x="101" y="44"/>
                      <a:pt x="102" y="44"/>
                    </a:cubicBezTo>
                    <a:cubicBezTo>
                      <a:pt x="104" y="44"/>
                      <a:pt x="105" y="44"/>
                      <a:pt x="106" y="44"/>
                    </a:cubicBezTo>
                    <a:cubicBezTo>
                      <a:pt x="108" y="44"/>
                      <a:pt x="109" y="44"/>
                      <a:pt x="111" y="44"/>
                    </a:cubicBezTo>
                    <a:cubicBezTo>
                      <a:pt x="111" y="49"/>
                      <a:pt x="111" y="49"/>
                      <a:pt x="111" y="49"/>
                    </a:cubicBezTo>
                    <a:cubicBezTo>
                      <a:pt x="109" y="49"/>
                      <a:pt x="108" y="49"/>
                      <a:pt x="106" y="49"/>
                    </a:cubicBezTo>
                    <a:cubicBezTo>
                      <a:pt x="105" y="49"/>
                      <a:pt x="103" y="49"/>
                      <a:pt x="101" y="49"/>
                    </a:cubicBezTo>
                    <a:cubicBezTo>
                      <a:pt x="100" y="48"/>
                      <a:pt x="99" y="48"/>
                      <a:pt x="98" y="48"/>
                    </a:cubicBezTo>
                    <a:cubicBezTo>
                      <a:pt x="93" y="54"/>
                      <a:pt x="87" y="58"/>
                      <a:pt x="80" y="62"/>
                    </a:cubicBezTo>
                    <a:cubicBezTo>
                      <a:pt x="75" y="64"/>
                      <a:pt x="70" y="66"/>
                      <a:pt x="66" y="67"/>
                    </a:cubicBezTo>
                    <a:cubicBezTo>
                      <a:pt x="66" y="62"/>
                      <a:pt x="66" y="62"/>
                      <a:pt x="66" y="62"/>
                    </a:cubicBezTo>
                    <a:close/>
                    <a:moveTo>
                      <a:pt x="111" y="5"/>
                    </a:moveTo>
                    <a:cubicBezTo>
                      <a:pt x="110" y="5"/>
                      <a:pt x="109" y="5"/>
                      <a:pt x="107" y="4"/>
                    </a:cubicBezTo>
                    <a:cubicBezTo>
                      <a:pt x="107" y="4"/>
                      <a:pt x="107" y="4"/>
                      <a:pt x="107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9" y="0"/>
                      <a:pt x="110" y="0"/>
                      <a:pt x="111" y="0"/>
                    </a:cubicBezTo>
                    <a:cubicBezTo>
                      <a:pt x="111" y="5"/>
                      <a:pt x="111" y="5"/>
                      <a:pt x="111" y="5"/>
                    </a:cubicBezTo>
                    <a:close/>
                    <a:moveTo>
                      <a:pt x="111" y="10"/>
                    </a:moveTo>
                    <a:cubicBezTo>
                      <a:pt x="111" y="15"/>
                      <a:pt x="111" y="15"/>
                      <a:pt x="111" y="15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11" y="19"/>
                      <a:pt x="110" y="22"/>
                      <a:pt x="109" y="25"/>
                    </a:cubicBezTo>
                    <a:cubicBezTo>
                      <a:pt x="108" y="28"/>
                      <a:pt x="107" y="32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8" y="35"/>
                      <a:pt x="109" y="34"/>
                      <a:pt x="111" y="34"/>
                    </a:cubicBezTo>
                    <a:cubicBezTo>
                      <a:pt x="111" y="39"/>
                      <a:pt x="111" y="39"/>
                      <a:pt x="111" y="39"/>
                    </a:cubicBezTo>
                    <a:cubicBezTo>
                      <a:pt x="109" y="39"/>
                      <a:pt x="108" y="40"/>
                      <a:pt x="106" y="40"/>
                    </a:cubicBezTo>
                    <a:cubicBezTo>
                      <a:pt x="106" y="40"/>
                      <a:pt x="105" y="39"/>
                      <a:pt x="104" y="39"/>
                    </a:cubicBezTo>
                    <a:cubicBezTo>
                      <a:pt x="103" y="39"/>
                      <a:pt x="102" y="39"/>
                      <a:pt x="102" y="39"/>
                    </a:cubicBezTo>
                    <a:cubicBezTo>
                      <a:pt x="100" y="38"/>
                      <a:pt x="100" y="37"/>
                      <a:pt x="100" y="36"/>
                    </a:cubicBezTo>
                    <a:cubicBezTo>
                      <a:pt x="100" y="36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2" y="32"/>
                      <a:pt x="104" y="28"/>
                      <a:pt x="105" y="24"/>
                    </a:cubicBezTo>
                    <a:cubicBezTo>
                      <a:pt x="105" y="20"/>
                      <a:pt x="106" y="16"/>
                      <a:pt x="106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0"/>
                      <a:pt x="107" y="10"/>
                      <a:pt x="108" y="10"/>
                    </a:cubicBezTo>
                    <a:cubicBezTo>
                      <a:pt x="108" y="10"/>
                      <a:pt x="109" y="10"/>
                      <a:pt x="109" y="10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09" y="10"/>
                      <a:pt x="110" y="10"/>
                      <a:pt x="111" y="10"/>
                    </a:cubicBezTo>
                    <a:close/>
                    <a:moveTo>
                      <a:pt x="55" y="63"/>
                    </a:moveTo>
                    <a:cubicBezTo>
                      <a:pt x="59" y="63"/>
                      <a:pt x="62" y="62"/>
                      <a:pt x="66" y="62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2" y="67"/>
                      <a:pt x="59" y="67"/>
                      <a:pt x="55" y="67"/>
                    </a:cubicBezTo>
                    <a:cubicBezTo>
                      <a:pt x="40" y="67"/>
                      <a:pt x="26" y="61"/>
                      <a:pt x="16" y="51"/>
                    </a:cubicBezTo>
                    <a:cubicBezTo>
                      <a:pt x="6" y="41"/>
                      <a:pt x="0" y="27"/>
                      <a:pt x="0" y="12"/>
                    </a:cubicBezTo>
                    <a:cubicBezTo>
                      <a:pt x="0" y="10"/>
                      <a:pt x="0" y="9"/>
                      <a:pt x="0" y="7"/>
                    </a:cubicBezTo>
                    <a:cubicBezTo>
                      <a:pt x="0" y="5"/>
                      <a:pt x="1" y="3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6"/>
                      <a:pt x="5" y="7"/>
                    </a:cubicBezTo>
                    <a:cubicBezTo>
                      <a:pt x="5" y="9"/>
                      <a:pt x="5" y="10"/>
                      <a:pt x="5" y="12"/>
                    </a:cubicBezTo>
                    <a:cubicBezTo>
                      <a:pt x="5" y="26"/>
                      <a:pt x="10" y="39"/>
                      <a:pt x="20" y="48"/>
                    </a:cubicBezTo>
                    <a:cubicBezTo>
                      <a:pt x="29" y="57"/>
                      <a:pt x="41" y="63"/>
                      <a:pt x="5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5" name="Freeform 266"/>
              <p:cNvSpPr>
                <a:spLocks noEditPoints="1"/>
              </p:cNvSpPr>
              <p:nvPr/>
            </p:nvSpPr>
            <p:spPr bwMode="auto">
              <a:xfrm>
                <a:off x="8796351" y="4040212"/>
                <a:ext cx="268288" cy="33339"/>
              </a:xfrm>
              <a:custGeom>
                <a:avLst/>
                <a:gdLst>
                  <a:gd name="T0" fmla="*/ 59 w 119"/>
                  <a:gd name="T1" fmla="*/ 0 h 15"/>
                  <a:gd name="T2" fmla="*/ 117 w 119"/>
                  <a:gd name="T3" fmla="*/ 0 h 15"/>
                  <a:gd name="T4" fmla="*/ 119 w 119"/>
                  <a:gd name="T5" fmla="*/ 3 h 15"/>
                  <a:gd name="T6" fmla="*/ 119 w 119"/>
                  <a:gd name="T7" fmla="*/ 12 h 15"/>
                  <a:gd name="T8" fmla="*/ 117 w 119"/>
                  <a:gd name="T9" fmla="*/ 15 h 15"/>
                  <a:gd name="T10" fmla="*/ 59 w 119"/>
                  <a:gd name="T11" fmla="*/ 15 h 15"/>
                  <a:gd name="T12" fmla="*/ 59 w 119"/>
                  <a:gd name="T13" fmla="*/ 10 h 15"/>
                  <a:gd name="T14" fmla="*/ 114 w 119"/>
                  <a:gd name="T15" fmla="*/ 10 h 15"/>
                  <a:gd name="T16" fmla="*/ 114 w 119"/>
                  <a:gd name="T17" fmla="*/ 5 h 15"/>
                  <a:gd name="T18" fmla="*/ 59 w 119"/>
                  <a:gd name="T19" fmla="*/ 5 h 15"/>
                  <a:gd name="T20" fmla="*/ 59 w 119"/>
                  <a:gd name="T21" fmla="*/ 0 h 15"/>
                  <a:gd name="T22" fmla="*/ 2 w 119"/>
                  <a:gd name="T23" fmla="*/ 0 h 15"/>
                  <a:gd name="T24" fmla="*/ 59 w 119"/>
                  <a:gd name="T25" fmla="*/ 0 h 15"/>
                  <a:gd name="T26" fmla="*/ 59 w 119"/>
                  <a:gd name="T27" fmla="*/ 5 h 15"/>
                  <a:gd name="T28" fmla="*/ 5 w 119"/>
                  <a:gd name="T29" fmla="*/ 5 h 15"/>
                  <a:gd name="T30" fmla="*/ 5 w 119"/>
                  <a:gd name="T31" fmla="*/ 10 h 15"/>
                  <a:gd name="T32" fmla="*/ 59 w 119"/>
                  <a:gd name="T33" fmla="*/ 10 h 15"/>
                  <a:gd name="T34" fmla="*/ 59 w 119"/>
                  <a:gd name="T35" fmla="*/ 15 h 15"/>
                  <a:gd name="T36" fmla="*/ 2 w 119"/>
                  <a:gd name="T37" fmla="*/ 15 h 15"/>
                  <a:gd name="T38" fmla="*/ 0 w 119"/>
                  <a:gd name="T39" fmla="*/ 12 h 15"/>
                  <a:gd name="T40" fmla="*/ 0 w 119"/>
                  <a:gd name="T41" fmla="*/ 3 h 15"/>
                  <a:gd name="T42" fmla="*/ 2 w 119"/>
                  <a:gd name="T4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9" h="15">
                    <a:moveTo>
                      <a:pt x="59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19" y="1"/>
                      <a:pt x="119" y="3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3"/>
                      <a:pt x="118" y="15"/>
                      <a:pt x="117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59" y="5"/>
                      <a:pt x="59" y="5"/>
                      <a:pt x="59" y="5"/>
                    </a:cubicBezTo>
                    <a:lnTo>
                      <a:pt x="59" y="0"/>
                    </a:lnTo>
                    <a:close/>
                    <a:moveTo>
                      <a:pt x="2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6" name="Freeform 268"/>
              <p:cNvSpPr>
                <a:spLocks noEditPoints="1"/>
              </p:cNvSpPr>
              <p:nvPr/>
            </p:nvSpPr>
            <p:spPr bwMode="auto">
              <a:xfrm>
                <a:off x="8924938" y="3765572"/>
                <a:ext cx="50801" cy="120651"/>
              </a:xfrm>
              <a:custGeom>
                <a:avLst/>
                <a:gdLst>
                  <a:gd name="T0" fmla="*/ 12 w 23"/>
                  <a:gd name="T1" fmla="*/ 47 h 53"/>
                  <a:gd name="T2" fmla="*/ 17 w 23"/>
                  <a:gd name="T3" fmla="*/ 42 h 53"/>
                  <a:gd name="T4" fmla="*/ 18 w 23"/>
                  <a:gd name="T5" fmla="*/ 32 h 53"/>
                  <a:gd name="T6" fmla="*/ 14 w 23"/>
                  <a:gd name="T7" fmla="*/ 24 h 53"/>
                  <a:gd name="T8" fmla="*/ 13 w 23"/>
                  <a:gd name="T9" fmla="*/ 22 h 53"/>
                  <a:gd name="T10" fmla="*/ 12 w 23"/>
                  <a:gd name="T11" fmla="*/ 19 h 53"/>
                  <a:gd name="T12" fmla="*/ 12 w 23"/>
                  <a:gd name="T13" fmla="*/ 12 h 53"/>
                  <a:gd name="T14" fmla="*/ 13 w 23"/>
                  <a:gd name="T15" fmla="*/ 10 h 53"/>
                  <a:gd name="T16" fmla="*/ 15 w 23"/>
                  <a:gd name="T17" fmla="*/ 7 h 53"/>
                  <a:gd name="T18" fmla="*/ 14 w 23"/>
                  <a:gd name="T19" fmla="*/ 6 h 53"/>
                  <a:gd name="T20" fmla="*/ 14 w 23"/>
                  <a:gd name="T21" fmla="*/ 6 h 53"/>
                  <a:gd name="T22" fmla="*/ 13 w 23"/>
                  <a:gd name="T23" fmla="*/ 5 h 53"/>
                  <a:gd name="T24" fmla="*/ 12 w 23"/>
                  <a:gd name="T25" fmla="*/ 5 h 53"/>
                  <a:gd name="T26" fmla="*/ 12 w 23"/>
                  <a:gd name="T27" fmla="*/ 0 h 53"/>
                  <a:gd name="T28" fmla="*/ 16 w 23"/>
                  <a:gd name="T29" fmla="*/ 1 h 53"/>
                  <a:gd name="T30" fmla="*/ 18 w 23"/>
                  <a:gd name="T31" fmla="*/ 3 h 53"/>
                  <a:gd name="T32" fmla="*/ 18 w 23"/>
                  <a:gd name="T33" fmla="*/ 4 h 53"/>
                  <a:gd name="T34" fmla="*/ 19 w 23"/>
                  <a:gd name="T35" fmla="*/ 6 h 53"/>
                  <a:gd name="T36" fmla="*/ 16 w 23"/>
                  <a:gd name="T37" fmla="*/ 14 h 53"/>
                  <a:gd name="T38" fmla="*/ 16 w 23"/>
                  <a:gd name="T39" fmla="*/ 16 h 53"/>
                  <a:gd name="T40" fmla="*/ 17 w 23"/>
                  <a:gd name="T41" fmla="*/ 19 h 53"/>
                  <a:gd name="T42" fmla="*/ 18 w 23"/>
                  <a:gd name="T43" fmla="*/ 22 h 53"/>
                  <a:gd name="T44" fmla="*/ 22 w 23"/>
                  <a:gd name="T45" fmla="*/ 31 h 53"/>
                  <a:gd name="T46" fmla="*/ 21 w 23"/>
                  <a:gd name="T47" fmla="*/ 44 h 53"/>
                  <a:gd name="T48" fmla="*/ 12 w 23"/>
                  <a:gd name="T49" fmla="*/ 52 h 53"/>
                  <a:gd name="T50" fmla="*/ 12 w 23"/>
                  <a:gd name="T51" fmla="*/ 52 h 53"/>
                  <a:gd name="T52" fmla="*/ 12 w 23"/>
                  <a:gd name="T53" fmla="*/ 47 h 53"/>
                  <a:gd name="T54" fmla="*/ 12 w 23"/>
                  <a:gd name="T55" fmla="*/ 32 h 53"/>
                  <a:gd name="T56" fmla="*/ 12 w 23"/>
                  <a:gd name="T57" fmla="*/ 40 h 53"/>
                  <a:gd name="T58" fmla="*/ 12 w 23"/>
                  <a:gd name="T59" fmla="*/ 32 h 53"/>
                  <a:gd name="T60" fmla="*/ 9 w 23"/>
                  <a:gd name="T61" fmla="*/ 41 h 53"/>
                  <a:gd name="T62" fmla="*/ 7 w 23"/>
                  <a:gd name="T63" fmla="*/ 44 h 53"/>
                  <a:gd name="T64" fmla="*/ 7 w 23"/>
                  <a:gd name="T65" fmla="*/ 45 h 53"/>
                  <a:gd name="T66" fmla="*/ 8 w 23"/>
                  <a:gd name="T67" fmla="*/ 46 h 53"/>
                  <a:gd name="T68" fmla="*/ 11 w 23"/>
                  <a:gd name="T69" fmla="*/ 47 h 53"/>
                  <a:gd name="T70" fmla="*/ 12 w 23"/>
                  <a:gd name="T71" fmla="*/ 47 h 53"/>
                  <a:gd name="T72" fmla="*/ 12 w 23"/>
                  <a:gd name="T73" fmla="*/ 52 h 53"/>
                  <a:gd name="T74" fmla="*/ 4 w 23"/>
                  <a:gd name="T75" fmla="*/ 50 h 53"/>
                  <a:gd name="T76" fmla="*/ 3 w 23"/>
                  <a:gd name="T77" fmla="*/ 47 h 53"/>
                  <a:gd name="T78" fmla="*/ 2 w 23"/>
                  <a:gd name="T79" fmla="*/ 44 h 53"/>
                  <a:gd name="T80" fmla="*/ 8 w 23"/>
                  <a:gd name="T81" fmla="*/ 37 h 53"/>
                  <a:gd name="T82" fmla="*/ 7 w 23"/>
                  <a:gd name="T83" fmla="*/ 34 h 53"/>
                  <a:gd name="T84" fmla="*/ 3 w 23"/>
                  <a:gd name="T85" fmla="*/ 26 h 53"/>
                  <a:gd name="T86" fmla="*/ 1 w 23"/>
                  <a:gd name="T87" fmla="*/ 22 h 53"/>
                  <a:gd name="T88" fmla="*/ 1 w 23"/>
                  <a:gd name="T89" fmla="*/ 22 h 53"/>
                  <a:gd name="T90" fmla="*/ 1 w 23"/>
                  <a:gd name="T91" fmla="*/ 22 h 53"/>
                  <a:gd name="T92" fmla="*/ 1 w 23"/>
                  <a:gd name="T93" fmla="*/ 10 h 53"/>
                  <a:gd name="T94" fmla="*/ 8 w 23"/>
                  <a:gd name="T95" fmla="*/ 1 h 53"/>
                  <a:gd name="T96" fmla="*/ 12 w 23"/>
                  <a:gd name="T97" fmla="*/ 0 h 53"/>
                  <a:gd name="T98" fmla="*/ 12 w 23"/>
                  <a:gd name="T99" fmla="*/ 5 h 53"/>
                  <a:gd name="T100" fmla="*/ 10 w 23"/>
                  <a:gd name="T101" fmla="*/ 5 h 53"/>
                  <a:gd name="T102" fmla="*/ 5 w 23"/>
                  <a:gd name="T103" fmla="*/ 11 h 53"/>
                  <a:gd name="T104" fmla="*/ 6 w 23"/>
                  <a:gd name="T105" fmla="*/ 21 h 53"/>
                  <a:gd name="T106" fmla="*/ 6 w 23"/>
                  <a:gd name="T107" fmla="*/ 21 h 53"/>
                  <a:gd name="T108" fmla="*/ 7 w 23"/>
                  <a:gd name="T109" fmla="*/ 23 h 53"/>
                  <a:gd name="T110" fmla="*/ 12 w 23"/>
                  <a:gd name="T111" fmla="*/ 32 h 53"/>
                  <a:gd name="T112" fmla="*/ 12 w 23"/>
                  <a:gd name="T113" fmla="*/ 40 h 53"/>
                  <a:gd name="T114" fmla="*/ 9 w 23"/>
                  <a:gd name="T115" fmla="*/ 41 h 53"/>
                  <a:gd name="T116" fmla="*/ 12 w 23"/>
                  <a:gd name="T117" fmla="*/ 19 h 53"/>
                  <a:gd name="T118" fmla="*/ 12 w 23"/>
                  <a:gd name="T119" fmla="*/ 12 h 53"/>
                  <a:gd name="T120" fmla="*/ 11 w 23"/>
                  <a:gd name="T121" fmla="*/ 17 h 53"/>
                  <a:gd name="T122" fmla="*/ 12 w 23"/>
                  <a:gd name="T123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" h="53">
                    <a:moveTo>
                      <a:pt x="12" y="47"/>
                    </a:moveTo>
                    <a:cubicBezTo>
                      <a:pt x="14" y="46"/>
                      <a:pt x="16" y="44"/>
                      <a:pt x="17" y="42"/>
                    </a:cubicBezTo>
                    <a:cubicBezTo>
                      <a:pt x="18" y="39"/>
                      <a:pt x="18" y="35"/>
                      <a:pt x="18" y="32"/>
                    </a:cubicBezTo>
                    <a:cubicBezTo>
                      <a:pt x="17" y="29"/>
                      <a:pt x="16" y="27"/>
                      <a:pt x="14" y="24"/>
                    </a:cubicBezTo>
                    <a:cubicBezTo>
                      <a:pt x="14" y="23"/>
                      <a:pt x="13" y="22"/>
                      <a:pt x="13" y="22"/>
                    </a:cubicBezTo>
                    <a:cubicBezTo>
                      <a:pt x="12" y="21"/>
                      <a:pt x="12" y="20"/>
                      <a:pt x="12" y="19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2" y="11"/>
                      <a:pt x="13" y="10"/>
                    </a:cubicBezTo>
                    <a:cubicBezTo>
                      <a:pt x="14" y="10"/>
                      <a:pt x="15" y="8"/>
                      <a:pt x="15" y="7"/>
                    </a:cubicBezTo>
                    <a:cubicBezTo>
                      <a:pt x="15" y="7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5"/>
                      <a:pt x="12" y="4"/>
                      <a:pt x="12" y="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6" y="1"/>
                    </a:cubicBezTo>
                    <a:cubicBezTo>
                      <a:pt x="17" y="2"/>
                      <a:pt x="18" y="3"/>
                      <a:pt x="18" y="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5"/>
                      <a:pt x="19" y="6"/>
                    </a:cubicBezTo>
                    <a:cubicBezTo>
                      <a:pt x="20" y="9"/>
                      <a:pt x="19" y="12"/>
                      <a:pt x="16" y="14"/>
                    </a:cubicBezTo>
                    <a:cubicBezTo>
                      <a:pt x="16" y="15"/>
                      <a:pt x="16" y="15"/>
                      <a:pt x="16" y="16"/>
                    </a:cubicBezTo>
                    <a:cubicBezTo>
                      <a:pt x="16" y="17"/>
                      <a:pt x="17" y="18"/>
                      <a:pt x="17" y="19"/>
                    </a:cubicBezTo>
                    <a:cubicBezTo>
                      <a:pt x="17" y="20"/>
                      <a:pt x="18" y="21"/>
                      <a:pt x="18" y="22"/>
                    </a:cubicBezTo>
                    <a:cubicBezTo>
                      <a:pt x="20" y="24"/>
                      <a:pt x="21" y="27"/>
                      <a:pt x="22" y="31"/>
                    </a:cubicBezTo>
                    <a:cubicBezTo>
                      <a:pt x="23" y="35"/>
                      <a:pt x="23" y="40"/>
                      <a:pt x="21" y="44"/>
                    </a:cubicBezTo>
                    <a:cubicBezTo>
                      <a:pt x="20" y="47"/>
                      <a:pt x="17" y="50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47"/>
                      <a:pt x="12" y="47"/>
                      <a:pt x="12" y="47"/>
                    </a:cubicBezTo>
                    <a:close/>
                    <a:moveTo>
                      <a:pt x="12" y="32"/>
                    </a:moveTo>
                    <a:cubicBezTo>
                      <a:pt x="12" y="40"/>
                      <a:pt x="12" y="40"/>
                      <a:pt x="12" y="40"/>
                    </a:cubicBezTo>
                    <a:cubicBezTo>
                      <a:pt x="13" y="38"/>
                      <a:pt x="12" y="35"/>
                      <a:pt x="12" y="32"/>
                    </a:cubicBezTo>
                    <a:close/>
                    <a:moveTo>
                      <a:pt x="9" y="41"/>
                    </a:moveTo>
                    <a:cubicBezTo>
                      <a:pt x="8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8" y="46"/>
                      <a:pt x="8" y="46"/>
                    </a:cubicBezTo>
                    <a:cubicBezTo>
                      <a:pt x="9" y="47"/>
                      <a:pt x="9" y="47"/>
                      <a:pt x="11" y="47"/>
                    </a:cubicBezTo>
                    <a:cubicBezTo>
                      <a:pt x="11" y="47"/>
                      <a:pt x="11" y="47"/>
                      <a:pt x="12" y="47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8" y="53"/>
                      <a:pt x="6" y="51"/>
                      <a:pt x="4" y="50"/>
                    </a:cubicBezTo>
                    <a:cubicBezTo>
                      <a:pt x="4" y="49"/>
                      <a:pt x="3" y="48"/>
                      <a:pt x="3" y="47"/>
                    </a:cubicBezTo>
                    <a:cubicBezTo>
                      <a:pt x="2" y="46"/>
                      <a:pt x="2" y="45"/>
                      <a:pt x="2" y="44"/>
                    </a:cubicBezTo>
                    <a:cubicBezTo>
                      <a:pt x="3" y="41"/>
                      <a:pt x="4" y="38"/>
                      <a:pt x="8" y="37"/>
                    </a:cubicBezTo>
                    <a:cubicBezTo>
                      <a:pt x="8" y="37"/>
                      <a:pt x="7" y="35"/>
                      <a:pt x="7" y="34"/>
                    </a:cubicBezTo>
                    <a:cubicBezTo>
                      <a:pt x="6" y="31"/>
                      <a:pt x="4" y="28"/>
                      <a:pt x="3" y="26"/>
                    </a:cubicBezTo>
                    <a:cubicBezTo>
                      <a:pt x="2" y="24"/>
                      <a:pt x="2" y="23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18"/>
                      <a:pt x="0" y="14"/>
                      <a:pt x="1" y="10"/>
                    </a:cubicBezTo>
                    <a:cubicBezTo>
                      <a:pt x="2" y="6"/>
                      <a:pt x="4" y="3"/>
                      <a:pt x="8" y="1"/>
                    </a:cubicBezTo>
                    <a:cubicBezTo>
                      <a:pt x="9" y="0"/>
                      <a:pt x="10" y="0"/>
                      <a:pt x="12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8" y="7"/>
                      <a:pt x="6" y="9"/>
                      <a:pt x="5" y="11"/>
                    </a:cubicBezTo>
                    <a:cubicBezTo>
                      <a:pt x="5" y="14"/>
                      <a:pt x="5" y="18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7" y="22"/>
                      <a:pt x="7" y="23"/>
                    </a:cubicBezTo>
                    <a:cubicBezTo>
                      <a:pt x="9" y="26"/>
                      <a:pt x="10" y="29"/>
                      <a:pt x="12" y="32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0" y="41"/>
                      <a:pt x="9" y="41"/>
                    </a:cubicBezTo>
                    <a:close/>
                    <a:moveTo>
                      <a:pt x="12" y="19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5"/>
                      <a:pt x="11" y="17"/>
                    </a:cubicBezTo>
                    <a:cubicBezTo>
                      <a:pt x="11" y="17"/>
                      <a:pt x="11" y="18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7" name="Freeform 269"/>
              <p:cNvSpPr>
                <a:spLocks noEditPoints="1"/>
              </p:cNvSpPr>
              <p:nvPr/>
            </p:nvSpPr>
            <p:spPr bwMode="auto">
              <a:xfrm>
                <a:off x="8890014" y="3101993"/>
                <a:ext cx="109538" cy="107950"/>
              </a:xfrm>
              <a:custGeom>
                <a:avLst/>
                <a:gdLst>
                  <a:gd name="T0" fmla="*/ 24 w 48"/>
                  <a:gd name="T1" fmla="*/ 0 h 48"/>
                  <a:gd name="T2" fmla="*/ 41 w 48"/>
                  <a:gd name="T3" fmla="*/ 7 h 48"/>
                  <a:gd name="T4" fmla="*/ 41 w 48"/>
                  <a:gd name="T5" fmla="*/ 7 h 48"/>
                  <a:gd name="T6" fmla="*/ 48 w 48"/>
                  <a:gd name="T7" fmla="*/ 24 h 48"/>
                  <a:gd name="T8" fmla="*/ 41 w 48"/>
                  <a:gd name="T9" fmla="*/ 41 h 48"/>
                  <a:gd name="T10" fmla="*/ 41 w 48"/>
                  <a:gd name="T11" fmla="*/ 41 h 48"/>
                  <a:gd name="T12" fmla="*/ 24 w 48"/>
                  <a:gd name="T13" fmla="*/ 48 h 48"/>
                  <a:gd name="T14" fmla="*/ 24 w 48"/>
                  <a:gd name="T15" fmla="*/ 43 h 48"/>
                  <a:gd name="T16" fmla="*/ 37 w 48"/>
                  <a:gd name="T17" fmla="*/ 37 h 48"/>
                  <a:gd name="T18" fmla="*/ 37 w 48"/>
                  <a:gd name="T19" fmla="*/ 37 h 48"/>
                  <a:gd name="T20" fmla="*/ 37 w 48"/>
                  <a:gd name="T21" fmla="*/ 37 h 48"/>
                  <a:gd name="T22" fmla="*/ 43 w 48"/>
                  <a:gd name="T23" fmla="*/ 24 h 48"/>
                  <a:gd name="T24" fmla="*/ 37 w 48"/>
                  <a:gd name="T25" fmla="*/ 11 h 48"/>
                  <a:gd name="T26" fmla="*/ 37 w 48"/>
                  <a:gd name="T27" fmla="*/ 11 h 48"/>
                  <a:gd name="T28" fmla="*/ 24 w 48"/>
                  <a:gd name="T29" fmla="*/ 5 h 48"/>
                  <a:gd name="T30" fmla="*/ 24 w 48"/>
                  <a:gd name="T31" fmla="*/ 0 h 48"/>
                  <a:gd name="T32" fmla="*/ 24 w 48"/>
                  <a:gd name="T33" fmla="*/ 0 h 48"/>
                  <a:gd name="T34" fmla="*/ 24 w 48"/>
                  <a:gd name="T35" fmla="*/ 0 h 48"/>
                  <a:gd name="T36" fmla="*/ 24 w 48"/>
                  <a:gd name="T37" fmla="*/ 5 h 48"/>
                  <a:gd name="T38" fmla="*/ 24 w 48"/>
                  <a:gd name="T39" fmla="*/ 5 h 48"/>
                  <a:gd name="T40" fmla="*/ 11 w 48"/>
                  <a:gd name="T41" fmla="*/ 11 h 48"/>
                  <a:gd name="T42" fmla="*/ 5 w 48"/>
                  <a:gd name="T43" fmla="*/ 24 h 48"/>
                  <a:gd name="T44" fmla="*/ 11 w 48"/>
                  <a:gd name="T45" fmla="*/ 37 h 48"/>
                  <a:gd name="T46" fmla="*/ 24 w 48"/>
                  <a:gd name="T47" fmla="*/ 43 h 48"/>
                  <a:gd name="T48" fmla="*/ 24 w 48"/>
                  <a:gd name="T49" fmla="*/ 43 h 48"/>
                  <a:gd name="T50" fmla="*/ 24 w 48"/>
                  <a:gd name="T51" fmla="*/ 48 h 48"/>
                  <a:gd name="T52" fmla="*/ 24 w 48"/>
                  <a:gd name="T53" fmla="*/ 48 h 48"/>
                  <a:gd name="T54" fmla="*/ 7 w 48"/>
                  <a:gd name="T55" fmla="*/ 41 h 48"/>
                  <a:gd name="T56" fmla="*/ 0 w 48"/>
                  <a:gd name="T57" fmla="*/ 24 h 48"/>
                  <a:gd name="T58" fmla="*/ 7 w 48"/>
                  <a:gd name="T59" fmla="*/ 7 h 48"/>
                  <a:gd name="T60" fmla="*/ 24 w 48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" h="48">
                    <a:moveTo>
                      <a:pt x="24" y="0"/>
                    </a:moveTo>
                    <a:cubicBezTo>
                      <a:pt x="30" y="0"/>
                      <a:pt x="36" y="3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5" y="12"/>
                      <a:pt x="48" y="18"/>
                      <a:pt x="48" y="24"/>
                    </a:cubicBezTo>
                    <a:cubicBezTo>
                      <a:pt x="48" y="31"/>
                      <a:pt x="45" y="36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6" y="45"/>
                      <a:pt x="30" y="48"/>
                      <a:pt x="24" y="48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9" y="43"/>
                      <a:pt x="34" y="41"/>
                      <a:pt x="37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41" y="34"/>
                      <a:pt x="43" y="29"/>
                      <a:pt x="43" y="24"/>
                    </a:cubicBezTo>
                    <a:cubicBezTo>
                      <a:pt x="43" y="19"/>
                      <a:pt x="41" y="14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4" y="7"/>
                      <a:pt x="29" y="5"/>
                      <a:pt x="24" y="5"/>
                    </a:cubicBezTo>
                    <a:lnTo>
                      <a:pt x="24" y="0"/>
                    </a:lnTo>
                    <a:close/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5"/>
                      <a:pt x="14" y="7"/>
                      <a:pt x="11" y="11"/>
                    </a:cubicBezTo>
                    <a:cubicBezTo>
                      <a:pt x="7" y="14"/>
                      <a:pt x="5" y="19"/>
                      <a:pt x="5" y="24"/>
                    </a:cubicBezTo>
                    <a:cubicBezTo>
                      <a:pt x="5" y="29"/>
                      <a:pt x="7" y="34"/>
                      <a:pt x="11" y="37"/>
                    </a:cubicBezTo>
                    <a:cubicBezTo>
                      <a:pt x="14" y="41"/>
                      <a:pt x="19" y="43"/>
                      <a:pt x="24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17" y="48"/>
                      <a:pt x="12" y="45"/>
                      <a:pt x="7" y="41"/>
                    </a:cubicBezTo>
                    <a:cubicBezTo>
                      <a:pt x="3" y="36"/>
                      <a:pt x="0" y="31"/>
                      <a:pt x="0" y="24"/>
                    </a:cubicBezTo>
                    <a:cubicBezTo>
                      <a:pt x="0" y="18"/>
                      <a:pt x="3" y="12"/>
                      <a:pt x="7" y="7"/>
                    </a:cubicBezTo>
                    <a:cubicBezTo>
                      <a:pt x="12" y="3"/>
                      <a:pt x="1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8" name="Freeform 270"/>
              <p:cNvSpPr>
                <a:spLocks noEditPoints="1"/>
              </p:cNvSpPr>
              <p:nvPr/>
            </p:nvSpPr>
            <p:spPr bwMode="auto">
              <a:xfrm>
                <a:off x="8639188" y="3192482"/>
                <a:ext cx="468314" cy="363540"/>
              </a:xfrm>
              <a:custGeom>
                <a:avLst/>
                <a:gdLst>
                  <a:gd name="T0" fmla="*/ 137 w 207"/>
                  <a:gd name="T1" fmla="*/ 18 h 161"/>
                  <a:gd name="T2" fmla="*/ 144 w 207"/>
                  <a:gd name="T3" fmla="*/ 15 h 161"/>
                  <a:gd name="T4" fmla="*/ 196 w 207"/>
                  <a:gd name="T5" fmla="*/ 7 h 161"/>
                  <a:gd name="T6" fmla="*/ 167 w 207"/>
                  <a:gd name="T7" fmla="*/ 56 h 161"/>
                  <a:gd name="T8" fmla="*/ 137 w 207"/>
                  <a:gd name="T9" fmla="*/ 32 h 161"/>
                  <a:gd name="T10" fmla="*/ 137 w 207"/>
                  <a:gd name="T11" fmla="*/ 30 h 161"/>
                  <a:gd name="T12" fmla="*/ 194 w 207"/>
                  <a:gd name="T13" fmla="*/ 12 h 161"/>
                  <a:gd name="T14" fmla="*/ 163 w 207"/>
                  <a:gd name="T15" fmla="*/ 36 h 161"/>
                  <a:gd name="T16" fmla="*/ 142 w 207"/>
                  <a:gd name="T17" fmla="*/ 100 h 161"/>
                  <a:gd name="T18" fmla="*/ 146 w 207"/>
                  <a:gd name="T19" fmla="*/ 97 h 161"/>
                  <a:gd name="T20" fmla="*/ 147 w 207"/>
                  <a:gd name="T21" fmla="*/ 160 h 161"/>
                  <a:gd name="T22" fmla="*/ 137 w 207"/>
                  <a:gd name="T23" fmla="*/ 18 h 161"/>
                  <a:gd name="T24" fmla="*/ 104 w 207"/>
                  <a:gd name="T25" fmla="*/ 0 h 161"/>
                  <a:gd name="T26" fmla="*/ 106 w 207"/>
                  <a:gd name="T27" fmla="*/ 0 h 161"/>
                  <a:gd name="T28" fmla="*/ 104 w 207"/>
                  <a:gd name="T29" fmla="*/ 92 h 161"/>
                  <a:gd name="T30" fmla="*/ 126 w 207"/>
                  <a:gd name="T31" fmla="*/ 109 h 161"/>
                  <a:gd name="T32" fmla="*/ 137 w 207"/>
                  <a:gd name="T33" fmla="*/ 161 h 161"/>
                  <a:gd name="T34" fmla="*/ 121 w 207"/>
                  <a:gd name="T35" fmla="*/ 111 h 161"/>
                  <a:gd name="T36" fmla="*/ 137 w 207"/>
                  <a:gd name="T37" fmla="*/ 97 h 161"/>
                  <a:gd name="T38" fmla="*/ 136 w 207"/>
                  <a:gd name="T39" fmla="*/ 35 h 161"/>
                  <a:gd name="T40" fmla="*/ 137 w 207"/>
                  <a:gd name="T41" fmla="*/ 30 h 161"/>
                  <a:gd name="T42" fmla="*/ 137 w 207"/>
                  <a:gd name="T43" fmla="*/ 30 h 161"/>
                  <a:gd name="T44" fmla="*/ 112 w 207"/>
                  <a:gd name="T45" fmla="*/ 75 h 161"/>
                  <a:gd name="T46" fmla="*/ 137 w 207"/>
                  <a:gd name="T47" fmla="*/ 97 h 161"/>
                  <a:gd name="T48" fmla="*/ 70 w 207"/>
                  <a:gd name="T49" fmla="*/ 0 h 161"/>
                  <a:gd name="T50" fmla="*/ 70 w 207"/>
                  <a:gd name="T51" fmla="*/ 16 h 161"/>
                  <a:gd name="T52" fmla="*/ 101 w 207"/>
                  <a:gd name="T53" fmla="*/ 19 h 161"/>
                  <a:gd name="T54" fmla="*/ 73 w 207"/>
                  <a:gd name="T55" fmla="*/ 111 h 161"/>
                  <a:gd name="T56" fmla="*/ 70 w 207"/>
                  <a:gd name="T57" fmla="*/ 106 h 161"/>
                  <a:gd name="T58" fmla="*/ 76 w 207"/>
                  <a:gd name="T59" fmla="*/ 76 h 161"/>
                  <a:gd name="T60" fmla="*/ 70 w 207"/>
                  <a:gd name="T61" fmla="*/ 22 h 161"/>
                  <a:gd name="T62" fmla="*/ 70 w 207"/>
                  <a:gd name="T63" fmla="*/ 132 h 161"/>
                  <a:gd name="T64" fmla="*/ 99 w 207"/>
                  <a:gd name="T65" fmla="*/ 94 h 161"/>
                  <a:gd name="T66" fmla="*/ 100 w 207"/>
                  <a:gd name="T67" fmla="*/ 89 h 161"/>
                  <a:gd name="T68" fmla="*/ 98 w 207"/>
                  <a:gd name="T69" fmla="*/ 88 h 161"/>
                  <a:gd name="T70" fmla="*/ 70 w 207"/>
                  <a:gd name="T71" fmla="*/ 127 h 161"/>
                  <a:gd name="T72" fmla="*/ 38 w 207"/>
                  <a:gd name="T73" fmla="*/ 54 h 161"/>
                  <a:gd name="T74" fmla="*/ 31 w 207"/>
                  <a:gd name="T75" fmla="*/ 53 h 161"/>
                  <a:gd name="T76" fmla="*/ 28 w 207"/>
                  <a:gd name="T77" fmla="*/ 61 h 161"/>
                  <a:gd name="T78" fmla="*/ 6 w 207"/>
                  <a:gd name="T79" fmla="*/ 94 h 161"/>
                  <a:gd name="T80" fmla="*/ 56 w 207"/>
                  <a:gd name="T81" fmla="*/ 75 h 161"/>
                  <a:gd name="T82" fmla="*/ 51 w 207"/>
                  <a:gd name="T83" fmla="*/ 68 h 161"/>
                  <a:gd name="T84" fmla="*/ 50 w 207"/>
                  <a:gd name="T85" fmla="*/ 61 h 161"/>
                  <a:gd name="T86" fmla="*/ 48 w 207"/>
                  <a:gd name="T87" fmla="*/ 58 h 161"/>
                  <a:gd name="T88" fmla="*/ 69 w 207"/>
                  <a:gd name="T89" fmla="*/ 16 h 161"/>
                  <a:gd name="T90" fmla="*/ 54 w 207"/>
                  <a:gd name="T91" fmla="*/ 57 h 161"/>
                  <a:gd name="T92" fmla="*/ 57 w 207"/>
                  <a:gd name="T93" fmla="*/ 68 h 161"/>
                  <a:gd name="T94" fmla="*/ 62 w 207"/>
                  <a:gd name="T95" fmla="*/ 75 h 161"/>
                  <a:gd name="T96" fmla="*/ 43 w 207"/>
                  <a:gd name="T97" fmla="*/ 115 h 161"/>
                  <a:gd name="T98" fmla="*/ 57 w 207"/>
                  <a:gd name="T99" fmla="*/ 118 h 161"/>
                  <a:gd name="T100" fmla="*/ 70 w 207"/>
                  <a:gd name="T101" fmla="*/ 106 h 161"/>
                  <a:gd name="T102" fmla="*/ 62 w 207"/>
                  <a:gd name="T103" fmla="*/ 120 h 161"/>
                  <a:gd name="T104" fmla="*/ 53 w 207"/>
                  <a:gd name="T105" fmla="*/ 124 h 161"/>
                  <a:gd name="T106" fmla="*/ 30 w 207"/>
                  <a:gd name="T107" fmla="*/ 130 h 161"/>
                  <a:gd name="T108" fmla="*/ 28 w 207"/>
                  <a:gd name="T109" fmla="*/ 135 h 161"/>
                  <a:gd name="T110" fmla="*/ 26 w 207"/>
                  <a:gd name="T111" fmla="*/ 110 h 161"/>
                  <a:gd name="T112" fmla="*/ 30 w 207"/>
                  <a:gd name="T113" fmla="*/ 109 h 161"/>
                  <a:gd name="T114" fmla="*/ 17 w 207"/>
                  <a:gd name="T115" fmla="*/ 56 h 161"/>
                  <a:gd name="T116" fmla="*/ 26 w 207"/>
                  <a:gd name="T117" fmla="*/ 55 h 161"/>
                  <a:gd name="T118" fmla="*/ 35 w 207"/>
                  <a:gd name="T119" fmla="*/ 49 h 161"/>
                  <a:gd name="T120" fmla="*/ 70 w 207"/>
                  <a:gd name="T12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7" h="161">
                    <a:moveTo>
                      <a:pt x="163" y="36"/>
                    </a:moveTo>
                    <a:cubicBezTo>
                      <a:pt x="141" y="19"/>
                      <a:pt x="141" y="19"/>
                      <a:pt x="141" y="19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43" y="15"/>
                      <a:pt x="143" y="15"/>
                      <a:pt x="143" y="15"/>
                    </a:cubicBezTo>
                    <a:cubicBezTo>
                      <a:pt x="144" y="15"/>
                      <a:pt x="144" y="15"/>
                      <a:pt x="144" y="15"/>
                    </a:cubicBezTo>
                    <a:cubicBezTo>
                      <a:pt x="165" y="31"/>
                      <a:pt x="165" y="31"/>
                      <a:pt x="165" y="31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4" y="6"/>
                      <a:pt x="195" y="6"/>
                      <a:pt x="196" y="7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207" y="20"/>
                      <a:pt x="207" y="21"/>
                      <a:pt x="206" y="22"/>
                    </a:cubicBezTo>
                    <a:cubicBezTo>
                      <a:pt x="167" y="56"/>
                      <a:pt x="167" y="56"/>
                      <a:pt x="167" y="56"/>
                    </a:cubicBezTo>
                    <a:cubicBezTo>
                      <a:pt x="166" y="57"/>
                      <a:pt x="165" y="57"/>
                      <a:pt x="164" y="56"/>
                    </a:cubicBezTo>
                    <a:cubicBezTo>
                      <a:pt x="137" y="36"/>
                      <a:pt x="137" y="36"/>
                      <a:pt x="137" y="36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8" y="33"/>
                      <a:pt x="138" y="33"/>
                      <a:pt x="138" y="33"/>
                    </a:cubicBezTo>
                    <a:cubicBezTo>
                      <a:pt x="138" y="32"/>
                      <a:pt x="138" y="31"/>
                      <a:pt x="137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65" y="51"/>
                      <a:pt x="165" y="51"/>
                      <a:pt x="165" y="51"/>
                    </a:cubicBezTo>
                    <a:cubicBezTo>
                      <a:pt x="201" y="20"/>
                      <a:pt x="201" y="20"/>
                      <a:pt x="201" y="20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66" y="36"/>
                      <a:pt x="166" y="36"/>
                      <a:pt x="166" y="36"/>
                    </a:cubicBezTo>
                    <a:cubicBezTo>
                      <a:pt x="165" y="37"/>
                      <a:pt x="164" y="37"/>
                      <a:pt x="163" y="36"/>
                    </a:cubicBezTo>
                    <a:cubicBezTo>
                      <a:pt x="163" y="36"/>
                      <a:pt x="163" y="36"/>
                      <a:pt x="163" y="36"/>
                    </a:cubicBezTo>
                    <a:close/>
                    <a:moveTo>
                      <a:pt x="137" y="156"/>
                    </a:moveTo>
                    <a:cubicBezTo>
                      <a:pt x="145" y="155"/>
                      <a:pt x="145" y="155"/>
                      <a:pt x="145" y="155"/>
                    </a:cubicBezTo>
                    <a:cubicBezTo>
                      <a:pt x="142" y="100"/>
                      <a:pt x="142" y="100"/>
                      <a:pt x="142" y="100"/>
                    </a:cubicBezTo>
                    <a:cubicBezTo>
                      <a:pt x="137" y="97"/>
                      <a:pt x="137" y="97"/>
                      <a:pt x="137" y="97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6" y="97"/>
                      <a:pt x="146" y="98"/>
                      <a:pt x="147" y="98"/>
                    </a:cubicBezTo>
                    <a:cubicBezTo>
                      <a:pt x="149" y="158"/>
                      <a:pt x="149" y="158"/>
                      <a:pt x="149" y="158"/>
                    </a:cubicBezTo>
                    <a:cubicBezTo>
                      <a:pt x="150" y="159"/>
                      <a:pt x="149" y="160"/>
                      <a:pt x="147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lnTo>
                      <a:pt x="137" y="156"/>
                    </a:lnTo>
                    <a:close/>
                    <a:moveTo>
                      <a:pt x="137" y="18"/>
                    </a:moveTo>
                    <a:cubicBezTo>
                      <a:pt x="105" y="5"/>
                      <a:pt x="105" y="5"/>
                      <a:pt x="105" y="5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6" y="0"/>
                      <a:pt x="106" y="0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7" y="18"/>
                      <a:pt x="137" y="18"/>
                      <a:pt x="137" y="18"/>
                    </a:cubicBezTo>
                    <a:close/>
                    <a:moveTo>
                      <a:pt x="104" y="92"/>
                    </a:moveTo>
                    <a:cubicBezTo>
                      <a:pt x="125" y="108"/>
                      <a:pt x="125" y="108"/>
                      <a:pt x="125" y="108"/>
                    </a:cubicBezTo>
                    <a:cubicBezTo>
                      <a:pt x="126" y="108"/>
                      <a:pt x="126" y="109"/>
                      <a:pt x="126" y="109"/>
                    </a:cubicBezTo>
                    <a:cubicBezTo>
                      <a:pt x="126" y="109"/>
                      <a:pt x="126" y="109"/>
                      <a:pt x="126" y="109"/>
                    </a:cubicBezTo>
                    <a:cubicBezTo>
                      <a:pt x="128" y="156"/>
                      <a:pt x="128" y="156"/>
                      <a:pt x="128" y="156"/>
                    </a:cubicBezTo>
                    <a:cubicBezTo>
                      <a:pt x="137" y="156"/>
                      <a:pt x="137" y="156"/>
                      <a:pt x="137" y="156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26" y="161"/>
                      <a:pt x="126" y="161"/>
                      <a:pt x="126" y="161"/>
                    </a:cubicBezTo>
                    <a:cubicBezTo>
                      <a:pt x="125" y="161"/>
                      <a:pt x="124" y="160"/>
                      <a:pt x="124" y="159"/>
                    </a:cubicBezTo>
                    <a:cubicBezTo>
                      <a:pt x="121" y="111"/>
                      <a:pt x="121" y="111"/>
                      <a:pt x="121" y="111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4" y="92"/>
                      <a:pt x="104" y="92"/>
                      <a:pt x="104" y="92"/>
                    </a:cubicBezTo>
                    <a:close/>
                    <a:moveTo>
                      <a:pt x="137" y="97"/>
                    </a:moveTo>
                    <a:cubicBezTo>
                      <a:pt x="137" y="91"/>
                      <a:pt x="137" y="91"/>
                      <a:pt x="137" y="91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36" y="35"/>
                      <a:pt x="136" y="35"/>
                      <a:pt x="136" y="35"/>
                    </a:cubicBezTo>
                    <a:cubicBezTo>
                      <a:pt x="137" y="36"/>
                      <a:pt x="137" y="36"/>
                      <a:pt x="137" y="36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0"/>
                      <a:pt x="137" y="29"/>
                      <a:pt x="136" y="29"/>
                    </a:cubicBezTo>
                    <a:cubicBezTo>
                      <a:pt x="135" y="29"/>
                      <a:pt x="134" y="29"/>
                      <a:pt x="133" y="30"/>
                    </a:cubicBezTo>
                    <a:cubicBezTo>
                      <a:pt x="112" y="75"/>
                      <a:pt x="112" y="75"/>
                      <a:pt x="112" y="75"/>
                    </a:cubicBezTo>
                    <a:cubicBezTo>
                      <a:pt x="112" y="75"/>
                      <a:pt x="112" y="75"/>
                      <a:pt x="112" y="75"/>
                    </a:cubicBezTo>
                    <a:cubicBezTo>
                      <a:pt x="111" y="76"/>
                      <a:pt x="111" y="77"/>
                      <a:pt x="112" y="78"/>
                    </a:cubicBezTo>
                    <a:lnTo>
                      <a:pt x="137" y="97"/>
                    </a:lnTo>
                    <a:close/>
                    <a:moveTo>
                      <a:pt x="104" y="5"/>
                    </a:moveTo>
                    <a:cubicBezTo>
                      <a:pt x="70" y="5"/>
                      <a:pt x="70" y="5"/>
                      <a:pt x="70" y="5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4" y="5"/>
                      <a:pt x="104" y="5"/>
                      <a:pt x="104" y="5"/>
                    </a:cubicBezTo>
                    <a:close/>
                    <a:moveTo>
                      <a:pt x="70" y="16"/>
                    </a:moveTo>
                    <a:cubicBezTo>
                      <a:pt x="99" y="16"/>
                      <a:pt x="99" y="16"/>
                      <a:pt x="99" y="16"/>
                    </a:cubicBezTo>
                    <a:cubicBezTo>
                      <a:pt x="101" y="16"/>
                      <a:pt x="102" y="17"/>
                      <a:pt x="102" y="18"/>
                    </a:cubicBezTo>
                    <a:cubicBezTo>
                      <a:pt x="102" y="18"/>
                      <a:pt x="102" y="19"/>
                      <a:pt x="101" y="19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75" y="109"/>
                      <a:pt x="75" y="109"/>
                      <a:pt x="75" y="109"/>
                    </a:cubicBezTo>
                    <a:cubicBezTo>
                      <a:pt x="75" y="110"/>
                      <a:pt x="74" y="111"/>
                      <a:pt x="73" y="111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0" y="111"/>
                      <a:pt x="70" y="111"/>
                      <a:pt x="70" y="111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1" y="106"/>
                      <a:pt x="71" y="106"/>
                      <a:pt x="71" y="106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16"/>
                      <a:pt x="70" y="16"/>
                      <a:pt x="70" y="16"/>
                    </a:cubicBezTo>
                    <a:close/>
                    <a:moveTo>
                      <a:pt x="70" y="127"/>
                    </a:moveTo>
                    <a:cubicBezTo>
                      <a:pt x="70" y="132"/>
                      <a:pt x="70" y="132"/>
                      <a:pt x="70" y="132"/>
                    </a:cubicBezTo>
                    <a:cubicBezTo>
                      <a:pt x="91" y="131"/>
                      <a:pt x="91" y="131"/>
                      <a:pt x="91" y="131"/>
                    </a:cubicBezTo>
                    <a:cubicBezTo>
                      <a:pt x="92" y="130"/>
                      <a:pt x="93" y="130"/>
                      <a:pt x="93" y="128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99" y="88"/>
                      <a:pt x="99" y="88"/>
                      <a:pt x="99" y="88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96" y="87"/>
                      <a:pt x="95" y="88"/>
                      <a:pt x="95" y="90"/>
                    </a:cubicBezTo>
                    <a:cubicBezTo>
                      <a:pt x="89" y="126"/>
                      <a:pt x="89" y="126"/>
                      <a:pt x="89" y="126"/>
                    </a:cubicBezTo>
                    <a:lnTo>
                      <a:pt x="70" y="127"/>
                    </a:lnTo>
                    <a:close/>
                    <a:moveTo>
                      <a:pt x="70" y="5"/>
                    </a:moveTo>
                    <a:cubicBezTo>
                      <a:pt x="60" y="5"/>
                      <a:pt x="60" y="5"/>
                      <a:pt x="60" y="5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8" y="55"/>
                      <a:pt x="36" y="55"/>
                      <a:pt x="35" y="55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2"/>
                      <a:pt x="26" y="63"/>
                      <a:pt x="25" y="62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41" y="109"/>
                      <a:pt x="41" y="109"/>
                      <a:pt x="41" y="109"/>
                    </a:cubicBezTo>
                    <a:cubicBezTo>
                      <a:pt x="42" y="109"/>
                      <a:pt x="42" y="109"/>
                      <a:pt x="42" y="109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50" y="73"/>
                      <a:pt x="50" y="71"/>
                      <a:pt x="50" y="70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49" y="60"/>
                      <a:pt x="48" y="59"/>
                      <a:pt x="48" y="58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7" y="16"/>
                      <a:pt x="68" y="16"/>
                      <a:pt x="69" y="1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9" y="59"/>
                      <a:pt x="59" y="61"/>
                      <a:pt x="59" y="62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1" y="72"/>
                      <a:pt x="62" y="74"/>
                      <a:pt x="62" y="75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46" y="113"/>
                      <a:pt x="46" y="113"/>
                      <a:pt x="46" y="113"/>
                    </a:cubicBezTo>
                    <a:cubicBezTo>
                      <a:pt x="45" y="114"/>
                      <a:pt x="44" y="115"/>
                      <a:pt x="43" y="115"/>
                    </a:cubicBezTo>
                    <a:cubicBezTo>
                      <a:pt x="54" y="119"/>
                      <a:pt x="54" y="119"/>
                      <a:pt x="54" y="119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7" y="118"/>
                      <a:pt x="57" y="118"/>
                      <a:pt x="57" y="11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2" y="107"/>
                      <a:pt x="62" y="107"/>
                      <a:pt x="63" y="107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11"/>
                      <a:pt x="70" y="111"/>
                      <a:pt x="70" y="111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2" y="120"/>
                      <a:pt x="62" y="120"/>
                      <a:pt x="62" y="120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59" y="125"/>
                      <a:pt x="58" y="126"/>
                      <a:pt x="57" y="125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30" y="130"/>
                      <a:pt x="30" y="130"/>
                      <a:pt x="30" y="130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70" y="132"/>
                      <a:pt x="70" y="132"/>
                      <a:pt x="70" y="132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7" y="135"/>
                      <a:pt x="26" y="134"/>
                      <a:pt x="26" y="133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1"/>
                      <a:pt x="25" y="110"/>
                      <a:pt x="26" y="110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1" y="97"/>
                      <a:pt x="0" y="96"/>
                      <a:pt x="1" y="95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5"/>
                      <a:pt x="19" y="54"/>
                      <a:pt x="20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8"/>
                      <a:pt x="30" y="47"/>
                      <a:pt x="31" y="48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7" y="0"/>
                      <a:pt x="58" y="0"/>
                    </a:cubicBezTo>
                    <a:cubicBezTo>
                      <a:pt x="70" y="0"/>
                      <a:pt x="70" y="0"/>
                      <a:pt x="70" y="0"/>
                    </a:cubicBezTo>
                    <a:lnTo>
                      <a:pt x="7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9" name="Freeform 271"/>
              <p:cNvSpPr>
                <a:spLocks noEditPoints="1"/>
              </p:cNvSpPr>
              <p:nvPr/>
            </p:nvSpPr>
            <p:spPr bwMode="auto">
              <a:xfrm>
                <a:off x="8615376" y="3305195"/>
                <a:ext cx="61913" cy="103188"/>
              </a:xfrm>
              <a:custGeom>
                <a:avLst/>
                <a:gdLst>
                  <a:gd name="T0" fmla="*/ 14 w 28"/>
                  <a:gd name="T1" fmla="*/ 8 h 46"/>
                  <a:gd name="T2" fmla="*/ 16 w 28"/>
                  <a:gd name="T3" fmla="*/ 1 h 46"/>
                  <a:gd name="T4" fmla="*/ 19 w 28"/>
                  <a:gd name="T5" fmla="*/ 0 h 46"/>
                  <a:gd name="T6" fmla="*/ 26 w 28"/>
                  <a:gd name="T7" fmla="*/ 3 h 46"/>
                  <a:gd name="T8" fmla="*/ 27 w 28"/>
                  <a:gd name="T9" fmla="*/ 6 h 46"/>
                  <a:gd name="T10" fmla="*/ 14 w 28"/>
                  <a:gd name="T11" fmla="*/ 38 h 46"/>
                  <a:gd name="T12" fmla="*/ 14 w 28"/>
                  <a:gd name="T13" fmla="*/ 26 h 46"/>
                  <a:gd name="T14" fmla="*/ 22 w 28"/>
                  <a:gd name="T15" fmla="*/ 6 h 46"/>
                  <a:gd name="T16" fmla="*/ 20 w 28"/>
                  <a:gd name="T17" fmla="*/ 5 h 46"/>
                  <a:gd name="T18" fmla="*/ 14 w 28"/>
                  <a:gd name="T19" fmla="*/ 20 h 46"/>
                  <a:gd name="T20" fmla="*/ 14 w 28"/>
                  <a:gd name="T21" fmla="*/ 8 h 46"/>
                  <a:gd name="T22" fmla="*/ 0 w 28"/>
                  <a:gd name="T23" fmla="*/ 40 h 46"/>
                  <a:gd name="T24" fmla="*/ 14 w 28"/>
                  <a:gd name="T25" fmla="*/ 8 h 46"/>
                  <a:gd name="T26" fmla="*/ 14 w 28"/>
                  <a:gd name="T27" fmla="*/ 20 h 46"/>
                  <a:gd name="T28" fmla="*/ 6 w 28"/>
                  <a:gd name="T29" fmla="*/ 39 h 46"/>
                  <a:gd name="T30" fmla="*/ 8 w 28"/>
                  <a:gd name="T31" fmla="*/ 40 h 46"/>
                  <a:gd name="T32" fmla="*/ 14 w 28"/>
                  <a:gd name="T33" fmla="*/ 26 h 46"/>
                  <a:gd name="T34" fmla="*/ 14 w 28"/>
                  <a:gd name="T35" fmla="*/ 38 h 46"/>
                  <a:gd name="T36" fmla="*/ 11 w 28"/>
                  <a:gd name="T37" fmla="*/ 44 h 46"/>
                  <a:gd name="T38" fmla="*/ 8 w 28"/>
                  <a:gd name="T39" fmla="*/ 45 h 46"/>
                  <a:gd name="T40" fmla="*/ 2 w 28"/>
                  <a:gd name="T41" fmla="*/ 43 h 46"/>
                  <a:gd name="T42" fmla="*/ 0 w 28"/>
                  <a:gd name="T43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46">
                    <a:moveTo>
                      <a:pt x="14" y="8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5"/>
                      <a:pt x="27" y="6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4" y="20"/>
                      <a:pt x="14" y="20"/>
                      <a:pt x="14" y="20"/>
                    </a:cubicBezTo>
                    <a:lnTo>
                      <a:pt x="14" y="8"/>
                    </a:lnTo>
                    <a:close/>
                    <a:moveTo>
                      <a:pt x="0" y="40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5"/>
                      <a:pt x="9" y="46"/>
                      <a:pt x="8" y="45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0" y="42"/>
                      <a:pt x="0" y="41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0" name="Freeform 272"/>
              <p:cNvSpPr>
                <a:spLocks noEditPoints="1"/>
              </p:cNvSpPr>
              <p:nvPr/>
            </p:nvSpPr>
            <p:spPr bwMode="auto">
              <a:xfrm>
                <a:off x="8743963" y="3357582"/>
                <a:ext cx="63500" cy="106363"/>
              </a:xfrm>
              <a:custGeom>
                <a:avLst/>
                <a:gdLst>
                  <a:gd name="T0" fmla="*/ 14 w 28"/>
                  <a:gd name="T1" fmla="*/ 27 h 47"/>
                  <a:gd name="T2" fmla="*/ 22 w 28"/>
                  <a:gd name="T3" fmla="*/ 7 h 47"/>
                  <a:gd name="T4" fmla="*/ 20 w 28"/>
                  <a:gd name="T5" fmla="*/ 6 h 47"/>
                  <a:gd name="T6" fmla="*/ 14 w 28"/>
                  <a:gd name="T7" fmla="*/ 21 h 47"/>
                  <a:gd name="T8" fmla="*/ 14 w 28"/>
                  <a:gd name="T9" fmla="*/ 8 h 47"/>
                  <a:gd name="T10" fmla="*/ 16 w 28"/>
                  <a:gd name="T11" fmla="*/ 2 h 47"/>
                  <a:gd name="T12" fmla="*/ 20 w 28"/>
                  <a:gd name="T13" fmla="*/ 1 h 47"/>
                  <a:gd name="T14" fmla="*/ 26 w 28"/>
                  <a:gd name="T15" fmla="*/ 4 h 47"/>
                  <a:gd name="T16" fmla="*/ 27 w 28"/>
                  <a:gd name="T17" fmla="*/ 7 h 47"/>
                  <a:gd name="T18" fmla="*/ 15 w 28"/>
                  <a:gd name="T19" fmla="*/ 37 h 47"/>
                  <a:gd name="T20" fmla="*/ 14 w 28"/>
                  <a:gd name="T21" fmla="*/ 39 h 47"/>
                  <a:gd name="T22" fmla="*/ 14 w 28"/>
                  <a:gd name="T23" fmla="*/ 27 h 47"/>
                  <a:gd name="T24" fmla="*/ 10 w 28"/>
                  <a:gd name="T25" fmla="*/ 36 h 47"/>
                  <a:gd name="T26" fmla="*/ 14 w 28"/>
                  <a:gd name="T27" fmla="*/ 27 h 47"/>
                  <a:gd name="T28" fmla="*/ 14 w 28"/>
                  <a:gd name="T29" fmla="*/ 39 h 47"/>
                  <a:gd name="T30" fmla="*/ 11 w 28"/>
                  <a:gd name="T31" fmla="*/ 45 h 47"/>
                  <a:gd name="T32" fmla="*/ 8 w 28"/>
                  <a:gd name="T33" fmla="*/ 46 h 47"/>
                  <a:gd name="T34" fmla="*/ 2 w 28"/>
                  <a:gd name="T35" fmla="*/ 44 h 47"/>
                  <a:gd name="T36" fmla="*/ 0 w 28"/>
                  <a:gd name="T37" fmla="*/ 40 h 47"/>
                  <a:gd name="T38" fmla="*/ 2 w 28"/>
                  <a:gd name="T39" fmla="*/ 36 h 47"/>
                  <a:gd name="T40" fmla="*/ 14 w 28"/>
                  <a:gd name="T41" fmla="*/ 8 h 47"/>
                  <a:gd name="T42" fmla="*/ 14 w 28"/>
                  <a:gd name="T43" fmla="*/ 21 h 47"/>
                  <a:gd name="T44" fmla="*/ 7 w 28"/>
                  <a:gd name="T45" fmla="*/ 38 h 47"/>
                  <a:gd name="T46" fmla="*/ 6 w 28"/>
                  <a:gd name="T47" fmla="*/ 40 h 47"/>
                  <a:gd name="T48" fmla="*/ 8 w 28"/>
                  <a:gd name="T49" fmla="*/ 41 h 47"/>
                  <a:gd name="T50" fmla="*/ 10 w 28"/>
                  <a:gd name="T51" fmla="*/ 3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47">
                    <a:moveTo>
                      <a:pt x="14" y="27"/>
                    </a:moveTo>
                    <a:cubicBezTo>
                      <a:pt x="22" y="7"/>
                      <a:pt x="22" y="7"/>
                      <a:pt x="22" y="7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1"/>
                      <a:pt x="18" y="0"/>
                      <a:pt x="20" y="1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8" y="6"/>
                      <a:pt x="27" y="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9"/>
                      <a:pt x="14" y="39"/>
                      <a:pt x="14" y="39"/>
                    </a:cubicBezTo>
                    <a:lnTo>
                      <a:pt x="14" y="27"/>
                    </a:lnTo>
                    <a:close/>
                    <a:moveTo>
                      <a:pt x="10" y="36"/>
                    </a:move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6"/>
                      <a:pt x="10" y="47"/>
                      <a:pt x="8" y="46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3"/>
                      <a:pt x="0" y="42"/>
                      <a:pt x="0" y="40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8" y="41"/>
                      <a:pt x="8" y="41"/>
                      <a:pt x="8" y="41"/>
                    </a:cubicBezTo>
                    <a:lnTo>
                      <a:pt x="1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1" name="Freeform 273"/>
              <p:cNvSpPr>
                <a:spLocks noEditPoints="1"/>
              </p:cNvSpPr>
              <p:nvPr/>
            </p:nvSpPr>
            <p:spPr bwMode="auto">
              <a:xfrm>
                <a:off x="8972564" y="225427"/>
                <a:ext cx="290514" cy="393702"/>
              </a:xfrm>
              <a:custGeom>
                <a:avLst/>
                <a:gdLst>
                  <a:gd name="T0" fmla="*/ 72 w 129"/>
                  <a:gd name="T1" fmla="*/ 34 h 174"/>
                  <a:gd name="T2" fmla="*/ 72 w 129"/>
                  <a:gd name="T3" fmla="*/ 137 h 174"/>
                  <a:gd name="T4" fmla="*/ 72 w 129"/>
                  <a:gd name="T5" fmla="*/ 138 h 174"/>
                  <a:gd name="T6" fmla="*/ 65 w 129"/>
                  <a:gd name="T7" fmla="*/ 155 h 174"/>
                  <a:gd name="T8" fmla="*/ 68 w 129"/>
                  <a:gd name="T9" fmla="*/ 138 h 174"/>
                  <a:gd name="T10" fmla="*/ 67 w 129"/>
                  <a:gd name="T11" fmla="*/ 110 h 174"/>
                  <a:gd name="T12" fmla="*/ 67 w 129"/>
                  <a:gd name="T13" fmla="*/ 34 h 174"/>
                  <a:gd name="T14" fmla="*/ 76 w 129"/>
                  <a:gd name="T15" fmla="*/ 10 h 174"/>
                  <a:gd name="T16" fmla="*/ 99 w 129"/>
                  <a:gd name="T17" fmla="*/ 0 h 174"/>
                  <a:gd name="T18" fmla="*/ 129 w 129"/>
                  <a:gd name="T19" fmla="*/ 33 h 174"/>
                  <a:gd name="T20" fmla="*/ 129 w 129"/>
                  <a:gd name="T21" fmla="*/ 150 h 174"/>
                  <a:gd name="T22" fmla="*/ 122 w 129"/>
                  <a:gd name="T23" fmla="*/ 157 h 174"/>
                  <a:gd name="T24" fmla="*/ 114 w 129"/>
                  <a:gd name="T25" fmla="*/ 150 h 174"/>
                  <a:gd name="T26" fmla="*/ 114 w 129"/>
                  <a:gd name="T27" fmla="*/ 35 h 174"/>
                  <a:gd name="T28" fmla="*/ 114 w 129"/>
                  <a:gd name="T29" fmla="*/ 34 h 174"/>
                  <a:gd name="T30" fmla="*/ 98 w 129"/>
                  <a:gd name="T31" fmla="*/ 14 h 174"/>
                  <a:gd name="T32" fmla="*/ 98 w 129"/>
                  <a:gd name="T33" fmla="*/ 14 h 174"/>
                  <a:gd name="T34" fmla="*/ 81 w 129"/>
                  <a:gd name="T35" fmla="*/ 34 h 174"/>
                  <a:gd name="T36" fmla="*/ 82 w 129"/>
                  <a:gd name="T37" fmla="*/ 63 h 174"/>
                  <a:gd name="T38" fmla="*/ 71 w 129"/>
                  <a:gd name="T39" fmla="*/ 161 h 174"/>
                  <a:gd name="T40" fmla="*/ 65 w 129"/>
                  <a:gd name="T41" fmla="*/ 161 h 174"/>
                  <a:gd name="T42" fmla="*/ 78 w 129"/>
                  <a:gd name="T43" fmla="*/ 136 h 174"/>
                  <a:gd name="T44" fmla="*/ 77 w 129"/>
                  <a:gd name="T45" fmla="*/ 34 h 174"/>
                  <a:gd name="T46" fmla="*/ 77 w 129"/>
                  <a:gd name="T47" fmla="*/ 34 h 174"/>
                  <a:gd name="T48" fmla="*/ 98 w 129"/>
                  <a:gd name="T49" fmla="*/ 10 h 174"/>
                  <a:gd name="T50" fmla="*/ 114 w 129"/>
                  <a:gd name="T51" fmla="*/ 17 h 174"/>
                  <a:gd name="T52" fmla="*/ 119 w 129"/>
                  <a:gd name="T53" fmla="*/ 35 h 174"/>
                  <a:gd name="T54" fmla="*/ 119 w 129"/>
                  <a:gd name="T55" fmla="*/ 150 h 174"/>
                  <a:gd name="T56" fmla="*/ 121 w 129"/>
                  <a:gd name="T57" fmla="*/ 152 h 174"/>
                  <a:gd name="T58" fmla="*/ 123 w 129"/>
                  <a:gd name="T59" fmla="*/ 152 h 174"/>
                  <a:gd name="T60" fmla="*/ 124 w 129"/>
                  <a:gd name="T61" fmla="*/ 34 h 174"/>
                  <a:gd name="T62" fmla="*/ 124 w 129"/>
                  <a:gd name="T63" fmla="*/ 33 h 174"/>
                  <a:gd name="T64" fmla="*/ 99 w 129"/>
                  <a:gd name="T65" fmla="*/ 5 h 174"/>
                  <a:gd name="T66" fmla="*/ 80 w 129"/>
                  <a:gd name="T67" fmla="*/ 13 h 174"/>
                  <a:gd name="T68" fmla="*/ 72 w 129"/>
                  <a:gd name="T69" fmla="*/ 34 h 174"/>
                  <a:gd name="T70" fmla="*/ 49 w 129"/>
                  <a:gd name="T71" fmla="*/ 164 h 174"/>
                  <a:gd name="T72" fmla="*/ 24 w 129"/>
                  <a:gd name="T73" fmla="*/ 160 h 174"/>
                  <a:gd name="T74" fmla="*/ 15 w 129"/>
                  <a:gd name="T75" fmla="*/ 144 h 174"/>
                  <a:gd name="T76" fmla="*/ 18 w 129"/>
                  <a:gd name="T77" fmla="*/ 142 h 174"/>
                  <a:gd name="T78" fmla="*/ 20 w 129"/>
                  <a:gd name="T79" fmla="*/ 138 h 174"/>
                  <a:gd name="T80" fmla="*/ 5 w 129"/>
                  <a:gd name="T81" fmla="*/ 142 h 174"/>
                  <a:gd name="T82" fmla="*/ 11 w 129"/>
                  <a:gd name="T83" fmla="*/ 145 h 174"/>
                  <a:gd name="T84" fmla="*/ 11 w 129"/>
                  <a:gd name="T85" fmla="*/ 148 h 174"/>
                  <a:gd name="T86" fmla="*/ 20 w 129"/>
                  <a:gd name="T87" fmla="*/ 163 h 174"/>
                  <a:gd name="T88" fmla="*/ 44 w 129"/>
                  <a:gd name="T89" fmla="*/ 169 h 174"/>
                  <a:gd name="T90" fmla="*/ 65 w 129"/>
                  <a:gd name="T91" fmla="*/ 167 h 174"/>
                  <a:gd name="T92" fmla="*/ 39 w 129"/>
                  <a:gd name="T93" fmla="*/ 174 h 174"/>
                  <a:gd name="T94" fmla="*/ 6 w 129"/>
                  <a:gd name="T95" fmla="*/ 148 h 174"/>
                  <a:gd name="T96" fmla="*/ 6 w 129"/>
                  <a:gd name="T97" fmla="*/ 147 h 174"/>
                  <a:gd name="T98" fmla="*/ 0 w 129"/>
                  <a:gd name="T99" fmla="*/ 145 h 174"/>
                  <a:gd name="T100" fmla="*/ 2 w 129"/>
                  <a:gd name="T101" fmla="*/ 134 h 174"/>
                  <a:gd name="T102" fmla="*/ 25 w 129"/>
                  <a:gd name="T103" fmla="*/ 136 h 174"/>
                  <a:gd name="T104" fmla="*/ 23 w 129"/>
                  <a:gd name="T105" fmla="*/ 147 h 174"/>
                  <a:gd name="T106" fmla="*/ 20 w 129"/>
                  <a:gd name="T107" fmla="*/ 149 h 174"/>
                  <a:gd name="T108" fmla="*/ 37 w 129"/>
                  <a:gd name="T109" fmla="*/ 159 h 174"/>
                  <a:gd name="T110" fmla="*/ 62 w 129"/>
                  <a:gd name="T111" fmla="*/ 150 h 174"/>
                  <a:gd name="T112" fmla="*/ 65 w 129"/>
                  <a:gd name="T113" fmla="*/ 15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174">
                    <a:moveTo>
                      <a:pt x="72" y="34"/>
                    </a:moveTo>
                    <a:cubicBezTo>
                      <a:pt x="72" y="34"/>
                      <a:pt x="72" y="34"/>
                      <a:pt x="72" y="34"/>
                    </a:cubicBezTo>
                    <a:cubicBezTo>
                      <a:pt x="72" y="34"/>
                      <a:pt x="72" y="79"/>
                      <a:pt x="72" y="110"/>
                    </a:cubicBezTo>
                    <a:cubicBezTo>
                      <a:pt x="72" y="125"/>
                      <a:pt x="72" y="136"/>
                      <a:pt x="72" y="137"/>
                    </a:cubicBezTo>
                    <a:cubicBezTo>
                      <a:pt x="72" y="137"/>
                      <a:pt x="72" y="137"/>
                      <a:pt x="72" y="138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2" y="144"/>
                      <a:pt x="70" y="149"/>
                      <a:pt x="66" y="154"/>
                    </a:cubicBezTo>
                    <a:cubicBezTo>
                      <a:pt x="65" y="154"/>
                      <a:pt x="65" y="154"/>
                      <a:pt x="65" y="155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7" y="145"/>
                      <a:pt x="68" y="141"/>
                      <a:pt x="6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8" y="134"/>
                      <a:pt x="67" y="123"/>
                      <a:pt x="67" y="110"/>
                    </a:cubicBezTo>
                    <a:cubicBezTo>
                      <a:pt x="67" y="81"/>
                      <a:pt x="67" y="39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3"/>
                      <a:pt x="67" y="32"/>
                      <a:pt x="67" y="31"/>
                    </a:cubicBezTo>
                    <a:cubicBezTo>
                      <a:pt x="68" y="23"/>
                      <a:pt x="71" y="16"/>
                      <a:pt x="76" y="10"/>
                    </a:cubicBezTo>
                    <a:cubicBezTo>
                      <a:pt x="82" y="4"/>
                      <a:pt x="89" y="0"/>
                      <a:pt x="97" y="0"/>
                    </a:cubicBezTo>
                    <a:cubicBezTo>
                      <a:pt x="98" y="0"/>
                      <a:pt x="99" y="0"/>
                      <a:pt x="99" y="0"/>
                    </a:cubicBezTo>
                    <a:cubicBezTo>
                      <a:pt x="108" y="1"/>
                      <a:pt x="115" y="5"/>
                      <a:pt x="120" y="11"/>
                    </a:cubicBezTo>
                    <a:cubicBezTo>
                      <a:pt x="126" y="16"/>
                      <a:pt x="129" y="24"/>
                      <a:pt x="129" y="33"/>
                    </a:cubicBezTo>
                    <a:cubicBezTo>
                      <a:pt x="129" y="33"/>
                      <a:pt x="129" y="33"/>
                      <a:pt x="129" y="33"/>
                    </a:cubicBezTo>
                    <a:cubicBezTo>
                      <a:pt x="129" y="45"/>
                      <a:pt x="129" y="149"/>
                      <a:pt x="129" y="150"/>
                    </a:cubicBezTo>
                    <a:cubicBezTo>
                      <a:pt x="129" y="153"/>
                      <a:pt x="127" y="155"/>
                      <a:pt x="125" y="156"/>
                    </a:cubicBezTo>
                    <a:cubicBezTo>
                      <a:pt x="124" y="157"/>
                      <a:pt x="123" y="157"/>
                      <a:pt x="122" y="157"/>
                    </a:cubicBezTo>
                    <a:cubicBezTo>
                      <a:pt x="121" y="157"/>
                      <a:pt x="120" y="157"/>
                      <a:pt x="119" y="156"/>
                    </a:cubicBezTo>
                    <a:cubicBezTo>
                      <a:pt x="116" y="155"/>
                      <a:pt x="114" y="153"/>
                      <a:pt x="114" y="150"/>
                    </a:cubicBezTo>
                    <a:cubicBezTo>
                      <a:pt x="114" y="150"/>
                      <a:pt x="114" y="150"/>
                      <a:pt x="114" y="150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4" y="29"/>
                      <a:pt x="113" y="24"/>
                      <a:pt x="110" y="20"/>
                    </a:cubicBezTo>
                    <a:cubicBezTo>
                      <a:pt x="107" y="17"/>
                      <a:pt x="103" y="14"/>
                      <a:pt x="98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3" y="15"/>
                      <a:pt x="89" y="17"/>
                      <a:pt x="86" y="20"/>
                    </a:cubicBezTo>
                    <a:cubicBezTo>
                      <a:pt x="83" y="24"/>
                      <a:pt x="81" y="29"/>
                      <a:pt x="81" y="34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136"/>
                      <a:pt x="82" y="136"/>
                      <a:pt x="82" y="136"/>
                    </a:cubicBezTo>
                    <a:cubicBezTo>
                      <a:pt x="82" y="145"/>
                      <a:pt x="78" y="155"/>
                      <a:pt x="71" y="161"/>
                    </a:cubicBezTo>
                    <a:cubicBezTo>
                      <a:pt x="69" y="163"/>
                      <a:pt x="67" y="165"/>
                      <a:pt x="65" y="167"/>
                    </a:cubicBezTo>
                    <a:cubicBezTo>
                      <a:pt x="65" y="161"/>
                      <a:pt x="65" y="161"/>
                      <a:pt x="65" y="161"/>
                    </a:cubicBezTo>
                    <a:cubicBezTo>
                      <a:pt x="66" y="160"/>
                      <a:pt x="67" y="159"/>
                      <a:pt x="68" y="158"/>
                    </a:cubicBezTo>
                    <a:cubicBezTo>
                      <a:pt x="74" y="152"/>
                      <a:pt x="78" y="144"/>
                      <a:pt x="78" y="136"/>
                    </a:cubicBezTo>
                    <a:cubicBezTo>
                      <a:pt x="78" y="134"/>
                      <a:pt x="77" y="92"/>
                      <a:pt x="77" y="63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8"/>
                      <a:pt x="79" y="22"/>
                      <a:pt x="83" y="17"/>
                    </a:cubicBezTo>
                    <a:cubicBezTo>
                      <a:pt x="86" y="13"/>
                      <a:pt x="91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105" y="10"/>
                      <a:pt x="110" y="13"/>
                      <a:pt x="114" y="17"/>
                    </a:cubicBezTo>
                    <a:cubicBezTo>
                      <a:pt x="117" y="22"/>
                      <a:pt x="119" y="28"/>
                      <a:pt x="119" y="34"/>
                    </a:cubicBezTo>
                    <a:cubicBezTo>
                      <a:pt x="119" y="34"/>
                      <a:pt x="119" y="35"/>
                      <a:pt x="119" y="35"/>
                    </a:cubicBezTo>
                    <a:cubicBezTo>
                      <a:pt x="119" y="35"/>
                      <a:pt x="119" y="35"/>
                      <a:pt x="119" y="35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51"/>
                      <a:pt x="120" y="152"/>
                      <a:pt x="121" y="152"/>
                    </a:cubicBezTo>
                    <a:cubicBezTo>
                      <a:pt x="121" y="152"/>
                      <a:pt x="121" y="152"/>
                      <a:pt x="122" y="152"/>
                    </a:cubicBezTo>
                    <a:cubicBezTo>
                      <a:pt x="122" y="152"/>
                      <a:pt x="123" y="152"/>
                      <a:pt x="123" y="152"/>
                    </a:cubicBezTo>
                    <a:cubicBezTo>
                      <a:pt x="124" y="152"/>
                      <a:pt x="125" y="151"/>
                      <a:pt x="125" y="150"/>
                    </a:cubicBezTo>
                    <a:cubicBezTo>
                      <a:pt x="125" y="149"/>
                      <a:pt x="125" y="35"/>
                      <a:pt x="124" y="34"/>
                    </a:cubicBezTo>
                    <a:cubicBezTo>
                      <a:pt x="124" y="34"/>
                      <a:pt x="124" y="34"/>
                      <a:pt x="124" y="33"/>
                    </a:cubicBezTo>
                    <a:cubicBezTo>
                      <a:pt x="124" y="33"/>
                      <a:pt x="124" y="33"/>
                      <a:pt x="124" y="33"/>
                    </a:cubicBezTo>
                    <a:cubicBezTo>
                      <a:pt x="124" y="26"/>
                      <a:pt x="121" y="19"/>
                      <a:pt x="117" y="14"/>
                    </a:cubicBezTo>
                    <a:cubicBezTo>
                      <a:pt x="112" y="9"/>
                      <a:pt x="106" y="5"/>
                      <a:pt x="99" y="5"/>
                    </a:cubicBezTo>
                    <a:cubicBezTo>
                      <a:pt x="98" y="5"/>
                      <a:pt x="98" y="5"/>
                      <a:pt x="97" y="5"/>
                    </a:cubicBezTo>
                    <a:cubicBezTo>
                      <a:pt x="90" y="5"/>
                      <a:pt x="84" y="8"/>
                      <a:pt x="80" y="13"/>
                    </a:cubicBezTo>
                    <a:cubicBezTo>
                      <a:pt x="75" y="18"/>
                      <a:pt x="73" y="25"/>
                      <a:pt x="72" y="32"/>
                    </a:cubicBezTo>
                    <a:cubicBezTo>
                      <a:pt x="72" y="32"/>
                      <a:pt x="72" y="33"/>
                      <a:pt x="72" y="34"/>
                    </a:cubicBezTo>
                    <a:close/>
                    <a:moveTo>
                      <a:pt x="65" y="155"/>
                    </a:moveTo>
                    <a:cubicBezTo>
                      <a:pt x="60" y="159"/>
                      <a:pt x="54" y="162"/>
                      <a:pt x="49" y="164"/>
                    </a:cubicBezTo>
                    <a:cubicBezTo>
                      <a:pt x="45" y="165"/>
                      <a:pt x="40" y="165"/>
                      <a:pt x="36" y="164"/>
                    </a:cubicBezTo>
                    <a:cubicBezTo>
                      <a:pt x="32" y="163"/>
                      <a:pt x="27" y="162"/>
                      <a:pt x="24" y="160"/>
                    </a:cubicBezTo>
                    <a:cubicBezTo>
                      <a:pt x="20" y="158"/>
                      <a:pt x="17" y="154"/>
                      <a:pt x="16" y="150"/>
                    </a:cubicBezTo>
                    <a:cubicBezTo>
                      <a:pt x="15" y="148"/>
                      <a:pt x="15" y="146"/>
                      <a:pt x="15" y="144"/>
                    </a:cubicBezTo>
                    <a:cubicBezTo>
                      <a:pt x="16" y="143"/>
                      <a:pt x="17" y="142"/>
                      <a:pt x="18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20" y="142"/>
                      <a:pt x="20" y="142"/>
                      <a:pt x="20" y="142"/>
                    </a:cubicBezTo>
                    <a:cubicBezTo>
                      <a:pt x="20" y="138"/>
                      <a:pt x="20" y="138"/>
                      <a:pt x="20" y="138"/>
                    </a:cubicBezTo>
                    <a:cubicBezTo>
                      <a:pt x="5" y="138"/>
                      <a:pt x="5" y="138"/>
                      <a:pt x="5" y="138"/>
                    </a:cubicBezTo>
                    <a:cubicBezTo>
                      <a:pt x="5" y="142"/>
                      <a:pt x="5" y="142"/>
                      <a:pt x="5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10" y="142"/>
                      <a:pt x="11" y="143"/>
                      <a:pt x="11" y="145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1" y="146"/>
                      <a:pt x="11" y="147"/>
                      <a:pt x="11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1" y="154"/>
                      <a:pt x="15" y="159"/>
                      <a:pt x="20" y="163"/>
                    </a:cubicBezTo>
                    <a:cubicBezTo>
                      <a:pt x="26" y="167"/>
                      <a:pt x="33" y="169"/>
                      <a:pt x="39" y="169"/>
                    </a:cubicBezTo>
                    <a:cubicBezTo>
                      <a:pt x="41" y="169"/>
                      <a:pt x="43" y="169"/>
                      <a:pt x="44" y="169"/>
                    </a:cubicBezTo>
                    <a:cubicBezTo>
                      <a:pt x="52" y="168"/>
                      <a:pt x="59" y="165"/>
                      <a:pt x="65" y="161"/>
                    </a:cubicBezTo>
                    <a:cubicBezTo>
                      <a:pt x="65" y="167"/>
                      <a:pt x="65" y="167"/>
                      <a:pt x="65" y="167"/>
                    </a:cubicBezTo>
                    <a:cubicBezTo>
                      <a:pt x="59" y="171"/>
                      <a:pt x="52" y="173"/>
                      <a:pt x="45" y="174"/>
                    </a:cubicBezTo>
                    <a:cubicBezTo>
                      <a:pt x="43" y="174"/>
                      <a:pt x="41" y="174"/>
                      <a:pt x="39" y="174"/>
                    </a:cubicBezTo>
                    <a:cubicBezTo>
                      <a:pt x="32" y="174"/>
                      <a:pt x="24" y="171"/>
                      <a:pt x="17" y="167"/>
                    </a:cubicBezTo>
                    <a:cubicBezTo>
                      <a:pt x="11" y="163"/>
                      <a:pt x="7" y="156"/>
                      <a:pt x="6" y="148"/>
                    </a:cubicBezTo>
                    <a:cubicBezTo>
                      <a:pt x="6" y="148"/>
                      <a:pt x="6" y="148"/>
                      <a:pt x="6" y="148"/>
                    </a:cubicBezTo>
                    <a:cubicBezTo>
                      <a:pt x="6" y="148"/>
                      <a:pt x="6" y="147"/>
                      <a:pt x="6" y="147"/>
                    </a:cubicBezTo>
                    <a:cubicBezTo>
                      <a:pt x="2" y="147"/>
                      <a:pt x="2" y="147"/>
                      <a:pt x="2" y="147"/>
                    </a:cubicBezTo>
                    <a:cubicBezTo>
                      <a:pt x="1" y="147"/>
                      <a:pt x="0" y="146"/>
                      <a:pt x="0" y="145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35"/>
                      <a:pt x="1" y="134"/>
                      <a:pt x="2" y="134"/>
                    </a:cubicBezTo>
                    <a:cubicBezTo>
                      <a:pt x="23" y="134"/>
                      <a:pt x="23" y="134"/>
                      <a:pt x="23" y="134"/>
                    </a:cubicBezTo>
                    <a:cubicBezTo>
                      <a:pt x="24" y="134"/>
                      <a:pt x="25" y="135"/>
                      <a:pt x="25" y="136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25" y="146"/>
                      <a:pt x="24" y="147"/>
                      <a:pt x="23" y="147"/>
                    </a:cubicBezTo>
                    <a:cubicBezTo>
                      <a:pt x="20" y="147"/>
                      <a:pt x="20" y="147"/>
                      <a:pt x="20" y="147"/>
                    </a:cubicBezTo>
                    <a:cubicBezTo>
                      <a:pt x="20" y="148"/>
                      <a:pt x="20" y="148"/>
                      <a:pt x="20" y="149"/>
                    </a:cubicBezTo>
                    <a:cubicBezTo>
                      <a:pt x="21" y="152"/>
                      <a:pt x="23" y="154"/>
                      <a:pt x="26" y="156"/>
                    </a:cubicBezTo>
                    <a:cubicBezTo>
                      <a:pt x="29" y="158"/>
                      <a:pt x="33" y="159"/>
                      <a:pt x="37" y="159"/>
                    </a:cubicBezTo>
                    <a:cubicBezTo>
                      <a:pt x="41" y="160"/>
                      <a:pt x="44" y="160"/>
                      <a:pt x="47" y="159"/>
                    </a:cubicBezTo>
                    <a:cubicBezTo>
                      <a:pt x="53" y="157"/>
                      <a:pt x="58" y="154"/>
                      <a:pt x="62" y="150"/>
                    </a:cubicBezTo>
                    <a:cubicBezTo>
                      <a:pt x="63" y="149"/>
                      <a:pt x="64" y="148"/>
                      <a:pt x="65" y="147"/>
                    </a:cubicBezTo>
                    <a:lnTo>
                      <a:pt x="65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2" name="Freeform 274"/>
              <p:cNvSpPr>
                <a:spLocks noEditPoints="1"/>
              </p:cNvSpPr>
              <p:nvPr/>
            </p:nvSpPr>
            <p:spPr bwMode="auto">
              <a:xfrm>
                <a:off x="8936052" y="314328"/>
                <a:ext cx="128588" cy="214315"/>
              </a:xfrm>
              <a:custGeom>
                <a:avLst/>
                <a:gdLst>
                  <a:gd name="T0" fmla="*/ 29 w 57"/>
                  <a:gd name="T1" fmla="*/ 90 h 95"/>
                  <a:gd name="T2" fmla="*/ 39 w 57"/>
                  <a:gd name="T3" fmla="*/ 90 h 95"/>
                  <a:gd name="T4" fmla="*/ 44 w 57"/>
                  <a:gd name="T5" fmla="*/ 90 h 95"/>
                  <a:gd name="T6" fmla="*/ 52 w 57"/>
                  <a:gd name="T7" fmla="*/ 7 h 95"/>
                  <a:gd name="T8" fmla="*/ 43 w 57"/>
                  <a:gd name="T9" fmla="*/ 11 h 95"/>
                  <a:gd name="T10" fmla="*/ 29 w 57"/>
                  <a:gd name="T11" fmla="*/ 13 h 95"/>
                  <a:gd name="T12" fmla="*/ 29 w 57"/>
                  <a:gd name="T13" fmla="*/ 13 h 95"/>
                  <a:gd name="T14" fmla="*/ 29 w 57"/>
                  <a:gd name="T15" fmla="*/ 8 h 95"/>
                  <a:gd name="T16" fmla="*/ 29 w 57"/>
                  <a:gd name="T17" fmla="*/ 8 h 95"/>
                  <a:gd name="T18" fmla="*/ 42 w 57"/>
                  <a:gd name="T19" fmla="*/ 6 h 95"/>
                  <a:gd name="T20" fmla="*/ 54 w 57"/>
                  <a:gd name="T21" fmla="*/ 1 h 95"/>
                  <a:gd name="T22" fmla="*/ 55 w 57"/>
                  <a:gd name="T23" fmla="*/ 1 h 95"/>
                  <a:gd name="T24" fmla="*/ 57 w 57"/>
                  <a:gd name="T25" fmla="*/ 3 h 95"/>
                  <a:gd name="T26" fmla="*/ 48 w 57"/>
                  <a:gd name="T27" fmla="*/ 92 h 95"/>
                  <a:gd name="T28" fmla="*/ 46 w 57"/>
                  <a:gd name="T29" fmla="*/ 95 h 95"/>
                  <a:gd name="T30" fmla="*/ 39 w 57"/>
                  <a:gd name="T31" fmla="*/ 95 h 95"/>
                  <a:gd name="T32" fmla="*/ 29 w 57"/>
                  <a:gd name="T33" fmla="*/ 95 h 95"/>
                  <a:gd name="T34" fmla="*/ 29 w 57"/>
                  <a:gd name="T35" fmla="*/ 90 h 95"/>
                  <a:gd name="T36" fmla="*/ 18 w 57"/>
                  <a:gd name="T37" fmla="*/ 90 h 95"/>
                  <a:gd name="T38" fmla="*/ 29 w 57"/>
                  <a:gd name="T39" fmla="*/ 90 h 95"/>
                  <a:gd name="T40" fmla="*/ 29 w 57"/>
                  <a:gd name="T41" fmla="*/ 95 h 95"/>
                  <a:gd name="T42" fmla="*/ 18 w 57"/>
                  <a:gd name="T43" fmla="*/ 95 h 95"/>
                  <a:gd name="T44" fmla="*/ 11 w 57"/>
                  <a:gd name="T45" fmla="*/ 95 h 95"/>
                  <a:gd name="T46" fmla="*/ 11 w 57"/>
                  <a:gd name="T47" fmla="*/ 95 h 95"/>
                  <a:gd name="T48" fmla="*/ 9 w 57"/>
                  <a:gd name="T49" fmla="*/ 92 h 95"/>
                  <a:gd name="T50" fmla="*/ 0 w 57"/>
                  <a:gd name="T51" fmla="*/ 3 h 95"/>
                  <a:gd name="T52" fmla="*/ 0 w 57"/>
                  <a:gd name="T53" fmla="*/ 3 h 95"/>
                  <a:gd name="T54" fmla="*/ 0 w 57"/>
                  <a:gd name="T55" fmla="*/ 2 h 95"/>
                  <a:gd name="T56" fmla="*/ 4 w 57"/>
                  <a:gd name="T57" fmla="*/ 1 h 95"/>
                  <a:gd name="T58" fmla="*/ 16 w 57"/>
                  <a:gd name="T59" fmla="*/ 6 h 95"/>
                  <a:gd name="T60" fmla="*/ 29 w 57"/>
                  <a:gd name="T61" fmla="*/ 8 h 95"/>
                  <a:gd name="T62" fmla="*/ 29 w 57"/>
                  <a:gd name="T63" fmla="*/ 13 h 95"/>
                  <a:gd name="T64" fmla="*/ 14 w 57"/>
                  <a:gd name="T65" fmla="*/ 11 h 95"/>
                  <a:gd name="T66" fmla="*/ 5 w 57"/>
                  <a:gd name="T67" fmla="*/ 7 h 95"/>
                  <a:gd name="T68" fmla="*/ 13 w 57"/>
                  <a:gd name="T69" fmla="*/ 90 h 95"/>
                  <a:gd name="T70" fmla="*/ 18 w 57"/>
                  <a:gd name="T71" fmla="*/ 9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95">
                    <a:moveTo>
                      <a:pt x="29" y="90"/>
                    </a:moveTo>
                    <a:cubicBezTo>
                      <a:pt x="39" y="90"/>
                      <a:pt x="39" y="90"/>
                      <a:pt x="39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49" y="9"/>
                      <a:pt x="46" y="10"/>
                      <a:pt x="43" y="11"/>
                    </a:cubicBezTo>
                    <a:cubicBezTo>
                      <a:pt x="38" y="12"/>
                      <a:pt x="34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3" y="8"/>
                      <a:pt x="37" y="7"/>
                      <a:pt x="42" y="6"/>
                    </a:cubicBezTo>
                    <a:cubicBezTo>
                      <a:pt x="46" y="5"/>
                      <a:pt x="50" y="3"/>
                      <a:pt x="54" y="1"/>
                    </a:cubicBezTo>
                    <a:cubicBezTo>
                      <a:pt x="54" y="1"/>
                      <a:pt x="55" y="0"/>
                      <a:pt x="55" y="1"/>
                    </a:cubicBezTo>
                    <a:cubicBezTo>
                      <a:pt x="56" y="1"/>
                      <a:pt x="57" y="2"/>
                      <a:pt x="57" y="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4"/>
                      <a:pt x="47" y="95"/>
                      <a:pt x="46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29" y="95"/>
                      <a:pt x="29" y="95"/>
                      <a:pt x="29" y="95"/>
                    </a:cubicBezTo>
                    <a:lnTo>
                      <a:pt x="29" y="90"/>
                    </a:lnTo>
                    <a:close/>
                    <a:moveTo>
                      <a:pt x="18" y="90"/>
                    </a:moveTo>
                    <a:cubicBezTo>
                      <a:pt x="29" y="90"/>
                      <a:pt x="29" y="90"/>
                      <a:pt x="29" y="90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18" y="95"/>
                      <a:pt x="18" y="95"/>
                      <a:pt x="18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0" y="95"/>
                      <a:pt x="9" y="94"/>
                      <a:pt x="9" y="9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7" y="3"/>
                      <a:pt x="11" y="5"/>
                      <a:pt x="16" y="6"/>
                    </a:cubicBezTo>
                    <a:cubicBezTo>
                      <a:pt x="20" y="7"/>
                      <a:pt x="24" y="8"/>
                      <a:pt x="29" y="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4" y="13"/>
                      <a:pt x="19" y="12"/>
                      <a:pt x="14" y="11"/>
                    </a:cubicBezTo>
                    <a:cubicBezTo>
                      <a:pt x="11" y="10"/>
                      <a:pt x="8" y="9"/>
                      <a:pt x="5" y="7"/>
                    </a:cubicBezTo>
                    <a:cubicBezTo>
                      <a:pt x="13" y="90"/>
                      <a:pt x="13" y="90"/>
                      <a:pt x="13" y="90"/>
                    </a:cubicBezTo>
                    <a:lnTo>
                      <a:pt x="18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3" name="Freeform 275"/>
              <p:cNvSpPr>
                <a:spLocks noEditPoints="1"/>
              </p:cNvSpPr>
              <p:nvPr/>
            </p:nvSpPr>
            <p:spPr bwMode="auto">
              <a:xfrm>
                <a:off x="8920176" y="190503"/>
                <a:ext cx="160338" cy="141289"/>
              </a:xfrm>
              <a:custGeom>
                <a:avLst/>
                <a:gdLst>
                  <a:gd name="T0" fmla="*/ 36 w 71"/>
                  <a:gd name="T1" fmla="*/ 58 h 63"/>
                  <a:gd name="T2" fmla="*/ 36 w 71"/>
                  <a:gd name="T3" fmla="*/ 58 h 63"/>
                  <a:gd name="T4" fmla="*/ 60 w 71"/>
                  <a:gd name="T5" fmla="*/ 51 h 63"/>
                  <a:gd name="T6" fmla="*/ 61 w 71"/>
                  <a:gd name="T7" fmla="*/ 50 h 63"/>
                  <a:gd name="T8" fmla="*/ 63 w 71"/>
                  <a:gd name="T9" fmla="*/ 47 h 63"/>
                  <a:gd name="T10" fmla="*/ 63 w 71"/>
                  <a:gd name="T11" fmla="*/ 46 h 63"/>
                  <a:gd name="T12" fmla="*/ 65 w 71"/>
                  <a:gd name="T13" fmla="*/ 41 h 63"/>
                  <a:gd name="T14" fmla="*/ 57 w 71"/>
                  <a:gd name="T15" fmla="*/ 13 h 63"/>
                  <a:gd name="T16" fmla="*/ 36 w 71"/>
                  <a:gd name="T17" fmla="*/ 0 h 63"/>
                  <a:gd name="T18" fmla="*/ 71 w 71"/>
                  <a:gd name="T19" fmla="*/ 35 h 63"/>
                  <a:gd name="T20" fmla="*/ 70 w 71"/>
                  <a:gd name="T21" fmla="*/ 42 h 63"/>
                  <a:gd name="T22" fmla="*/ 67 w 71"/>
                  <a:gd name="T23" fmla="*/ 49 h 63"/>
                  <a:gd name="T24" fmla="*/ 66 w 71"/>
                  <a:gd name="T25" fmla="*/ 51 h 63"/>
                  <a:gd name="T26" fmla="*/ 64 w 71"/>
                  <a:gd name="T27" fmla="*/ 54 h 63"/>
                  <a:gd name="T28" fmla="*/ 63 w 71"/>
                  <a:gd name="T29" fmla="*/ 54 h 63"/>
                  <a:gd name="T30" fmla="*/ 63 w 71"/>
                  <a:gd name="T31" fmla="*/ 55 h 63"/>
                  <a:gd name="T32" fmla="*/ 63 w 71"/>
                  <a:gd name="T33" fmla="*/ 55 h 63"/>
                  <a:gd name="T34" fmla="*/ 36 w 71"/>
                  <a:gd name="T35" fmla="*/ 63 h 63"/>
                  <a:gd name="T36" fmla="*/ 36 w 71"/>
                  <a:gd name="T37" fmla="*/ 63 h 63"/>
                  <a:gd name="T38" fmla="*/ 36 w 71"/>
                  <a:gd name="T39" fmla="*/ 63 h 63"/>
                  <a:gd name="T40" fmla="*/ 36 w 71"/>
                  <a:gd name="T41" fmla="*/ 58 h 63"/>
                  <a:gd name="T42" fmla="*/ 9 w 71"/>
                  <a:gd name="T43" fmla="*/ 47 h 63"/>
                  <a:gd name="T44" fmla="*/ 9 w 71"/>
                  <a:gd name="T45" fmla="*/ 49 h 63"/>
                  <a:gd name="T46" fmla="*/ 10 w 71"/>
                  <a:gd name="T47" fmla="*/ 50 h 63"/>
                  <a:gd name="T48" fmla="*/ 11 w 71"/>
                  <a:gd name="T49" fmla="*/ 51 h 63"/>
                  <a:gd name="T50" fmla="*/ 35 w 71"/>
                  <a:gd name="T51" fmla="*/ 58 h 63"/>
                  <a:gd name="T52" fmla="*/ 35 w 71"/>
                  <a:gd name="T53" fmla="*/ 58 h 63"/>
                  <a:gd name="T54" fmla="*/ 36 w 71"/>
                  <a:gd name="T55" fmla="*/ 63 h 63"/>
                  <a:gd name="T56" fmla="*/ 35 w 71"/>
                  <a:gd name="T57" fmla="*/ 63 h 63"/>
                  <a:gd name="T58" fmla="*/ 21 w 71"/>
                  <a:gd name="T59" fmla="*/ 61 h 63"/>
                  <a:gd name="T60" fmla="*/ 9 w 71"/>
                  <a:gd name="T61" fmla="*/ 55 h 63"/>
                  <a:gd name="T62" fmla="*/ 8 w 71"/>
                  <a:gd name="T63" fmla="*/ 54 h 63"/>
                  <a:gd name="T64" fmla="*/ 8 w 71"/>
                  <a:gd name="T65" fmla="*/ 54 h 63"/>
                  <a:gd name="T66" fmla="*/ 8 w 71"/>
                  <a:gd name="T67" fmla="*/ 48 h 63"/>
                  <a:gd name="T68" fmla="*/ 8 w 71"/>
                  <a:gd name="T69" fmla="*/ 47 h 63"/>
                  <a:gd name="T70" fmla="*/ 14 w 71"/>
                  <a:gd name="T71" fmla="*/ 13 h 63"/>
                  <a:gd name="T72" fmla="*/ 8 w 71"/>
                  <a:gd name="T73" fmla="*/ 13 h 63"/>
                  <a:gd name="T74" fmla="*/ 36 w 71"/>
                  <a:gd name="T75" fmla="*/ 0 h 63"/>
                  <a:gd name="T76" fmla="*/ 5 w 71"/>
                  <a:gd name="T77" fmla="*/ 35 h 63"/>
                  <a:gd name="T78" fmla="*/ 8 w 71"/>
                  <a:gd name="T79" fmla="*/ 46 h 63"/>
                  <a:gd name="T80" fmla="*/ 8 w 71"/>
                  <a:gd name="T81" fmla="*/ 47 h 63"/>
                  <a:gd name="T82" fmla="*/ 8 w 71"/>
                  <a:gd name="T83" fmla="*/ 46 h 63"/>
                  <a:gd name="T84" fmla="*/ 8 w 71"/>
                  <a:gd name="T85" fmla="*/ 54 h 63"/>
                  <a:gd name="T86" fmla="*/ 7 w 71"/>
                  <a:gd name="T87" fmla="*/ 53 h 63"/>
                  <a:gd name="T88" fmla="*/ 7 w 71"/>
                  <a:gd name="T89" fmla="*/ 53 h 63"/>
                  <a:gd name="T90" fmla="*/ 6 w 71"/>
                  <a:gd name="T91" fmla="*/ 51 h 63"/>
                  <a:gd name="T92" fmla="*/ 4 w 71"/>
                  <a:gd name="T93" fmla="*/ 49 h 63"/>
                  <a:gd name="T94" fmla="*/ 1 w 71"/>
                  <a:gd name="T95" fmla="*/ 42 h 63"/>
                  <a:gd name="T96" fmla="*/ 8 w 71"/>
                  <a:gd name="T97" fmla="*/ 13 h 63"/>
                  <a:gd name="T98" fmla="*/ 5 w 71"/>
                  <a:gd name="T99" fmla="*/ 3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1" h="63">
                    <a:moveTo>
                      <a:pt x="36" y="58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40" y="58"/>
                      <a:pt x="45" y="57"/>
                      <a:pt x="49" y="56"/>
                    </a:cubicBezTo>
                    <a:cubicBezTo>
                      <a:pt x="53" y="55"/>
                      <a:pt x="56" y="53"/>
                      <a:pt x="60" y="51"/>
                    </a:cubicBezTo>
                    <a:cubicBezTo>
                      <a:pt x="60" y="51"/>
                      <a:pt x="60" y="51"/>
                      <a:pt x="60" y="50"/>
                    </a:cubicBezTo>
                    <a:cubicBezTo>
                      <a:pt x="60" y="50"/>
                      <a:pt x="61" y="50"/>
                      <a:pt x="61" y="50"/>
                    </a:cubicBezTo>
                    <a:cubicBezTo>
                      <a:pt x="61" y="49"/>
                      <a:pt x="62" y="49"/>
                      <a:pt x="62" y="48"/>
                    </a:cubicBezTo>
                    <a:cubicBezTo>
                      <a:pt x="62" y="48"/>
                      <a:pt x="62" y="48"/>
                      <a:pt x="63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5"/>
                      <a:pt x="65" y="43"/>
                      <a:pt x="65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6" y="39"/>
                      <a:pt x="66" y="37"/>
                      <a:pt x="66" y="35"/>
                    </a:cubicBezTo>
                    <a:cubicBezTo>
                      <a:pt x="66" y="27"/>
                      <a:pt x="63" y="19"/>
                      <a:pt x="57" y="13"/>
                    </a:cubicBezTo>
                    <a:cubicBezTo>
                      <a:pt x="52" y="8"/>
                      <a:pt x="44" y="5"/>
                      <a:pt x="36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5" y="0"/>
                      <a:pt x="54" y="4"/>
                      <a:pt x="60" y="10"/>
                    </a:cubicBezTo>
                    <a:cubicBezTo>
                      <a:pt x="67" y="16"/>
                      <a:pt x="71" y="25"/>
                      <a:pt x="71" y="35"/>
                    </a:cubicBezTo>
                    <a:cubicBezTo>
                      <a:pt x="71" y="38"/>
                      <a:pt x="71" y="40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69" y="45"/>
                      <a:pt x="69" y="47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50"/>
                      <a:pt x="67" y="50"/>
                    </a:cubicBezTo>
                    <a:cubicBezTo>
                      <a:pt x="66" y="50"/>
                      <a:pt x="66" y="51"/>
                      <a:pt x="66" y="51"/>
                    </a:cubicBezTo>
                    <a:cubicBezTo>
                      <a:pt x="65" y="52"/>
                      <a:pt x="65" y="52"/>
                      <a:pt x="64" y="53"/>
                    </a:cubicBezTo>
                    <a:cubicBezTo>
                      <a:pt x="64" y="53"/>
                      <a:pt x="64" y="53"/>
                      <a:pt x="64" y="54"/>
                    </a:cubicBezTo>
                    <a:cubicBezTo>
                      <a:pt x="64" y="54"/>
                      <a:pt x="63" y="54"/>
                      <a:pt x="63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59" y="57"/>
                      <a:pt x="54" y="59"/>
                      <a:pt x="50" y="61"/>
                    </a:cubicBezTo>
                    <a:cubicBezTo>
                      <a:pt x="46" y="62"/>
                      <a:pt x="41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lnTo>
                      <a:pt x="36" y="58"/>
                    </a:lnTo>
                    <a:close/>
                    <a:moveTo>
                      <a:pt x="8" y="47"/>
                    </a:moveTo>
                    <a:cubicBezTo>
                      <a:pt x="8" y="47"/>
                      <a:pt x="8" y="47"/>
                      <a:pt x="9" y="47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0" y="49"/>
                      <a:pt x="10" y="49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50"/>
                      <a:pt x="11" y="50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5" y="53"/>
                      <a:pt x="19" y="55"/>
                      <a:pt x="23" y="56"/>
                    </a:cubicBezTo>
                    <a:cubicBezTo>
                      <a:pt x="27" y="57"/>
                      <a:pt x="31" y="58"/>
                      <a:pt x="35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0" y="63"/>
                      <a:pt x="26" y="62"/>
                      <a:pt x="21" y="61"/>
                    </a:cubicBezTo>
                    <a:cubicBezTo>
                      <a:pt x="17" y="59"/>
                      <a:pt x="12" y="57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lose/>
                    <a:moveTo>
                      <a:pt x="36" y="5"/>
                    </a:moveTo>
                    <a:cubicBezTo>
                      <a:pt x="27" y="5"/>
                      <a:pt x="20" y="8"/>
                      <a:pt x="14" y="13"/>
                    </a:cubicBezTo>
                    <a:cubicBezTo>
                      <a:pt x="12" y="16"/>
                      <a:pt x="10" y="19"/>
                      <a:pt x="8" y="2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7" y="4"/>
                      <a:pt x="26" y="0"/>
                      <a:pt x="36" y="0"/>
                    </a:cubicBezTo>
                    <a:lnTo>
                      <a:pt x="36" y="5"/>
                    </a:lnTo>
                    <a:close/>
                    <a:moveTo>
                      <a:pt x="5" y="35"/>
                    </a:moveTo>
                    <a:cubicBezTo>
                      <a:pt x="5" y="37"/>
                      <a:pt x="5" y="39"/>
                      <a:pt x="6" y="41"/>
                    </a:cubicBezTo>
                    <a:cubicBezTo>
                      <a:pt x="6" y="43"/>
                      <a:pt x="7" y="45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6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5" y="51"/>
                      <a:pt x="5" y="51"/>
                      <a:pt x="5" y="50"/>
                    </a:cubicBezTo>
                    <a:cubicBezTo>
                      <a:pt x="4" y="50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3" y="47"/>
                      <a:pt x="2" y="45"/>
                      <a:pt x="1" y="42"/>
                    </a:cubicBezTo>
                    <a:cubicBezTo>
                      <a:pt x="1" y="40"/>
                      <a:pt x="0" y="38"/>
                      <a:pt x="0" y="35"/>
                    </a:cubicBezTo>
                    <a:cubicBezTo>
                      <a:pt x="0" y="27"/>
                      <a:pt x="3" y="19"/>
                      <a:pt x="8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6" y="26"/>
                      <a:pt x="5" y="30"/>
                      <a:pt x="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4" name="Freeform 276"/>
              <p:cNvSpPr>
                <a:spLocks noEditPoints="1"/>
              </p:cNvSpPr>
              <p:nvPr/>
            </p:nvSpPr>
            <p:spPr bwMode="auto">
              <a:xfrm>
                <a:off x="10090165" y="676280"/>
                <a:ext cx="307976" cy="192090"/>
              </a:xfrm>
              <a:custGeom>
                <a:avLst/>
                <a:gdLst>
                  <a:gd name="T0" fmla="*/ 68 w 136"/>
                  <a:gd name="T1" fmla="*/ 60 h 85"/>
                  <a:gd name="T2" fmla="*/ 94 w 136"/>
                  <a:gd name="T3" fmla="*/ 53 h 85"/>
                  <a:gd name="T4" fmla="*/ 114 w 136"/>
                  <a:gd name="T5" fmla="*/ 57 h 85"/>
                  <a:gd name="T6" fmla="*/ 130 w 136"/>
                  <a:gd name="T7" fmla="*/ 67 h 85"/>
                  <a:gd name="T8" fmla="*/ 130 w 136"/>
                  <a:gd name="T9" fmla="*/ 65 h 85"/>
                  <a:gd name="T10" fmla="*/ 131 w 136"/>
                  <a:gd name="T11" fmla="*/ 59 h 85"/>
                  <a:gd name="T12" fmla="*/ 125 w 136"/>
                  <a:gd name="T13" fmla="*/ 45 h 85"/>
                  <a:gd name="T14" fmla="*/ 110 w 136"/>
                  <a:gd name="T15" fmla="*/ 38 h 85"/>
                  <a:gd name="T16" fmla="*/ 103 w 136"/>
                  <a:gd name="T17" fmla="*/ 40 h 85"/>
                  <a:gd name="T18" fmla="*/ 97 w 136"/>
                  <a:gd name="T19" fmla="*/ 43 h 85"/>
                  <a:gd name="T20" fmla="*/ 93 w 136"/>
                  <a:gd name="T21" fmla="*/ 43 h 85"/>
                  <a:gd name="T22" fmla="*/ 93 w 136"/>
                  <a:gd name="T23" fmla="*/ 41 h 85"/>
                  <a:gd name="T24" fmla="*/ 81 w 136"/>
                  <a:gd name="T25" fmla="*/ 15 h 85"/>
                  <a:gd name="T26" fmla="*/ 68 w 136"/>
                  <a:gd name="T27" fmla="*/ 7 h 85"/>
                  <a:gd name="T28" fmla="*/ 68 w 136"/>
                  <a:gd name="T29" fmla="*/ 2 h 85"/>
                  <a:gd name="T30" fmla="*/ 85 w 136"/>
                  <a:gd name="T31" fmla="*/ 12 h 85"/>
                  <a:gd name="T32" fmla="*/ 97 w 136"/>
                  <a:gd name="T33" fmla="*/ 37 h 85"/>
                  <a:gd name="T34" fmla="*/ 101 w 136"/>
                  <a:gd name="T35" fmla="*/ 35 h 85"/>
                  <a:gd name="T36" fmla="*/ 110 w 136"/>
                  <a:gd name="T37" fmla="*/ 34 h 85"/>
                  <a:gd name="T38" fmla="*/ 128 w 136"/>
                  <a:gd name="T39" fmla="*/ 41 h 85"/>
                  <a:gd name="T40" fmla="*/ 136 w 136"/>
                  <a:gd name="T41" fmla="*/ 59 h 85"/>
                  <a:gd name="T42" fmla="*/ 135 w 136"/>
                  <a:gd name="T43" fmla="*/ 66 h 85"/>
                  <a:gd name="T44" fmla="*/ 133 w 136"/>
                  <a:gd name="T45" fmla="*/ 72 h 85"/>
                  <a:gd name="T46" fmla="*/ 133 w 136"/>
                  <a:gd name="T47" fmla="*/ 72 h 85"/>
                  <a:gd name="T48" fmla="*/ 132 w 136"/>
                  <a:gd name="T49" fmla="*/ 72 h 85"/>
                  <a:gd name="T50" fmla="*/ 129 w 136"/>
                  <a:gd name="T51" fmla="*/ 72 h 85"/>
                  <a:gd name="T52" fmla="*/ 128 w 136"/>
                  <a:gd name="T53" fmla="*/ 72 h 85"/>
                  <a:gd name="T54" fmla="*/ 113 w 136"/>
                  <a:gd name="T55" fmla="*/ 61 h 85"/>
                  <a:gd name="T56" fmla="*/ 94 w 136"/>
                  <a:gd name="T57" fmla="*/ 58 h 85"/>
                  <a:gd name="T58" fmla="*/ 69 w 136"/>
                  <a:gd name="T59" fmla="*/ 65 h 85"/>
                  <a:gd name="T60" fmla="*/ 68 w 136"/>
                  <a:gd name="T61" fmla="*/ 66 h 85"/>
                  <a:gd name="T62" fmla="*/ 68 w 136"/>
                  <a:gd name="T63" fmla="*/ 60 h 85"/>
                  <a:gd name="T64" fmla="*/ 16 w 136"/>
                  <a:gd name="T65" fmla="*/ 80 h 85"/>
                  <a:gd name="T66" fmla="*/ 48 w 136"/>
                  <a:gd name="T67" fmla="*/ 80 h 85"/>
                  <a:gd name="T68" fmla="*/ 67 w 136"/>
                  <a:gd name="T69" fmla="*/ 61 h 85"/>
                  <a:gd name="T70" fmla="*/ 68 w 136"/>
                  <a:gd name="T71" fmla="*/ 60 h 85"/>
                  <a:gd name="T72" fmla="*/ 68 w 136"/>
                  <a:gd name="T73" fmla="*/ 66 h 85"/>
                  <a:gd name="T74" fmla="*/ 52 w 136"/>
                  <a:gd name="T75" fmla="*/ 84 h 85"/>
                  <a:gd name="T76" fmla="*/ 49 w 136"/>
                  <a:gd name="T77" fmla="*/ 85 h 85"/>
                  <a:gd name="T78" fmla="*/ 16 w 136"/>
                  <a:gd name="T79" fmla="*/ 85 h 85"/>
                  <a:gd name="T80" fmla="*/ 5 w 136"/>
                  <a:gd name="T81" fmla="*/ 80 h 85"/>
                  <a:gd name="T82" fmla="*/ 0 w 136"/>
                  <a:gd name="T83" fmla="*/ 68 h 85"/>
                  <a:gd name="T84" fmla="*/ 4 w 136"/>
                  <a:gd name="T85" fmla="*/ 57 h 85"/>
                  <a:gd name="T86" fmla="*/ 13 w 136"/>
                  <a:gd name="T87" fmla="*/ 52 h 85"/>
                  <a:gd name="T88" fmla="*/ 12 w 136"/>
                  <a:gd name="T89" fmla="*/ 49 h 85"/>
                  <a:gd name="T90" fmla="*/ 12 w 136"/>
                  <a:gd name="T91" fmla="*/ 42 h 85"/>
                  <a:gd name="T92" fmla="*/ 24 w 136"/>
                  <a:gd name="T93" fmla="*/ 12 h 85"/>
                  <a:gd name="T94" fmla="*/ 55 w 136"/>
                  <a:gd name="T95" fmla="*/ 0 h 85"/>
                  <a:gd name="T96" fmla="*/ 68 w 136"/>
                  <a:gd name="T97" fmla="*/ 2 h 85"/>
                  <a:gd name="T98" fmla="*/ 68 w 136"/>
                  <a:gd name="T99" fmla="*/ 7 h 85"/>
                  <a:gd name="T100" fmla="*/ 55 w 136"/>
                  <a:gd name="T101" fmla="*/ 4 h 85"/>
                  <a:gd name="T102" fmla="*/ 28 w 136"/>
                  <a:gd name="T103" fmla="*/ 15 h 85"/>
                  <a:gd name="T104" fmla="*/ 17 w 136"/>
                  <a:gd name="T105" fmla="*/ 42 h 85"/>
                  <a:gd name="T106" fmla="*/ 17 w 136"/>
                  <a:gd name="T107" fmla="*/ 48 h 85"/>
                  <a:gd name="T108" fmla="*/ 18 w 136"/>
                  <a:gd name="T109" fmla="*/ 53 h 85"/>
                  <a:gd name="T110" fmla="*/ 17 w 136"/>
                  <a:gd name="T111" fmla="*/ 56 h 85"/>
                  <a:gd name="T112" fmla="*/ 16 w 136"/>
                  <a:gd name="T113" fmla="*/ 57 h 85"/>
                  <a:gd name="T114" fmla="*/ 8 w 136"/>
                  <a:gd name="T115" fmla="*/ 60 h 85"/>
                  <a:gd name="T116" fmla="*/ 5 w 136"/>
                  <a:gd name="T117" fmla="*/ 68 h 85"/>
                  <a:gd name="T118" fmla="*/ 8 w 136"/>
                  <a:gd name="T119" fmla="*/ 77 h 85"/>
                  <a:gd name="T120" fmla="*/ 16 w 136"/>
                  <a:gd name="T121" fmla="*/ 8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6" h="85">
                    <a:moveTo>
                      <a:pt x="68" y="60"/>
                    </a:moveTo>
                    <a:cubicBezTo>
                      <a:pt x="76" y="56"/>
                      <a:pt x="85" y="53"/>
                      <a:pt x="94" y="53"/>
                    </a:cubicBezTo>
                    <a:cubicBezTo>
                      <a:pt x="101" y="53"/>
                      <a:pt x="108" y="54"/>
                      <a:pt x="114" y="57"/>
                    </a:cubicBezTo>
                    <a:cubicBezTo>
                      <a:pt x="120" y="59"/>
                      <a:pt x="125" y="62"/>
                      <a:pt x="130" y="67"/>
                    </a:cubicBezTo>
                    <a:cubicBezTo>
                      <a:pt x="130" y="66"/>
                      <a:pt x="130" y="65"/>
                      <a:pt x="130" y="65"/>
                    </a:cubicBezTo>
                    <a:cubicBezTo>
                      <a:pt x="131" y="63"/>
                      <a:pt x="131" y="61"/>
                      <a:pt x="131" y="59"/>
                    </a:cubicBezTo>
                    <a:cubicBezTo>
                      <a:pt x="131" y="54"/>
                      <a:pt x="129" y="48"/>
                      <a:pt x="125" y="45"/>
                    </a:cubicBezTo>
                    <a:cubicBezTo>
                      <a:pt x="121" y="41"/>
                      <a:pt x="116" y="38"/>
                      <a:pt x="110" y="38"/>
                    </a:cubicBezTo>
                    <a:cubicBezTo>
                      <a:pt x="107" y="38"/>
                      <a:pt x="105" y="39"/>
                      <a:pt x="103" y="40"/>
                    </a:cubicBezTo>
                    <a:cubicBezTo>
                      <a:pt x="101" y="41"/>
                      <a:pt x="98" y="42"/>
                      <a:pt x="97" y="43"/>
                    </a:cubicBezTo>
                    <a:cubicBezTo>
                      <a:pt x="96" y="44"/>
                      <a:pt x="94" y="44"/>
                      <a:pt x="93" y="43"/>
                    </a:cubicBezTo>
                    <a:cubicBezTo>
                      <a:pt x="93" y="43"/>
                      <a:pt x="93" y="42"/>
                      <a:pt x="93" y="41"/>
                    </a:cubicBezTo>
                    <a:cubicBezTo>
                      <a:pt x="92" y="31"/>
                      <a:pt x="88" y="22"/>
                      <a:pt x="81" y="15"/>
                    </a:cubicBezTo>
                    <a:cubicBezTo>
                      <a:pt x="77" y="11"/>
                      <a:pt x="73" y="9"/>
                      <a:pt x="68" y="7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4" y="4"/>
                      <a:pt x="80" y="7"/>
                      <a:pt x="85" y="12"/>
                    </a:cubicBezTo>
                    <a:cubicBezTo>
                      <a:pt x="91" y="18"/>
                      <a:pt x="96" y="27"/>
                      <a:pt x="97" y="37"/>
                    </a:cubicBezTo>
                    <a:cubicBezTo>
                      <a:pt x="98" y="36"/>
                      <a:pt x="100" y="36"/>
                      <a:pt x="101" y="35"/>
                    </a:cubicBezTo>
                    <a:cubicBezTo>
                      <a:pt x="104" y="34"/>
                      <a:pt x="107" y="34"/>
                      <a:pt x="110" y="34"/>
                    </a:cubicBezTo>
                    <a:cubicBezTo>
                      <a:pt x="117" y="34"/>
                      <a:pt x="124" y="37"/>
                      <a:pt x="128" y="41"/>
                    </a:cubicBezTo>
                    <a:cubicBezTo>
                      <a:pt x="133" y="46"/>
                      <a:pt x="136" y="52"/>
                      <a:pt x="136" y="59"/>
                    </a:cubicBezTo>
                    <a:cubicBezTo>
                      <a:pt x="136" y="62"/>
                      <a:pt x="135" y="64"/>
                      <a:pt x="135" y="66"/>
                    </a:cubicBezTo>
                    <a:cubicBezTo>
                      <a:pt x="134" y="68"/>
                      <a:pt x="134" y="70"/>
                      <a:pt x="133" y="72"/>
                    </a:cubicBezTo>
                    <a:cubicBezTo>
                      <a:pt x="133" y="72"/>
                      <a:pt x="133" y="72"/>
                      <a:pt x="133" y="72"/>
                    </a:cubicBezTo>
                    <a:cubicBezTo>
                      <a:pt x="132" y="72"/>
                      <a:pt x="132" y="72"/>
                      <a:pt x="132" y="72"/>
                    </a:cubicBezTo>
                    <a:cubicBezTo>
                      <a:pt x="131" y="73"/>
                      <a:pt x="130" y="73"/>
                      <a:pt x="129" y="72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3" y="67"/>
                      <a:pt x="118" y="64"/>
                      <a:pt x="113" y="61"/>
                    </a:cubicBezTo>
                    <a:cubicBezTo>
                      <a:pt x="107" y="59"/>
                      <a:pt x="101" y="58"/>
                      <a:pt x="94" y="58"/>
                    </a:cubicBezTo>
                    <a:cubicBezTo>
                      <a:pt x="85" y="58"/>
                      <a:pt x="77" y="60"/>
                      <a:pt x="69" y="65"/>
                    </a:cubicBezTo>
                    <a:cubicBezTo>
                      <a:pt x="69" y="65"/>
                      <a:pt x="68" y="65"/>
                      <a:pt x="68" y="66"/>
                    </a:cubicBezTo>
                    <a:lnTo>
                      <a:pt x="68" y="60"/>
                    </a:lnTo>
                    <a:close/>
                    <a:moveTo>
                      <a:pt x="16" y="80"/>
                    </a:moveTo>
                    <a:cubicBezTo>
                      <a:pt x="48" y="80"/>
                      <a:pt x="48" y="80"/>
                      <a:pt x="48" y="80"/>
                    </a:cubicBezTo>
                    <a:cubicBezTo>
                      <a:pt x="52" y="72"/>
                      <a:pt x="59" y="65"/>
                      <a:pt x="67" y="61"/>
                    </a:cubicBezTo>
                    <a:cubicBezTo>
                      <a:pt x="67" y="60"/>
                      <a:pt x="67" y="60"/>
                      <a:pt x="68" y="60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1" y="70"/>
                      <a:pt x="55" y="76"/>
                      <a:pt x="52" y="84"/>
                    </a:cubicBezTo>
                    <a:cubicBezTo>
                      <a:pt x="51" y="85"/>
                      <a:pt x="50" y="85"/>
                      <a:pt x="49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2" y="85"/>
                      <a:pt x="8" y="83"/>
                      <a:pt x="5" y="80"/>
                    </a:cubicBezTo>
                    <a:cubicBezTo>
                      <a:pt x="2" y="77"/>
                      <a:pt x="0" y="73"/>
                      <a:pt x="0" y="68"/>
                    </a:cubicBezTo>
                    <a:cubicBezTo>
                      <a:pt x="0" y="64"/>
                      <a:pt x="2" y="60"/>
                      <a:pt x="4" y="57"/>
                    </a:cubicBezTo>
                    <a:cubicBezTo>
                      <a:pt x="7" y="54"/>
                      <a:pt x="10" y="53"/>
                      <a:pt x="13" y="52"/>
                    </a:cubicBezTo>
                    <a:cubicBezTo>
                      <a:pt x="13" y="51"/>
                      <a:pt x="13" y="50"/>
                      <a:pt x="12" y="49"/>
                    </a:cubicBezTo>
                    <a:cubicBezTo>
                      <a:pt x="12" y="47"/>
                      <a:pt x="12" y="44"/>
                      <a:pt x="12" y="42"/>
                    </a:cubicBezTo>
                    <a:cubicBezTo>
                      <a:pt x="12" y="31"/>
                      <a:pt x="17" y="20"/>
                      <a:pt x="24" y="12"/>
                    </a:cubicBezTo>
                    <a:cubicBezTo>
                      <a:pt x="32" y="4"/>
                      <a:pt x="43" y="0"/>
                      <a:pt x="55" y="0"/>
                    </a:cubicBezTo>
                    <a:cubicBezTo>
                      <a:pt x="59" y="0"/>
                      <a:pt x="64" y="0"/>
                      <a:pt x="68" y="2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4" y="5"/>
                      <a:pt x="59" y="4"/>
                      <a:pt x="55" y="4"/>
                    </a:cubicBezTo>
                    <a:cubicBezTo>
                      <a:pt x="44" y="4"/>
                      <a:pt x="35" y="9"/>
                      <a:pt x="28" y="15"/>
                    </a:cubicBezTo>
                    <a:cubicBezTo>
                      <a:pt x="21" y="22"/>
                      <a:pt x="17" y="32"/>
                      <a:pt x="17" y="42"/>
                    </a:cubicBezTo>
                    <a:cubicBezTo>
                      <a:pt x="17" y="44"/>
                      <a:pt x="17" y="46"/>
                      <a:pt x="17" y="48"/>
                    </a:cubicBezTo>
                    <a:cubicBezTo>
                      <a:pt x="17" y="50"/>
                      <a:pt x="18" y="52"/>
                      <a:pt x="18" y="53"/>
                    </a:cubicBezTo>
                    <a:cubicBezTo>
                      <a:pt x="19" y="55"/>
                      <a:pt x="18" y="56"/>
                      <a:pt x="17" y="56"/>
                    </a:cubicBezTo>
                    <a:cubicBezTo>
                      <a:pt x="17" y="57"/>
                      <a:pt x="16" y="57"/>
                      <a:pt x="16" y="57"/>
                    </a:cubicBezTo>
                    <a:cubicBezTo>
                      <a:pt x="13" y="57"/>
                      <a:pt x="10" y="58"/>
                      <a:pt x="8" y="60"/>
                    </a:cubicBezTo>
                    <a:cubicBezTo>
                      <a:pt x="6" y="62"/>
                      <a:pt x="5" y="65"/>
                      <a:pt x="5" y="68"/>
                    </a:cubicBezTo>
                    <a:cubicBezTo>
                      <a:pt x="5" y="72"/>
                      <a:pt x="6" y="75"/>
                      <a:pt x="8" y="77"/>
                    </a:cubicBezTo>
                    <a:cubicBezTo>
                      <a:pt x="10" y="79"/>
                      <a:pt x="13" y="80"/>
                      <a:pt x="1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5" name="Freeform 277"/>
              <p:cNvSpPr>
                <a:spLocks noEditPoints="1"/>
              </p:cNvSpPr>
              <p:nvPr/>
            </p:nvSpPr>
            <p:spPr bwMode="auto">
              <a:xfrm>
                <a:off x="10163191" y="806456"/>
                <a:ext cx="347663" cy="217489"/>
              </a:xfrm>
              <a:custGeom>
                <a:avLst/>
                <a:gdLst>
                  <a:gd name="T0" fmla="*/ 117 w 154"/>
                  <a:gd name="T1" fmla="*/ 45 h 96"/>
                  <a:gd name="T2" fmla="*/ 106 w 154"/>
                  <a:gd name="T3" fmla="*/ 49 h 96"/>
                  <a:gd name="T4" fmla="*/ 106 w 154"/>
                  <a:gd name="T5" fmla="*/ 47 h 96"/>
                  <a:gd name="T6" fmla="*/ 94 w 154"/>
                  <a:gd name="T7" fmla="*/ 18 h 96"/>
                  <a:gd name="T8" fmla="*/ 77 w 154"/>
                  <a:gd name="T9" fmla="*/ 7 h 96"/>
                  <a:gd name="T10" fmla="*/ 81 w 154"/>
                  <a:gd name="T11" fmla="*/ 4 h 96"/>
                  <a:gd name="T12" fmla="*/ 107 w 154"/>
                  <a:gd name="T13" fmla="*/ 30 h 96"/>
                  <a:gd name="T14" fmla="*/ 115 w 154"/>
                  <a:gd name="T15" fmla="*/ 40 h 96"/>
                  <a:gd name="T16" fmla="*/ 146 w 154"/>
                  <a:gd name="T17" fmla="*/ 47 h 96"/>
                  <a:gd name="T18" fmla="*/ 146 w 154"/>
                  <a:gd name="T19" fmla="*/ 88 h 96"/>
                  <a:gd name="T20" fmla="*/ 125 w 154"/>
                  <a:gd name="T21" fmla="*/ 96 h 96"/>
                  <a:gd name="T22" fmla="*/ 77 w 154"/>
                  <a:gd name="T23" fmla="*/ 91 h 96"/>
                  <a:gd name="T24" fmla="*/ 142 w 154"/>
                  <a:gd name="T25" fmla="*/ 84 h 96"/>
                  <a:gd name="T26" fmla="*/ 149 w 154"/>
                  <a:gd name="T27" fmla="*/ 67 h 96"/>
                  <a:gd name="T28" fmla="*/ 125 w 154"/>
                  <a:gd name="T29" fmla="*/ 43 h 96"/>
                  <a:gd name="T30" fmla="*/ 62 w 154"/>
                  <a:gd name="T31" fmla="*/ 5 h 96"/>
                  <a:gd name="T32" fmla="*/ 25 w 154"/>
                  <a:gd name="T33" fmla="*/ 26 h 96"/>
                  <a:gd name="T34" fmla="*/ 19 w 154"/>
                  <a:gd name="T35" fmla="*/ 48 h 96"/>
                  <a:gd name="T36" fmla="*/ 21 w 154"/>
                  <a:gd name="T37" fmla="*/ 61 h 96"/>
                  <a:gd name="T38" fmla="*/ 18 w 154"/>
                  <a:gd name="T39" fmla="*/ 64 h 96"/>
                  <a:gd name="T40" fmla="*/ 5 w 154"/>
                  <a:gd name="T41" fmla="*/ 78 h 96"/>
                  <a:gd name="T42" fmla="*/ 9 w 154"/>
                  <a:gd name="T43" fmla="*/ 87 h 96"/>
                  <a:gd name="T44" fmla="*/ 62 w 154"/>
                  <a:gd name="T45" fmla="*/ 91 h 96"/>
                  <a:gd name="T46" fmla="*/ 77 w 154"/>
                  <a:gd name="T47" fmla="*/ 91 h 96"/>
                  <a:gd name="T48" fmla="*/ 64 w 154"/>
                  <a:gd name="T49" fmla="*/ 96 h 96"/>
                  <a:gd name="T50" fmla="*/ 19 w 154"/>
                  <a:gd name="T51" fmla="*/ 96 h 96"/>
                  <a:gd name="T52" fmla="*/ 6 w 154"/>
                  <a:gd name="T53" fmla="*/ 91 h 96"/>
                  <a:gd name="T54" fmla="*/ 6 w 154"/>
                  <a:gd name="T55" fmla="*/ 65 h 96"/>
                  <a:gd name="T56" fmla="*/ 15 w 154"/>
                  <a:gd name="T57" fmla="*/ 55 h 96"/>
                  <a:gd name="T58" fmla="*/ 16 w 154"/>
                  <a:gd name="T59" fmla="*/ 35 h 96"/>
                  <a:gd name="T60" fmla="*/ 38 w 154"/>
                  <a:gd name="T61" fmla="*/ 6 h 96"/>
                  <a:gd name="T62" fmla="*/ 77 w 154"/>
                  <a:gd name="T63" fmla="*/ 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4" h="96">
                    <a:moveTo>
                      <a:pt x="125" y="43"/>
                    </a:moveTo>
                    <a:cubicBezTo>
                      <a:pt x="122" y="43"/>
                      <a:pt x="119" y="44"/>
                      <a:pt x="117" y="45"/>
                    </a:cubicBezTo>
                    <a:cubicBezTo>
                      <a:pt x="114" y="46"/>
                      <a:pt x="112" y="47"/>
                      <a:pt x="110" y="49"/>
                    </a:cubicBezTo>
                    <a:cubicBezTo>
                      <a:pt x="109" y="50"/>
                      <a:pt x="107" y="50"/>
                      <a:pt x="106" y="49"/>
                    </a:cubicBezTo>
                    <a:cubicBezTo>
                      <a:pt x="106" y="48"/>
                      <a:pt x="106" y="48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2"/>
                      <a:pt x="104" y="36"/>
                      <a:pt x="102" y="32"/>
                    </a:cubicBezTo>
                    <a:cubicBezTo>
                      <a:pt x="100" y="27"/>
                      <a:pt x="98" y="22"/>
                      <a:pt x="94" y="18"/>
                    </a:cubicBezTo>
                    <a:cubicBezTo>
                      <a:pt x="90" y="14"/>
                      <a:pt x="85" y="10"/>
                      <a:pt x="79" y="8"/>
                    </a:cubicBezTo>
                    <a:cubicBezTo>
                      <a:pt x="79" y="8"/>
                      <a:pt x="78" y="7"/>
                      <a:pt x="77" y="7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9" y="3"/>
                      <a:pt x="80" y="3"/>
                      <a:pt x="81" y="4"/>
                    </a:cubicBezTo>
                    <a:cubicBezTo>
                      <a:pt x="87" y="6"/>
                      <a:pt x="93" y="10"/>
                      <a:pt x="97" y="15"/>
                    </a:cubicBezTo>
                    <a:cubicBezTo>
                      <a:pt x="101" y="19"/>
                      <a:pt x="105" y="24"/>
                      <a:pt x="107" y="30"/>
                    </a:cubicBezTo>
                    <a:cubicBezTo>
                      <a:pt x="109" y="34"/>
                      <a:pt x="110" y="38"/>
                      <a:pt x="110" y="43"/>
                    </a:cubicBezTo>
                    <a:cubicBezTo>
                      <a:pt x="112" y="42"/>
                      <a:pt x="113" y="41"/>
                      <a:pt x="115" y="40"/>
                    </a:cubicBezTo>
                    <a:cubicBezTo>
                      <a:pt x="118" y="39"/>
                      <a:pt x="122" y="38"/>
                      <a:pt x="125" y="38"/>
                    </a:cubicBezTo>
                    <a:cubicBezTo>
                      <a:pt x="133" y="38"/>
                      <a:pt x="140" y="42"/>
                      <a:pt x="146" y="47"/>
                    </a:cubicBezTo>
                    <a:cubicBezTo>
                      <a:pt x="151" y="52"/>
                      <a:pt x="154" y="59"/>
                      <a:pt x="154" y="67"/>
                    </a:cubicBezTo>
                    <a:cubicBezTo>
                      <a:pt x="154" y="75"/>
                      <a:pt x="151" y="82"/>
                      <a:pt x="146" y="88"/>
                    </a:cubicBezTo>
                    <a:cubicBezTo>
                      <a:pt x="146" y="88"/>
                      <a:pt x="146" y="88"/>
                      <a:pt x="146" y="88"/>
                    </a:cubicBezTo>
                    <a:cubicBezTo>
                      <a:pt x="140" y="93"/>
                      <a:pt x="133" y="96"/>
                      <a:pt x="125" y="96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125" y="91"/>
                      <a:pt x="125" y="91"/>
                      <a:pt x="125" y="91"/>
                    </a:cubicBezTo>
                    <a:cubicBezTo>
                      <a:pt x="132" y="91"/>
                      <a:pt x="138" y="89"/>
                      <a:pt x="142" y="84"/>
                    </a:cubicBezTo>
                    <a:cubicBezTo>
                      <a:pt x="142" y="84"/>
                      <a:pt x="142" y="84"/>
                      <a:pt x="142" y="84"/>
                    </a:cubicBezTo>
                    <a:cubicBezTo>
                      <a:pt x="147" y="80"/>
                      <a:pt x="149" y="74"/>
                      <a:pt x="149" y="67"/>
                    </a:cubicBezTo>
                    <a:cubicBezTo>
                      <a:pt x="149" y="61"/>
                      <a:pt x="146" y="55"/>
                      <a:pt x="142" y="50"/>
                    </a:cubicBezTo>
                    <a:cubicBezTo>
                      <a:pt x="138" y="46"/>
                      <a:pt x="132" y="43"/>
                      <a:pt x="125" y="43"/>
                    </a:cubicBezTo>
                    <a:close/>
                    <a:moveTo>
                      <a:pt x="77" y="7"/>
                    </a:moveTo>
                    <a:cubicBezTo>
                      <a:pt x="72" y="5"/>
                      <a:pt x="67" y="5"/>
                      <a:pt x="62" y="5"/>
                    </a:cubicBezTo>
                    <a:cubicBezTo>
                      <a:pt x="54" y="5"/>
                      <a:pt x="47" y="7"/>
                      <a:pt x="41" y="10"/>
                    </a:cubicBezTo>
                    <a:cubicBezTo>
                      <a:pt x="34" y="14"/>
                      <a:pt x="29" y="19"/>
                      <a:pt x="25" y="26"/>
                    </a:cubicBezTo>
                    <a:cubicBezTo>
                      <a:pt x="23" y="29"/>
                      <a:pt x="21" y="33"/>
                      <a:pt x="20" y="37"/>
                    </a:cubicBezTo>
                    <a:cubicBezTo>
                      <a:pt x="19" y="40"/>
                      <a:pt x="19" y="44"/>
                      <a:pt x="19" y="48"/>
                    </a:cubicBezTo>
                    <a:cubicBezTo>
                      <a:pt x="19" y="50"/>
                      <a:pt x="19" y="52"/>
                      <a:pt x="19" y="54"/>
                    </a:cubicBezTo>
                    <a:cubicBezTo>
                      <a:pt x="20" y="57"/>
                      <a:pt x="20" y="59"/>
                      <a:pt x="21" y="61"/>
                    </a:cubicBezTo>
                    <a:cubicBezTo>
                      <a:pt x="21" y="62"/>
                      <a:pt x="20" y="63"/>
                      <a:pt x="19" y="64"/>
                    </a:cubicBezTo>
                    <a:cubicBezTo>
                      <a:pt x="19" y="64"/>
                      <a:pt x="19" y="64"/>
                      <a:pt x="18" y="64"/>
                    </a:cubicBezTo>
                    <a:cubicBezTo>
                      <a:pt x="15" y="64"/>
                      <a:pt x="11" y="65"/>
                      <a:pt x="9" y="68"/>
                    </a:cubicBezTo>
                    <a:cubicBezTo>
                      <a:pt x="7" y="70"/>
                      <a:pt x="5" y="74"/>
                      <a:pt x="5" y="78"/>
                    </a:cubicBezTo>
                    <a:cubicBezTo>
                      <a:pt x="5" y="81"/>
                      <a:pt x="7" y="85"/>
                      <a:pt x="9" y="87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12" y="90"/>
                      <a:pt x="15" y="91"/>
                      <a:pt x="19" y="91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4" y="96"/>
                      <a:pt x="9" y="94"/>
                      <a:pt x="6" y="91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2" y="87"/>
                      <a:pt x="0" y="83"/>
                      <a:pt x="0" y="78"/>
                    </a:cubicBezTo>
                    <a:cubicBezTo>
                      <a:pt x="0" y="73"/>
                      <a:pt x="2" y="68"/>
                      <a:pt x="6" y="65"/>
                    </a:cubicBezTo>
                    <a:cubicBezTo>
                      <a:pt x="8" y="62"/>
                      <a:pt x="12" y="60"/>
                      <a:pt x="15" y="59"/>
                    </a:cubicBezTo>
                    <a:cubicBezTo>
                      <a:pt x="15" y="58"/>
                      <a:pt x="15" y="57"/>
                      <a:pt x="15" y="55"/>
                    </a:cubicBezTo>
                    <a:cubicBezTo>
                      <a:pt x="14" y="53"/>
                      <a:pt x="14" y="50"/>
                      <a:pt x="14" y="48"/>
                    </a:cubicBezTo>
                    <a:cubicBezTo>
                      <a:pt x="14" y="44"/>
                      <a:pt x="15" y="39"/>
                      <a:pt x="16" y="35"/>
                    </a:cubicBezTo>
                    <a:cubicBezTo>
                      <a:pt x="17" y="31"/>
                      <a:pt x="19" y="27"/>
                      <a:pt x="21" y="23"/>
                    </a:cubicBezTo>
                    <a:cubicBezTo>
                      <a:pt x="25" y="16"/>
                      <a:pt x="31" y="10"/>
                      <a:pt x="38" y="6"/>
                    </a:cubicBezTo>
                    <a:cubicBezTo>
                      <a:pt x="45" y="2"/>
                      <a:pt x="54" y="0"/>
                      <a:pt x="62" y="0"/>
                    </a:cubicBezTo>
                    <a:cubicBezTo>
                      <a:pt x="67" y="0"/>
                      <a:pt x="72" y="1"/>
                      <a:pt x="77" y="2"/>
                    </a:cubicBezTo>
                    <a:lnTo>
                      <a:pt x="7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6" name="Freeform 278"/>
              <p:cNvSpPr>
                <a:spLocks noEditPoints="1"/>
              </p:cNvSpPr>
              <p:nvPr/>
            </p:nvSpPr>
            <p:spPr bwMode="auto">
              <a:xfrm>
                <a:off x="6756410" y="2667016"/>
                <a:ext cx="179388" cy="144464"/>
              </a:xfrm>
              <a:custGeom>
                <a:avLst/>
                <a:gdLst>
                  <a:gd name="T0" fmla="*/ 67 w 79"/>
                  <a:gd name="T1" fmla="*/ 17 h 64"/>
                  <a:gd name="T2" fmla="*/ 64 w 79"/>
                  <a:gd name="T3" fmla="*/ 2 h 64"/>
                  <a:gd name="T4" fmla="*/ 79 w 79"/>
                  <a:gd name="T5" fmla="*/ 24 h 64"/>
                  <a:gd name="T6" fmla="*/ 77 w 79"/>
                  <a:gd name="T7" fmla="*/ 62 h 64"/>
                  <a:gd name="T8" fmla="*/ 62 w 79"/>
                  <a:gd name="T9" fmla="*/ 64 h 64"/>
                  <a:gd name="T10" fmla="*/ 74 w 79"/>
                  <a:gd name="T11" fmla="*/ 59 h 64"/>
                  <a:gd name="T12" fmla="*/ 74 w 79"/>
                  <a:gd name="T13" fmla="*/ 50 h 64"/>
                  <a:gd name="T14" fmla="*/ 62 w 79"/>
                  <a:gd name="T15" fmla="*/ 22 h 64"/>
                  <a:gd name="T16" fmla="*/ 65 w 79"/>
                  <a:gd name="T17" fmla="*/ 22 h 64"/>
                  <a:gd name="T18" fmla="*/ 62 w 79"/>
                  <a:gd name="T19" fmla="*/ 46 h 64"/>
                  <a:gd name="T20" fmla="*/ 72 w 79"/>
                  <a:gd name="T21" fmla="*/ 36 h 64"/>
                  <a:gd name="T22" fmla="*/ 62 w 79"/>
                  <a:gd name="T23" fmla="*/ 38 h 64"/>
                  <a:gd name="T24" fmla="*/ 62 w 79"/>
                  <a:gd name="T25" fmla="*/ 41 h 64"/>
                  <a:gd name="T26" fmla="*/ 61 w 79"/>
                  <a:gd name="T27" fmla="*/ 5 h 64"/>
                  <a:gd name="T28" fmla="*/ 62 w 79"/>
                  <a:gd name="T29" fmla="*/ 11 h 64"/>
                  <a:gd name="T30" fmla="*/ 39 w 79"/>
                  <a:gd name="T31" fmla="*/ 17 h 64"/>
                  <a:gd name="T32" fmla="*/ 39 w 79"/>
                  <a:gd name="T33" fmla="*/ 10 h 64"/>
                  <a:gd name="T34" fmla="*/ 62 w 79"/>
                  <a:gd name="T35" fmla="*/ 0 h 64"/>
                  <a:gd name="T36" fmla="*/ 39 w 79"/>
                  <a:gd name="T37" fmla="*/ 47 h 64"/>
                  <a:gd name="T38" fmla="*/ 61 w 79"/>
                  <a:gd name="T39" fmla="*/ 58 h 64"/>
                  <a:gd name="T40" fmla="*/ 62 w 79"/>
                  <a:gd name="T41" fmla="*/ 59 h 64"/>
                  <a:gd name="T42" fmla="*/ 58 w 79"/>
                  <a:gd name="T43" fmla="*/ 62 h 64"/>
                  <a:gd name="T44" fmla="*/ 39 w 79"/>
                  <a:gd name="T45" fmla="*/ 52 h 64"/>
                  <a:gd name="T46" fmla="*/ 62 w 79"/>
                  <a:gd name="T47" fmla="*/ 38 h 64"/>
                  <a:gd name="T48" fmla="*/ 62 w 79"/>
                  <a:gd name="T49" fmla="*/ 41 h 64"/>
                  <a:gd name="T50" fmla="*/ 53 w 79"/>
                  <a:gd name="T51" fmla="*/ 44 h 64"/>
                  <a:gd name="T52" fmla="*/ 62 w 79"/>
                  <a:gd name="T53" fmla="*/ 34 h 64"/>
                  <a:gd name="T54" fmla="*/ 16 w 79"/>
                  <a:gd name="T55" fmla="*/ 11 h 64"/>
                  <a:gd name="T56" fmla="*/ 21 w 79"/>
                  <a:gd name="T57" fmla="*/ 5 h 64"/>
                  <a:gd name="T58" fmla="*/ 16 w 79"/>
                  <a:gd name="T59" fmla="*/ 0 h 64"/>
                  <a:gd name="T60" fmla="*/ 39 w 79"/>
                  <a:gd name="T61" fmla="*/ 10 h 64"/>
                  <a:gd name="T62" fmla="*/ 39 w 79"/>
                  <a:gd name="T63" fmla="*/ 17 h 64"/>
                  <a:gd name="T64" fmla="*/ 17 w 79"/>
                  <a:gd name="T65" fmla="*/ 59 h 64"/>
                  <a:gd name="T66" fmla="*/ 17 w 79"/>
                  <a:gd name="T67" fmla="*/ 59 h 64"/>
                  <a:gd name="T68" fmla="*/ 20 w 79"/>
                  <a:gd name="T69" fmla="*/ 47 h 64"/>
                  <a:gd name="T70" fmla="*/ 22 w 79"/>
                  <a:gd name="T71" fmla="*/ 52 h 64"/>
                  <a:gd name="T72" fmla="*/ 21 w 79"/>
                  <a:gd name="T73" fmla="*/ 62 h 64"/>
                  <a:gd name="T74" fmla="*/ 16 w 79"/>
                  <a:gd name="T75" fmla="*/ 59 h 64"/>
                  <a:gd name="T76" fmla="*/ 21 w 79"/>
                  <a:gd name="T77" fmla="*/ 41 h 64"/>
                  <a:gd name="T78" fmla="*/ 16 w 79"/>
                  <a:gd name="T79" fmla="*/ 34 h 64"/>
                  <a:gd name="T80" fmla="*/ 26 w 79"/>
                  <a:gd name="T81" fmla="*/ 44 h 64"/>
                  <a:gd name="T82" fmla="*/ 16 w 79"/>
                  <a:gd name="T83" fmla="*/ 22 h 64"/>
                  <a:gd name="T84" fmla="*/ 13 w 79"/>
                  <a:gd name="T85" fmla="*/ 18 h 64"/>
                  <a:gd name="T86" fmla="*/ 16 w 79"/>
                  <a:gd name="T87" fmla="*/ 9 h 64"/>
                  <a:gd name="T88" fmla="*/ 8 w 79"/>
                  <a:gd name="T89" fmla="*/ 15 h 64"/>
                  <a:gd name="T90" fmla="*/ 0 w 79"/>
                  <a:gd name="T91" fmla="*/ 24 h 64"/>
                  <a:gd name="T92" fmla="*/ 0 w 79"/>
                  <a:gd name="T93" fmla="*/ 58 h 64"/>
                  <a:gd name="T94" fmla="*/ 2 w 79"/>
                  <a:gd name="T95" fmla="*/ 62 h 64"/>
                  <a:gd name="T96" fmla="*/ 16 w 79"/>
                  <a:gd name="T97" fmla="*/ 59 h 64"/>
                  <a:gd name="T98" fmla="*/ 5 w 79"/>
                  <a:gd name="T99" fmla="*/ 59 h 64"/>
                  <a:gd name="T100" fmla="*/ 5 w 79"/>
                  <a:gd name="T101" fmla="*/ 48 h 64"/>
                  <a:gd name="T102" fmla="*/ 12 w 79"/>
                  <a:gd name="T103" fmla="*/ 18 h 64"/>
                  <a:gd name="T104" fmla="*/ 16 w 79"/>
                  <a:gd name="T105" fmla="*/ 34 h 64"/>
                  <a:gd name="T106" fmla="*/ 11 w 79"/>
                  <a:gd name="T107" fmla="*/ 41 h 64"/>
                  <a:gd name="T108" fmla="*/ 9 w 79"/>
                  <a:gd name="T109" fmla="*/ 46 h 64"/>
                  <a:gd name="T110" fmla="*/ 9 w 79"/>
                  <a:gd name="T111" fmla="*/ 3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9" h="64">
                    <a:moveTo>
                      <a:pt x="74" y="25"/>
                    </a:move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1"/>
                      <a:pt x="64" y="2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9" y="23"/>
                      <a:pt x="79" y="23"/>
                      <a:pt x="79" y="24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8"/>
                      <a:pt x="79" y="58"/>
                      <a:pt x="79" y="58"/>
                    </a:cubicBezTo>
                    <a:cubicBezTo>
                      <a:pt x="79" y="60"/>
                      <a:pt x="78" y="61"/>
                      <a:pt x="77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6" y="63"/>
                      <a:pt x="75" y="64"/>
                      <a:pt x="73" y="64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4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4" y="58"/>
                      <a:pt x="74" y="58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25"/>
                      <a:pt x="74" y="25"/>
                      <a:pt x="74" y="25"/>
                    </a:cubicBezTo>
                    <a:close/>
                    <a:moveTo>
                      <a:pt x="62" y="11"/>
                    </a:moveTo>
                    <a:cubicBezTo>
                      <a:pt x="62" y="22"/>
                      <a:pt x="62" y="22"/>
                      <a:pt x="62" y="22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6" y="21"/>
                      <a:pt x="67" y="20"/>
                      <a:pt x="66" y="18"/>
                    </a:cubicBezTo>
                    <a:cubicBezTo>
                      <a:pt x="62" y="11"/>
                      <a:pt x="62" y="11"/>
                      <a:pt x="62" y="11"/>
                    </a:cubicBezTo>
                    <a:close/>
                    <a:moveTo>
                      <a:pt x="62" y="46"/>
                    </a:moveTo>
                    <a:cubicBezTo>
                      <a:pt x="70" y="46"/>
                      <a:pt x="70" y="46"/>
                      <a:pt x="70" y="46"/>
                    </a:cubicBezTo>
                    <a:cubicBezTo>
                      <a:pt x="71" y="46"/>
                      <a:pt x="72" y="45"/>
                      <a:pt x="72" y="44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1" y="34"/>
                      <a:pt x="70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2" y="41"/>
                      <a:pt x="62" y="41"/>
                      <a:pt x="62" y="41"/>
                    </a:cubicBezTo>
                    <a:lnTo>
                      <a:pt x="62" y="46"/>
                    </a:lnTo>
                    <a:close/>
                    <a:moveTo>
                      <a:pt x="62" y="9"/>
                    </a:moveTo>
                    <a:cubicBezTo>
                      <a:pt x="61" y="5"/>
                      <a:pt x="61" y="5"/>
                      <a:pt x="61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60" y="6"/>
                      <a:pt x="60" y="7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9"/>
                      <a:pt x="62" y="9"/>
                      <a:pt x="62" y="9"/>
                    </a:cubicBezTo>
                    <a:close/>
                    <a:moveTo>
                      <a:pt x="39" y="47"/>
                    </a:moveTo>
                    <a:cubicBezTo>
                      <a:pt x="59" y="47"/>
                      <a:pt x="59" y="47"/>
                      <a:pt x="59" y="47"/>
                    </a:cubicBezTo>
                    <a:cubicBezTo>
                      <a:pt x="60" y="47"/>
                      <a:pt x="61" y="48"/>
                      <a:pt x="61" y="50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1" y="58"/>
                      <a:pt x="61" y="59"/>
                      <a:pt x="62" y="59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1" y="64"/>
                      <a:pt x="59" y="63"/>
                      <a:pt x="58" y="62"/>
                    </a:cubicBezTo>
                    <a:cubicBezTo>
                      <a:pt x="57" y="61"/>
                      <a:pt x="56" y="60"/>
                      <a:pt x="56" y="58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47"/>
                      <a:pt x="39" y="47"/>
                      <a:pt x="39" y="47"/>
                    </a:cubicBezTo>
                    <a:close/>
                    <a:moveTo>
                      <a:pt x="62" y="34"/>
                    </a:moveTo>
                    <a:cubicBezTo>
                      <a:pt x="62" y="38"/>
                      <a:pt x="62" y="38"/>
                      <a:pt x="62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4" y="46"/>
                      <a:pt x="53" y="45"/>
                      <a:pt x="53" y="44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5"/>
                      <a:pt x="54" y="34"/>
                      <a:pt x="55" y="34"/>
                    </a:cubicBezTo>
                    <a:lnTo>
                      <a:pt x="62" y="34"/>
                    </a:lnTo>
                    <a:close/>
                    <a:moveTo>
                      <a:pt x="39" y="22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22"/>
                      <a:pt x="39" y="22"/>
                      <a:pt x="39" y="22"/>
                    </a:cubicBezTo>
                    <a:close/>
                    <a:moveTo>
                      <a:pt x="16" y="59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8" y="58"/>
                      <a:pt x="18" y="58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48"/>
                      <a:pt x="19" y="47"/>
                      <a:pt x="20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60"/>
                      <a:pt x="22" y="61"/>
                      <a:pt x="21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3"/>
                      <a:pt x="18" y="64"/>
                      <a:pt x="17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6" y="46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4"/>
                      <a:pt x="26" y="35"/>
                      <a:pt x="26" y="36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5"/>
                      <a:pt x="25" y="46"/>
                      <a:pt x="24" y="46"/>
                    </a:cubicBezTo>
                    <a:lnTo>
                      <a:pt x="16" y="46"/>
                    </a:lnTo>
                    <a:close/>
                    <a:moveTo>
                      <a:pt x="16" y="22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3" y="22"/>
                      <a:pt x="12" y="21"/>
                      <a:pt x="12" y="20"/>
                    </a:cubicBezTo>
                    <a:cubicBezTo>
                      <a:pt x="12" y="19"/>
                      <a:pt x="12" y="19"/>
                      <a:pt x="13" y="18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22"/>
                      <a:pt x="16" y="22"/>
                      <a:pt x="16" y="22"/>
                    </a:cubicBezTo>
                    <a:close/>
                    <a:moveTo>
                      <a:pt x="16" y="9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0"/>
                      <a:pt x="1" y="61"/>
                      <a:pt x="2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3" y="63"/>
                      <a:pt x="4" y="64"/>
                      <a:pt x="6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9"/>
                      <a:pt x="5" y="58"/>
                      <a:pt x="5" y="5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6" y="9"/>
                      <a:pt x="16" y="9"/>
                      <a:pt x="16" y="9"/>
                    </a:cubicBezTo>
                    <a:close/>
                    <a:moveTo>
                      <a:pt x="16" y="34"/>
                    </a:moveTo>
                    <a:cubicBezTo>
                      <a:pt x="16" y="38"/>
                      <a:pt x="16" y="38"/>
                      <a:pt x="16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6"/>
                      <a:pt x="7" y="45"/>
                      <a:pt x="7" y="44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5"/>
                      <a:pt x="8" y="34"/>
                      <a:pt x="9" y="34"/>
                    </a:cubicBezTo>
                    <a:lnTo>
                      <a:pt x="1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7" name="Freeform 279"/>
              <p:cNvSpPr>
                <a:spLocks noEditPoints="1"/>
              </p:cNvSpPr>
              <p:nvPr/>
            </p:nvSpPr>
            <p:spPr bwMode="auto">
              <a:xfrm>
                <a:off x="7064386" y="3757634"/>
                <a:ext cx="254001" cy="284164"/>
              </a:xfrm>
              <a:custGeom>
                <a:avLst/>
                <a:gdLst>
                  <a:gd name="T0" fmla="*/ 100 w 112"/>
                  <a:gd name="T1" fmla="*/ 23 h 126"/>
                  <a:gd name="T2" fmla="*/ 109 w 112"/>
                  <a:gd name="T3" fmla="*/ 35 h 126"/>
                  <a:gd name="T4" fmla="*/ 108 w 112"/>
                  <a:gd name="T5" fmla="*/ 38 h 126"/>
                  <a:gd name="T6" fmla="*/ 79 w 112"/>
                  <a:gd name="T7" fmla="*/ 73 h 126"/>
                  <a:gd name="T8" fmla="*/ 105 w 112"/>
                  <a:gd name="T9" fmla="*/ 75 h 126"/>
                  <a:gd name="T10" fmla="*/ 112 w 112"/>
                  <a:gd name="T11" fmla="*/ 86 h 126"/>
                  <a:gd name="T12" fmla="*/ 110 w 112"/>
                  <a:gd name="T13" fmla="*/ 90 h 126"/>
                  <a:gd name="T14" fmla="*/ 78 w 112"/>
                  <a:gd name="T15" fmla="*/ 98 h 126"/>
                  <a:gd name="T16" fmla="*/ 55 w 112"/>
                  <a:gd name="T17" fmla="*/ 126 h 126"/>
                  <a:gd name="T18" fmla="*/ 56 w 112"/>
                  <a:gd name="T19" fmla="*/ 119 h 126"/>
                  <a:gd name="T20" fmla="*/ 76 w 112"/>
                  <a:gd name="T21" fmla="*/ 93 h 126"/>
                  <a:gd name="T22" fmla="*/ 101 w 112"/>
                  <a:gd name="T23" fmla="*/ 79 h 126"/>
                  <a:gd name="T24" fmla="*/ 76 w 112"/>
                  <a:gd name="T25" fmla="*/ 77 h 126"/>
                  <a:gd name="T26" fmla="*/ 62 w 112"/>
                  <a:gd name="T27" fmla="*/ 55 h 126"/>
                  <a:gd name="T28" fmla="*/ 104 w 112"/>
                  <a:gd name="T29" fmla="*/ 35 h 126"/>
                  <a:gd name="T30" fmla="*/ 55 w 112"/>
                  <a:gd name="T31" fmla="*/ 36 h 126"/>
                  <a:gd name="T32" fmla="*/ 55 w 112"/>
                  <a:gd name="T33" fmla="*/ 100 h 126"/>
                  <a:gd name="T34" fmla="*/ 58 w 112"/>
                  <a:gd name="T35" fmla="*/ 89 h 126"/>
                  <a:gd name="T36" fmla="*/ 55 w 112"/>
                  <a:gd name="T37" fmla="*/ 100 h 126"/>
                  <a:gd name="T38" fmla="*/ 14 w 112"/>
                  <a:gd name="T39" fmla="*/ 3 h 126"/>
                  <a:gd name="T40" fmla="*/ 43 w 112"/>
                  <a:gd name="T41" fmla="*/ 18 h 126"/>
                  <a:gd name="T42" fmla="*/ 43 w 112"/>
                  <a:gd name="T43" fmla="*/ 18 h 126"/>
                  <a:gd name="T44" fmla="*/ 52 w 112"/>
                  <a:gd name="T45" fmla="*/ 32 h 126"/>
                  <a:gd name="T46" fmla="*/ 55 w 112"/>
                  <a:gd name="T47" fmla="*/ 36 h 126"/>
                  <a:gd name="T48" fmla="*/ 49 w 112"/>
                  <a:gd name="T49" fmla="*/ 36 h 126"/>
                  <a:gd name="T50" fmla="*/ 39 w 112"/>
                  <a:gd name="T51" fmla="*/ 21 h 126"/>
                  <a:gd name="T52" fmla="*/ 39 w 112"/>
                  <a:gd name="T53" fmla="*/ 21 h 126"/>
                  <a:gd name="T54" fmla="*/ 39 w 112"/>
                  <a:gd name="T55" fmla="*/ 21 h 126"/>
                  <a:gd name="T56" fmla="*/ 17 w 112"/>
                  <a:gd name="T57" fmla="*/ 7 h 126"/>
                  <a:gd name="T58" fmla="*/ 16 w 112"/>
                  <a:gd name="T59" fmla="*/ 18 h 126"/>
                  <a:gd name="T60" fmla="*/ 21 w 112"/>
                  <a:gd name="T61" fmla="*/ 32 h 126"/>
                  <a:gd name="T62" fmla="*/ 21 w 112"/>
                  <a:gd name="T63" fmla="*/ 32 h 126"/>
                  <a:gd name="T64" fmla="*/ 21 w 112"/>
                  <a:gd name="T65" fmla="*/ 32 h 126"/>
                  <a:gd name="T66" fmla="*/ 31 w 112"/>
                  <a:gd name="T67" fmla="*/ 50 h 126"/>
                  <a:gd name="T68" fmla="*/ 10 w 112"/>
                  <a:gd name="T69" fmla="*/ 97 h 126"/>
                  <a:gd name="T70" fmla="*/ 41 w 112"/>
                  <a:gd name="T71" fmla="*/ 67 h 126"/>
                  <a:gd name="T72" fmla="*/ 55 w 112"/>
                  <a:gd name="T73" fmla="*/ 84 h 126"/>
                  <a:gd name="T74" fmla="*/ 51 w 112"/>
                  <a:gd name="T75" fmla="*/ 112 h 126"/>
                  <a:gd name="T76" fmla="*/ 55 w 112"/>
                  <a:gd name="T77" fmla="*/ 126 h 126"/>
                  <a:gd name="T78" fmla="*/ 54 w 112"/>
                  <a:gd name="T79" fmla="*/ 124 h 126"/>
                  <a:gd name="T80" fmla="*/ 46 w 112"/>
                  <a:gd name="T81" fmla="*/ 114 h 126"/>
                  <a:gd name="T82" fmla="*/ 46 w 112"/>
                  <a:gd name="T83" fmla="*/ 112 h 126"/>
                  <a:gd name="T84" fmla="*/ 42 w 112"/>
                  <a:gd name="T85" fmla="*/ 72 h 126"/>
                  <a:gd name="T86" fmla="*/ 8 w 112"/>
                  <a:gd name="T87" fmla="*/ 103 h 126"/>
                  <a:gd name="T88" fmla="*/ 7 w 112"/>
                  <a:gd name="T89" fmla="*/ 102 h 126"/>
                  <a:gd name="T90" fmla="*/ 0 w 112"/>
                  <a:gd name="T91" fmla="*/ 89 h 126"/>
                  <a:gd name="T92" fmla="*/ 26 w 112"/>
                  <a:gd name="T93" fmla="*/ 49 h 126"/>
                  <a:gd name="T94" fmla="*/ 17 w 112"/>
                  <a:gd name="T95" fmla="*/ 35 h 126"/>
                  <a:gd name="T96" fmla="*/ 17 w 112"/>
                  <a:gd name="T97" fmla="*/ 35 h 126"/>
                  <a:gd name="T98" fmla="*/ 14 w 112"/>
                  <a:gd name="T99" fmla="*/ 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26">
                    <a:moveTo>
                      <a:pt x="55" y="31"/>
                    </a:moveTo>
                    <a:cubicBezTo>
                      <a:pt x="100" y="23"/>
                      <a:pt x="100" y="23"/>
                      <a:pt x="100" y="23"/>
                    </a:cubicBezTo>
                    <a:cubicBezTo>
                      <a:pt x="101" y="23"/>
                      <a:pt x="102" y="23"/>
                      <a:pt x="102" y="2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10" y="36"/>
                      <a:pt x="110" y="37"/>
                      <a:pt x="109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3" y="74"/>
                      <a:pt x="104" y="74"/>
                      <a:pt x="105" y="75"/>
                    </a:cubicBezTo>
                    <a:cubicBezTo>
                      <a:pt x="105" y="75"/>
                      <a:pt x="105" y="75"/>
                      <a:pt x="105" y="75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12" y="87"/>
                      <a:pt x="112" y="88"/>
                      <a:pt x="111" y="89"/>
                    </a:cubicBezTo>
                    <a:cubicBezTo>
                      <a:pt x="111" y="89"/>
                      <a:pt x="111" y="89"/>
                      <a:pt x="110" y="90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57" y="125"/>
                      <a:pt x="56" y="126"/>
                      <a:pt x="55" y="126"/>
                    </a:cubicBezTo>
                    <a:cubicBezTo>
                      <a:pt x="55" y="119"/>
                      <a:pt x="55" y="119"/>
                      <a:pt x="55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74" y="94"/>
                      <a:pt x="74" y="94"/>
                      <a:pt x="74" y="94"/>
                    </a:cubicBezTo>
                    <a:cubicBezTo>
                      <a:pt x="74" y="94"/>
                      <a:pt x="75" y="94"/>
                      <a:pt x="76" y="93"/>
                    </a:cubicBezTo>
                    <a:cubicBezTo>
                      <a:pt x="106" y="86"/>
                      <a:pt x="106" y="86"/>
                      <a:pt x="106" y="86"/>
                    </a:cubicBezTo>
                    <a:cubicBezTo>
                      <a:pt x="101" y="79"/>
                      <a:pt x="101" y="79"/>
                      <a:pt x="101" y="79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7" y="78"/>
                      <a:pt x="76" y="77"/>
                      <a:pt x="76" y="77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1" y="54"/>
                      <a:pt x="62" y="52"/>
                      <a:pt x="63" y="52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1"/>
                      <a:pt x="55" y="31"/>
                      <a:pt x="55" y="31"/>
                    </a:cubicBezTo>
                    <a:close/>
                    <a:moveTo>
                      <a:pt x="55" y="100"/>
                    </a:moveTo>
                    <a:cubicBezTo>
                      <a:pt x="59" y="91"/>
                      <a:pt x="59" y="91"/>
                      <a:pt x="59" y="91"/>
                    </a:cubicBezTo>
                    <a:cubicBezTo>
                      <a:pt x="59" y="90"/>
                      <a:pt x="59" y="89"/>
                      <a:pt x="58" y="89"/>
                    </a:cubicBezTo>
                    <a:cubicBezTo>
                      <a:pt x="55" y="84"/>
                      <a:pt x="55" y="84"/>
                      <a:pt x="55" y="84"/>
                    </a:cubicBezTo>
                    <a:lnTo>
                      <a:pt x="55" y="100"/>
                    </a:lnTo>
                    <a:close/>
                    <a:moveTo>
                      <a:pt x="14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8" y="0"/>
                      <a:pt x="24" y="2"/>
                      <a:pt x="30" y="6"/>
                    </a:cubicBezTo>
                    <a:cubicBezTo>
                      <a:pt x="35" y="10"/>
                      <a:pt x="41" y="15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0" y="37"/>
                      <a:pt x="49" y="37"/>
                      <a:pt x="49" y="36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7" y="18"/>
                      <a:pt x="32" y="13"/>
                      <a:pt x="27" y="10"/>
                    </a:cubicBezTo>
                    <a:cubicBezTo>
                      <a:pt x="23" y="7"/>
                      <a:pt x="19" y="5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5" y="8"/>
                      <a:pt x="15" y="13"/>
                      <a:pt x="16" y="18"/>
                    </a:cubicBezTo>
                    <a:cubicBezTo>
                      <a:pt x="17" y="24"/>
                      <a:pt x="19" y="29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8"/>
                      <a:pt x="32" y="50"/>
                      <a:pt x="31" y="50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10" y="97"/>
                      <a:pt x="10" y="97"/>
                      <a:pt x="10" y="9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2" y="66"/>
                      <a:pt x="43" y="66"/>
                      <a:pt x="44" y="67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55" y="100"/>
                      <a:pt x="55" y="100"/>
                      <a:pt x="55" y="100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55" y="119"/>
                      <a:pt x="55" y="119"/>
                      <a:pt x="55" y="119"/>
                    </a:cubicBezTo>
                    <a:cubicBezTo>
                      <a:pt x="55" y="126"/>
                      <a:pt x="55" y="126"/>
                      <a:pt x="55" y="126"/>
                    </a:cubicBezTo>
                    <a:cubicBezTo>
                      <a:pt x="55" y="125"/>
                      <a:pt x="55" y="125"/>
                      <a:pt x="54" y="125"/>
                    </a:cubicBezTo>
                    <a:cubicBezTo>
                      <a:pt x="54" y="125"/>
                      <a:pt x="54" y="125"/>
                      <a:pt x="54" y="124"/>
                    </a:cubicBezTo>
                    <a:cubicBezTo>
                      <a:pt x="54" y="124"/>
                      <a:pt x="54" y="124"/>
                      <a:pt x="54" y="12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6" y="113"/>
                      <a:pt x="46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0" y="104"/>
                      <a:pt x="9" y="104"/>
                      <a:pt x="8" y="103"/>
                    </a:cubicBezTo>
                    <a:cubicBezTo>
                      <a:pt x="8" y="103"/>
                      <a:pt x="7" y="102"/>
                      <a:pt x="7" y="102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1"/>
                      <a:pt x="0" y="90"/>
                      <a:pt x="0" y="8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5" y="32"/>
                      <a:pt x="12" y="25"/>
                      <a:pt x="11" y="19"/>
                    </a:cubicBezTo>
                    <a:cubicBezTo>
                      <a:pt x="10" y="12"/>
                      <a:pt x="10" y="5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8" name="Freeform 280"/>
              <p:cNvSpPr>
                <a:spLocks noEditPoints="1"/>
              </p:cNvSpPr>
              <p:nvPr/>
            </p:nvSpPr>
            <p:spPr bwMode="auto">
              <a:xfrm>
                <a:off x="11010917" y="595317"/>
                <a:ext cx="266700" cy="130176"/>
              </a:xfrm>
              <a:custGeom>
                <a:avLst/>
                <a:gdLst>
                  <a:gd name="T0" fmla="*/ 116 w 118"/>
                  <a:gd name="T1" fmla="*/ 58 h 58"/>
                  <a:gd name="T2" fmla="*/ 103 w 118"/>
                  <a:gd name="T3" fmla="*/ 13 h 58"/>
                  <a:gd name="T4" fmla="*/ 96 w 118"/>
                  <a:gd name="T5" fmla="*/ 53 h 58"/>
                  <a:gd name="T6" fmla="*/ 101 w 118"/>
                  <a:gd name="T7" fmla="*/ 18 h 58"/>
                  <a:gd name="T8" fmla="*/ 96 w 118"/>
                  <a:gd name="T9" fmla="*/ 38 h 58"/>
                  <a:gd name="T10" fmla="*/ 98 w 118"/>
                  <a:gd name="T11" fmla="*/ 27 h 58"/>
                  <a:gd name="T12" fmla="*/ 96 w 118"/>
                  <a:gd name="T13" fmla="*/ 53 h 58"/>
                  <a:gd name="T14" fmla="*/ 96 w 118"/>
                  <a:gd name="T15" fmla="*/ 23 h 58"/>
                  <a:gd name="T16" fmla="*/ 91 w 118"/>
                  <a:gd name="T17" fmla="*/ 23 h 58"/>
                  <a:gd name="T18" fmla="*/ 88 w 118"/>
                  <a:gd name="T19" fmla="*/ 38 h 58"/>
                  <a:gd name="T20" fmla="*/ 96 w 118"/>
                  <a:gd name="T21" fmla="*/ 10 h 58"/>
                  <a:gd name="T22" fmla="*/ 88 w 118"/>
                  <a:gd name="T23" fmla="*/ 5 h 58"/>
                  <a:gd name="T24" fmla="*/ 88 w 118"/>
                  <a:gd name="T25" fmla="*/ 18 h 58"/>
                  <a:gd name="T26" fmla="*/ 81 w 118"/>
                  <a:gd name="T27" fmla="*/ 43 h 58"/>
                  <a:gd name="T28" fmla="*/ 81 w 118"/>
                  <a:gd name="T29" fmla="*/ 33 h 58"/>
                  <a:gd name="T30" fmla="*/ 81 w 118"/>
                  <a:gd name="T31" fmla="*/ 37 h 58"/>
                  <a:gd name="T32" fmla="*/ 81 w 118"/>
                  <a:gd name="T33" fmla="*/ 0 h 58"/>
                  <a:gd name="T34" fmla="*/ 74 w 118"/>
                  <a:gd name="T35" fmla="*/ 35 h 58"/>
                  <a:gd name="T36" fmla="*/ 81 w 118"/>
                  <a:gd name="T37" fmla="*/ 48 h 58"/>
                  <a:gd name="T38" fmla="*/ 74 w 118"/>
                  <a:gd name="T39" fmla="*/ 13 h 58"/>
                  <a:gd name="T40" fmla="*/ 74 w 118"/>
                  <a:gd name="T41" fmla="*/ 58 h 58"/>
                  <a:gd name="T42" fmla="*/ 74 w 118"/>
                  <a:gd name="T43" fmla="*/ 13 h 58"/>
                  <a:gd name="T44" fmla="*/ 74 w 118"/>
                  <a:gd name="T45" fmla="*/ 8 h 58"/>
                  <a:gd name="T46" fmla="*/ 66 w 118"/>
                  <a:gd name="T47" fmla="*/ 48 h 58"/>
                  <a:gd name="T48" fmla="*/ 73 w 118"/>
                  <a:gd name="T49" fmla="*/ 25 h 58"/>
                  <a:gd name="T50" fmla="*/ 66 w 118"/>
                  <a:gd name="T51" fmla="*/ 5 h 58"/>
                  <a:gd name="T52" fmla="*/ 66 w 118"/>
                  <a:gd name="T53" fmla="*/ 33 h 58"/>
                  <a:gd name="T54" fmla="*/ 59 w 118"/>
                  <a:gd name="T55" fmla="*/ 43 h 58"/>
                  <a:gd name="T56" fmla="*/ 59 w 118"/>
                  <a:gd name="T57" fmla="*/ 18 h 58"/>
                  <a:gd name="T58" fmla="*/ 59 w 118"/>
                  <a:gd name="T59" fmla="*/ 23 h 58"/>
                  <a:gd name="T60" fmla="*/ 59 w 118"/>
                  <a:gd name="T61" fmla="*/ 0 h 58"/>
                  <a:gd name="T62" fmla="*/ 51 w 118"/>
                  <a:gd name="T63" fmla="*/ 20 h 58"/>
                  <a:gd name="T64" fmla="*/ 59 w 118"/>
                  <a:gd name="T65" fmla="*/ 38 h 58"/>
                  <a:gd name="T66" fmla="*/ 59 w 118"/>
                  <a:gd name="T67" fmla="*/ 48 h 58"/>
                  <a:gd name="T68" fmla="*/ 59 w 118"/>
                  <a:gd name="T69" fmla="*/ 35 h 58"/>
                  <a:gd name="T70" fmla="*/ 44 w 118"/>
                  <a:gd name="T71" fmla="*/ 5 h 58"/>
                  <a:gd name="T72" fmla="*/ 51 w 118"/>
                  <a:gd name="T73" fmla="*/ 37 h 58"/>
                  <a:gd name="T74" fmla="*/ 44 w 118"/>
                  <a:gd name="T75" fmla="*/ 38 h 58"/>
                  <a:gd name="T76" fmla="*/ 46 w 118"/>
                  <a:gd name="T77" fmla="*/ 18 h 58"/>
                  <a:gd name="T78" fmla="*/ 36 w 118"/>
                  <a:gd name="T79" fmla="*/ 53 h 58"/>
                  <a:gd name="T80" fmla="*/ 44 w 118"/>
                  <a:gd name="T81" fmla="*/ 5 h 58"/>
                  <a:gd name="T82" fmla="*/ 36 w 118"/>
                  <a:gd name="T83" fmla="*/ 10 h 58"/>
                  <a:gd name="T84" fmla="*/ 44 w 118"/>
                  <a:gd name="T85" fmla="*/ 53 h 58"/>
                  <a:gd name="T86" fmla="*/ 36 w 118"/>
                  <a:gd name="T87" fmla="*/ 23 h 58"/>
                  <a:gd name="T88" fmla="*/ 29 w 118"/>
                  <a:gd name="T89" fmla="*/ 58 h 58"/>
                  <a:gd name="T90" fmla="*/ 34 w 118"/>
                  <a:gd name="T91" fmla="*/ 27 h 58"/>
                  <a:gd name="T92" fmla="*/ 36 w 118"/>
                  <a:gd name="T93" fmla="*/ 38 h 58"/>
                  <a:gd name="T94" fmla="*/ 36 w 118"/>
                  <a:gd name="T95" fmla="*/ 48 h 58"/>
                  <a:gd name="T96" fmla="*/ 36 w 118"/>
                  <a:gd name="T97" fmla="*/ 20 h 58"/>
                  <a:gd name="T98" fmla="*/ 22 w 118"/>
                  <a:gd name="T99" fmla="*/ 5 h 58"/>
                  <a:gd name="T100" fmla="*/ 29 w 118"/>
                  <a:gd name="T101" fmla="*/ 23 h 58"/>
                  <a:gd name="T102" fmla="*/ 24 w 118"/>
                  <a:gd name="T103" fmla="*/ 48 h 58"/>
                  <a:gd name="T104" fmla="*/ 24 w 118"/>
                  <a:gd name="T105" fmla="*/ 27 h 58"/>
                  <a:gd name="T106" fmla="*/ 22 w 118"/>
                  <a:gd name="T107" fmla="*/ 53 h 58"/>
                  <a:gd name="T108" fmla="*/ 22 w 118"/>
                  <a:gd name="T109" fmla="*/ 23 h 58"/>
                  <a:gd name="T110" fmla="*/ 17 w 118"/>
                  <a:gd name="T111" fmla="*/ 23 h 58"/>
                  <a:gd name="T112" fmla="*/ 17 w 118"/>
                  <a:gd name="T113" fmla="*/ 18 h 58"/>
                  <a:gd name="T114" fmla="*/ 5 w 118"/>
                  <a:gd name="T115" fmla="*/ 53 h 58"/>
                  <a:gd name="T116" fmla="*/ 5 w 118"/>
                  <a:gd name="T117" fmla="*/ 5 h 58"/>
                  <a:gd name="T118" fmla="*/ 12 w 118"/>
                  <a:gd name="T119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8" h="58">
                    <a:moveTo>
                      <a:pt x="103" y="53"/>
                    </a:moveTo>
                    <a:cubicBezTo>
                      <a:pt x="113" y="53"/>
                      <a:pt x="113" y="53"/>
                      <a:pt x="113" y="53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7" y="0"/>
                      <a:pt x="118" y="1"/>
                      <a:pt x="118" y="3"/>
                    </a:cubicBezTo>
                    <a:cubicBezTo>
                      <a:pt x="118" y="55"/>
                      <a:pt x="118" y="55"/>
                      <a:pt x="118" y="55"/>
                    </a:cubicBezTo>
                    <a:cubicBezTo>
                      <a:pt x="118" y="57"/>
                      <a:pt x="117" y="58"/>
                      <a:pt x="116" y="58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3"/>
                      <a:pt x="103" y="53"/>
                      <a:pt x="103" y="53"/>
                    </a:cubicBezTo>
                    <a:close/>
                    <a:moveTo>
                      <a:pt x="103" y="23"/>
                    </a:moveTo>
                    <a:cubicBezTo>
                      <a:pt x="108" y="23"/>
                      <a:pt x="108" y="23"/>
                      <a:pt x="108" y="23"/>
                    </a:cubicBezTo>
                    <a:cubicBezTo>
                      <a:pt x="110" y="23"/>
                      <a:pt x="111" y="21"/>
                      <a:pt x="111" y="20"/>
                    </a:cubicBezTo>
                    <a:cubicBezTo>
                      <a:pt x="111" y="10"/>
                      <a:pt x="111" y="10"/>
                      <a:pt x="111" y="10"/>
                    </a:cubicBezTo>
                    <a:cubicBezTo>
                      <a:pt x="111" y="9"/>
                      <a:pt x="110" y="8"/>
                      <a:pt x="108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18"/>
                      <a:pt x="106" y="18"/>
                      <a:pt x="106" y="18"/>
                    </a:cubicBezTo>
                    <a:cubicBezTo>
                      <a:pt x="103" y="18"/>
                      <a:pt x="103" y="18"/>
                      <a:pt x="103" y="18"/>
                    </a:cubicBezTo>
                    <a:lnTo>
                      <a:pt x="103" y="23"/>
                    </a:lnTo>
                    <a:close/>
                    <a:moveTo>
                      <a:pt x="96" y="53"/>
                    </a:move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6" y="53"/>
                      <a:pt x="96" y="53"/>
                      <a:pt x="96" y="53"/>
                    </a:cubicBezTo>
                    <a:close/>
                    <a:moveTo>
                      <a:pt x="103" y="5"/>
                    </a:moveTo>
                    <a:cubicBezTo>
                      <a:pt x="96" y="5"/>
                      <a:pt x="96" y="5"/>
                      <a:pt x="96" y="5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3" y="5"/>
                      <a:pt x="103" y="5"/>
                      <a:pt x="103" y="5"/>
                    </a:cubicBezTo>
                    <a:close/>
                    <a:moveTo>
                      <a:pt x="103" y="8"/>
                    </a:moveTo>
                    <a:cubicBezTo>
                      <a:pt x="103" y="13"/>
                      <a:pt x="103" y="13"/>
                      <a:pt x="103" y="13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7" y="23"/>
                      <a:pt x="96" y="21"/>
                      <a:pt x="96" y="20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96" y="9"/>
                      <a:pt x="97" y="8"/>
                      <a:pt x="98" y="8"/>
                    </a:cubicBezTo>
                    <a:cubicBezTo>
                      <a:pt x="103" y="8"/>
                      <a:pt x="103" y="8"/>
                      <a:pt x="103" y="8"/>
                    </a:cubicBezTo>
                    <a:close/>
                    <a:moveTo>
                      <a:pt x="96" y="53"/>
                    </a:move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7" y="38"/>
                      <a:pt x="98" y="39"/>
                      <a:pt x="98" y="41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52"/>
                      <a:pt x="97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lose/>
                    <a:moveTo>
                      <a:pt x="96" y="37"/>
                    </a:moveTo>
                    <a:cubicBezTo>
                      <a:pt x="96" y="33"/>
                      <a:pt x="96" y="33"/>
                      <a:pt x="96" y="33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3" y="24"/>
                      <a:pt x="103" y="25"/>
                    </a:cubicBezTo>
                    <a:cubicBezTo>
                      <a:pt x="103" y="35"/>
                      <a:pt x="103" y="35"/>
                      <a:pt x="103" y="35"/>
                    </a:cubicBezTo>
                    <a:cubicBezTo>
                      <a:pt x="103" y="36"/>
                      <a:pt x="102" y="37"/>
                      <a:pt x="101" y="37"/>
                    </a:cubicBezTo>
                    <a:lnTo>
                      <a:pt x="96" y="37"/>
                    </a:lnTo>
                    <a:close/>
                    <a:moveTo>
                      <a:pt x="88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3"/>
                      <a:pt x="88" y="53"/>
                      <a:pt x="88" y="53"/>
                    </a:cubicBezTo>
                    <a:close/>
                    <a:moveTo>
                      <a:pt x="96" y="5"/>
                    </a:moveTo>
                    <a:cubicBezTo>
                      <a:pt x="88" y="5"/>
                      <a:pt x="88" y="5"/>
                      <a:pt x="88" y="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lose/>
                    <a:moveTo>
                      <a:pt x="96" y="23"/>
                    </a:moveTo>
                    <a:cubicBezTo>
                      <a:pt x="96" y="27"/>
                      <a:pt x="96" y="27"/>
                      <a:pt x="96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1" y="37"/>
                      <a:pt x="91" y="37"/>
                      <a:pt x="91" y="37"/>
                    </a:cubicBezTo>
                    <a:cubicBezTo>
                      <a:pt x="90" y="37"/>
                      <a:pt x="89" y="36"/>
                      <a:pt x="89" y="3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90" y="23"/>
                      <a:pt x="91" y="23"/>
                    </a:cubicBezTo>
                    <a:cubicBezTo>
                      <a:pt x="96" y="23"/>
                      <a:pt x="96" y="23"/>
                      <a:pt x="96" y="23"/>
                    </a:cubicBezTo>
                    <a:close/>
                    <a:moveTo>
                      <a:pt x="96" y="38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96" y="38"/>
                      <a:pt x="96" y="38"/>
                      <a:pt x="96" y="38"/>
                    </a:cubicBezTo>
                    <a:close/>
                    <a:moveTo>
                      <a:pt x="88" y="23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8" y="13"/>
                      <a:pt x="88" y="13"/>
                      <a:pt x="88" y="13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5" y="8"/>
                      <a:pt x="96" y="9"/>
                      <a:pt x="96" y="1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1"/>
                      <a:pt x="95" y="23"/>
                      <a:pt x="93" y="23"/>
                    </a:cubicBezTo>
                    <a:lnTo>
                      <a:pt x="88" y="23"/>
                    </a:lnTo>
                    <a:close/>
                    <a:moveTo>
                      <a:pt x="81" y="53"/>
                    </a:move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3"/>
                      <a:pt x="81" y="53"/>
                      <a:pt x="81" y="53"/>
                    </a:cubicBezTo>
                    <a:close/>
                    <a:moveTo>
                      <a:pt x="88" y="5"/>
                    </a:moveTo>
                    <a:cubicBezTo>
                      <a:pt x="81" y="5"/>
                      <a:pt x="81" y="5"/>
                      <a:pt x="81" y="5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5"/>
                      <a:pt x="88" y="5"/>
                      <a:pt x="88" y="5"/>
                    </a:cubicBezTo>
                    <a:close/>
                    <a:moveTo>
                      <a:pt x="88" y="8"/>
                    </a:moveTo>
                    <a:cubicBezTo>
                      <a:pt x="88" y="13"/>
                      <a:pt x="88" y="13"/>
                      <a:pt x="88" y="13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1" y="21"/>
                      <a:pt x="81" y="2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2" y="8"/>
                      <a:pt x="83" y="8"/>
                    </a:cubicBezTo>
                    <a:cubicBezTo>
                      <a:pt x="88" y="8"/>
                      <a:pt x="88" y="8"/>
                      <a:pt x="88" y="8"/>
                    </a:cubicBezTo>
                    <a:close/>
                    <a:moveTo>
                      <a:pt x="88" y="38"/>
                    </a:moveTo>
                    <a:cubicBezTo>
                      <a:pt x="88" y="43"/>
                      <a:pt x="88" y="43"/>
                      <a:pt x="88" y="43"/>
                    </a:cubicBezTo>
                    <a:cubicBezTo>
                      <a:pt x="81" y="43"/>
                      <a:pt x="81" y="43"/>
                      <a:pt x="81" y="43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8" y="38"/>
                      <a:pt x="88" y="38"/>
                      <a:pt x="88" y="38"/>
                    </a:cubicBezTo>
                    <a:close/>
                    <a:moveTo>
                      <a:pt x="88" y="48"/>
                    </a:moveTo>
                    <a:cubicBezTo>
                      <a:pt x="88" y="53"/>
                      <a:pt x="88" y="53"/>
                      <a:pt x="88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8" y="48"/>
                      <a:pt x="88" y="48"/>
                      <a:pt x="88" y="48"/>
                    </a:cubicBezTo>
                    <a:close/>
                    <a:moveTo>
                      <a:pt x="81" y="37"/>
                    </a:moveTo>
                    <a:cubicBezTo>
                      <a:pt x="81" y="33"/>
                      <a:pt x="81" y="33"/>
                      <a:pt x="81" y="33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7" y="23"/>
                      <a:pt x="88" y="24"/>
                      <a:pt x="88" y="2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8" y="36"/>
                      <a:pt x="87" y="37"/>
                      <a:pt x="86" y="37"/>
                    </a:cubicBezTo>
                    <a:lnTo>
                      <a:pt x="81" y="37"/>
                    </a:lnTo>
                    <a:close/>
                    <a:moveTo>
                      <a:pt x="74" y="53"/>
                    </a:move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3"/>
                      <a:pt x="74" y="53"/>
                      <a:pt x="74" y="53"/>
                    </a:cubicBezTo>
                    <a:close/>
                    <a:moveTo>
                      <a:pt x="81" y="5"/>
                    </a:moveTo>
                    <a:cubicBezTo>
                      <a:pt x="74" y="5"/>
                      <a:pt x="74" y="5"/>
                      <a:pt x="74" y="5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5"/>
                      <a:pt x="81" y="5"/>
                      <a:pt x="81" y="5"/>
                    </a:cubicBezTo>
                    <a:close/>
                    <a:moveTo>
                      <a:pt x="81" y="23"/>
                    </a:moveTo>
                    <a:cubicBezTo>
                      <a:pt x="81" y="27"/>
                      <a:pt x="81" y="27"/>
                      <a:pt x="81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5" y="37"/>
                      <a:pt x="74" y="36"/>
                      <a:pt x="74" y="35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4" y="24"/>
                      <a:pt x="75" y="23"/>
                      <a:pt x="76" y="23"/>
                    </a:cubicBezTo>
                    <a:cubicBezTo>
                      <a:pt x="81" y="23"/>
                      <a:pt x="81" y="23"/>
                      <a:pt x="81" y="23"/>
                    </a:cubicBezTo>
                    <a:close/>
                    <a:moveTo>
                      <a:pt x="81" y="38"/>
                    </a:moveTo>
                    <a:cubicBezTo>
                      <a:pt x="81" y="43"/>
                      <a:pt x="81" y="43"/>
                      <a:pt x="81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4" y="38"/>
                      <a:pt x="74" y="38"/>
                      <a:pt x="74" y="38"/>
                    </a:cubicBezTo>
                    <a:cubicBezTo>
                      <a:pt x="81" y="38"/>
                      <a:pt x="81" y="38"/>
                      <a:pt x="81" y="38"/>
                    </a:cubicBezTo>
                    <a:close/>
                    <a:moveTo>
                      <a:pt x="81" y="48"/>
                    </a:moveTo>
                    <a:cubicBezTo>
                      <a:pt x="81" y="53"/>
                      <a:pt x="81" y="53"/>
                      <a:pt x="81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81" y="48"/>
                      <a:pt x="81" y="48"/>
                      <a:pt x="81" y="48"/>
                    </a:cubicBezTo>
                    <a:close/>
                    <a:moveTo>
                      <a:pt x="74" y="23"/>
                    </a:moveTo>
                    <a:cubicBezTo>
                      <a:pt x="74" y="18"/>
                      <a:pt x="74" y="18"/>
                      <a:pt x="74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0" y="8"/>
                      <a:pt x="81" y="9"/>
                      <a:pt x="81" y="1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1"/>
                      <a:pt x="80" y="23"/>
                      <a:pt x="79" y="23"/>
                    </a:cubicBezTo>
                    <a:lnTo>
                      <a:pt x="74" y="23"/>
                    </a:lnTo>
                    <a:close/>
                    <a:moveTo>
                      <a:pt x="66" y="53"/>
                    </a:move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3"/>
                      <a:pt x="66" y="53"/>
                      <a:pt x="66" y="53"/>
                    </a:cubicBezTo>
                    <a:close/>
                    <a:moveTo>
                      <a:pt x="74" y="5"/>
                    </a:moveTo>
                    <a:cubicBezTo>
                      <a:pt x="66" y="5"/>
                      <a:pt x="66" y="5"/>
                      <a:pt x="66" y="5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5"/>
                      <a:pt x="74" y="5"/>
                      <a:pt x="74" y="5"/>
                    </a:cubicBezTo>
                    <a:close/>
                    <a:moveTo>
                      <a:pt x="74" y="8"/>
                    </a:move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7" y="23"/>
                      <a:pt x="66" y="21"/>
                      <a:pt x="66" y="2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66" y="9"/>
                      <a:pt x="67" y="8"/>
                      <a:pt x="69" y="8"/>
                    </a:cubicBezTo>
                    <a:cubicBezTo>
                      <a:pt x="74" y="8"/>
                      <a:pt x="74" y="8"/>
                      <a:pt x="74" y="8"/>
                    </a:cubicBezTo>
                    <a:close/>
                    <a:moveTo>
                      <a:pt x="74" y="38"/>
                    </a:moveTo>
                    <a:cubicBezTo>
                      <a:pt x="74" y="43"/>
                      <a:pt x="74" y="43"/>
                      <a:pt x="74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74" y="38"/>
                      <a:pt x="74" y="38"/>
                      <a:pt x="74" y="38"/>
                    </a:cubicBezTo>
                    <a:close/>
                    <a:moveTo>
                      <a:pt x="74" y="48"/>
                    </a:moveTo>
                    <a:cubicBezTo>
                      <a:pt x="74" y="53"/>
                      <a:pt x="74" y="53"/>
                      <a:pt x="74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74" y="48"/>
                      <a:pt x="74" y="48"/>
                      <a:pt x="74" y="48"/>
                    </a:cubicBezTo>
                    <a:close/>
                    <a:moveTo>
                      <a:pt x="66" y="37"/>
                    </a:moveTo>
                    <a:cubicBezTo>
                      <a:pt x="66" y="33"/>
                      <a:pt x="66" y="33"/>
                      <a:pt x="66" y="33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2" y="23"/>
                      <a:pt x="73" y="24"/>
                      <a:pt x="73" y="2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2" y="37"/>
                      <a:pt x="71" y="37"/>
                    </a:cubicBezTo>
                    <a:lnTo>
                      <a:pt x="66" y="37"/>
                    </a:lnTo>
                    <a:close/>
                    <a:moveTo>
                      <a:pt x="59" y="53"/>
                    </a:move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3"/>
                      <a:pt x="59" y="53"/>
                      <a:pt x="59" y="53"/>
                    </a:cubicBezTo>
                    <a:close/>
                    <a:moveTo>
                      <a:pt x="66" y="5"/>
                    </a:moveTo>
                    <a:cubicBezTo>
                      <a:pt x="59" y="5"/>
                      <a:pt x="59" y="5"/>
                      <a:pt x="59" y="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5"/>
                      <a:pt x="66" y="5"/>
                      <a:pt x="66" y="5"/>
                    </a:cubicBezTo>
                    <a:close/>
                    <a:moveTo>
                      <a:pt x="66" y="23"/>
                    </a:moveTo>
                    <a:cubicBezTo>
                      <a:pt x="66" y="27"/>
                      <a:pt x="66" y="27"/>
                      <a:pt x="66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0" y="37"/>
                      <a:pt x="59" y="37"/>
                      <a:pt x="59" y="36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59" y="23"/>
                      <a:pt x="60" y="23"/>
                      <a:pt x="61" y="23"/>
                    </a:cubicBezTo>
                    <a:cubicBezTo>
                      <a:pt x="66" y="23"/>
                      <a:pt x="66" y="23"/>
                      <a:pt x="66" y="23"/>
                    </a:cubicBezTo>
                    <a:close/>
                    <a:moveTo>
                      <a:pt x="66" y="38"/>
                    </a:moveTo>
                    <a:cubicBezTo>
                      <a:pt x="66" y="43"/>
                      <a:pt x="66" y="43"/>
                      <a:pt x="66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66" y="38"/>
                      <a:pt x="66" y="38"/>
                      <a:pt x="66" y="38"/>
                    </a:cubicBezTo>
                    <a:close/>
                    <a:moveTo>
                      <a:pt x="66" y="48"/>
                    </a:moveTo>
                    <a:cubicBezTo>
                      <a:pt x="66" y="53"/>
                      <a:pt x="66" y="53"/>
                      <a:pt x="66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66" y="48"/>
                      <a:pt x="66" y="48"/>
                      <a:pt x="66" y="48"/>
                    </a:cubicBezTo>
                    <a:close/>
                    <a:moveTo>
                      <a:pt x="59" y="23"/>
                    </a:moveTo>
                    <a:cubicBezTo>
                      <a:pt x="59" y="18"/>
                      <a:pt x="59" y="18"/>
                      <a:pt x="59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5" y="8"/>
                      <a:pt x="66" y="9"/>
                      <a:pt x="66" y="10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21"/>
                      <a:pt x="65" y="23"/>
                      <a:pt x="64" y="23"/>
                    </a:cubicBezTo>
                    <a:lnTo>
                      <a:pt x="59" y="23"/>
                    </a:lnTo>
                    <a:close/>
                    <a:moveTo>
                      <a:pt x="51" y="53"/>
                    </a:move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3"/>
                      <a:pt x="51" y="53"/>
                      <a:pt x="51" y="53"/>
                    </a:cubicBezTo>
                    <a:close/>
                    <a:moveTo>
                      <a:pt x="59" y="5"/>
                    </a:moveTo>
                    <a:cubicBezTo>
                      <a:pt x="51" y="5"/>
                      <a:pt x="51" y="5"/>
                      <a:pt x="51" y="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"/>
                      <a:pt x="59" y="5"/>
                      <a:pt x="59" y="5"/>
                    </a:cubicBezTo>
                    <a:close/>
                    <a:moveTo>
                      <a:pt x="59" y="8"/>
                    </a:moveTo>
                    <a:cubicBezTo>
                      <a:pt x="59" y="13"/>
                      <a:pt x="59" y="13"/>
                      <a:pt x="59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2" y="23"/>
                      <a:pt x="51" y="21"/>
                      <a:pt x="51" y="2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9"/>
                      <a:pt x="52" y="8"/>
                      <a:pt x="54" y="8"/>
                    </a:cubicBezTo>
                    <a:cubicBezTo>
                      <a:pt x="59" y="8"/>
                      <a:pt x="59" y="8"/>
                      <a:pt x="59" y="8"/>
                    </a:cubicBezTo>
                    <a:close/>
                    <a:moveTo>
                      <a:pt x="59" y="24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5"/>
                      <a:pt x="59" y="3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4"/>
                      <a:pt x="59" y="24"/>
                    </a:cubicBezTo>
                    <a:close/>
                    <a:moveTo>
                      <a:pt x="59" y="38"/>
                    </a:moveTo>
                    <a:cubicBezTo>
                      <a:pt x="59" y="43"/>
                      <a:pt x="59" y="43"/>
                      <a:pt x="59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9" y="38"/>
                      <a:pt x="59" y="38"/>
                      <a:pt x="59" y="38"/>
                    </a:cubicBezTo>
                    <a:close/>
                    <a:moveTo>
                      <a:pt x="59" y="48"/>
                    </a:moveTo>
                    <a:cubicBezTo>
                      <a:pt x="59" y="53"/>
                      <a:pt x="59" y="53"/>
                      <a:pt x="59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9" y="48"/>
                      <a:pt x="59" y="48"/>
                      <a:pt x="59" y="48"/>
                    </a:cubicBezTo>
                    <a:close/>
                    <a:moveTo>
                      <a:pt x="51" y="37"/>
                    </a:moveTo>
                    <a:cubicBezTo>
                      <a:pt x="51" y="33"/>
                      <a:pt x="51" y="33"/>
                      <a:pt x="51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59" y="24"/>
                      <a:pt x="59" y="2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6"/>
                      <a:pt x="58" y="37"/>
                      <a:pt x="56" y="37"/>
                    </a:cubicBezTo>
                    <a:lnTo>
                      <a:pt x="51" y="37"/>
                    </a:lnTo>
                    <a:close/>
                    <a:moveTo>
                      <a:pt x="44" y="53"/>
                    </a:moveTo>
                    <a:cubicBezTo>
                      <a:pt x="51" y="53"/>
                      <a:pt x="51" y="53"/>
                      <a:pt x="51" y="5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4" y="53"/>
                      <a:pt x="44" y="53"/>
                      <a:pt x="44" y="53"/>
                    </a:cubicBezTo>
                    <a:close/>
                    <a:moveTo>
                      <a:pt x="51" y="5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5"/>
                      <a:pt x="51" y="5"/>
                      <a:pt x="51" y="5"/>
                    </a:cubicBezTo>
                    <a:close/>
                    <a:moveTo>
                      <a:pt x="51" y="23"/>
                    </a:moveTo>
                    <a:cubicBezTo>
                      <a:pt x="51" y="27"/>
                      <a:pt x="51" y="27"/>
                      <a:pt x="51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5" y="37"/>
                      <a:pt x="44" y="36"/>
                      <a:pt x="44" y="3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4"/>
                      <a:pt x="45" y="23"/>
                      <a:pt x="46" y="23"/>
                    </a:cubicBezTo>
                    <a:cubicBezTo>
                      <a:pt x="51" y="23"/>
                      <a:pt x="51" y="23"/>
                      <a:pt x="51" y="23"/>
                    </a:cubicBezTo>
                    <a:close/>
                    <a:moveTo>
                      <a:pt x="51" y="38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51" y="38"/>
                      <a:pt x="51" y="38"/>
                      <a:pt x="51" y="38"/>
                    </a:cubicBezTo>
                    <a:close/>
                    <a:moveTo>
                      <a:pt x="51" y="48"/>
                    </a:moveTo>
                    <a:cubicBezTo>
                      <a:pt x="51" y="53"/>
                      <a:pt x="51" y="53"/>
                      <a:pt x="51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1" y="48"/>
                      <a:pt x="51" y="48"/>
                      <a:pt x="51" y="48"/>
                    </a:cubicBezTo>
                    <a:close/>
                    <a:moveTo>
                      <a:pt x="44" y="23"/>
                    </a:moveTo>
                    <a:cubicBezTo>
                      <a:pt x="44" y="18"/>
                      <a:pt x="44" y="18"/>
                      <a:pt x="44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0" y="8"/>
                      <a:pt x="51" y="9"/>
                      <a:pt x="51" y="1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21"/>
                      <a:pt x="50" y="23"/>
                      <a:pt x="49" y="23"/>
                    </a:cubicBezTo>
                    <a:lnTo>
                      <a:pt x="44" y="23"/>
                    </a:lnTo>
                    <a:close/>
                    <a:moveTo>
                      <a:pt x="36" y="53"/>
                    </a:move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3"/>
                      <a:pt x="36" y="53"/>
                      <a:pt x="36" y="53"/>
                    </a:cubicBezTo>
                    <a:close/>
                    <a:moveTo>
                      <a:pt x="44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5"/>
                      <a:pt x="44" y="5"/>
                      <a:pt x="44" y="5"/>
                    </a:cubicBezTo>
                    <a:close/>
                    <a:moveTo>
                      <a:pt x="44" y="8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8" y="23"/>
                      <a:pt x="36" y="21"/>
                      <a:pt x="36" y="2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9"/>
                      <a:pt x="38" y="8"/>
                      <a:pt x="39" y="8"/>
                    </a:cubicBezTo>
                    <a:cubicBezTo>
                      <a:pt x="44" y="8"/>
                      <a:pt x="44" y="8"/>
                      <a:pt x="44" y="8"/>
                    </a:cubicBezTo>
                    <a:close/>
                    <a:moveTo>
                      <a:pt x="44" y="38"/>
                    </a:moveTo>
                    <a:cubicBezTo>
                      <a:pt x="44" y="43"/>
                      <a:pt x="44" y="43"/>
                      <a:pt x="44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4" y="38"/>
                      <a:pt x="44" y="38"/>
                      <a:pt x="44" y="38"/>
                    </a:cubicBezTo>
                    <a:close/>
                    <a:moveTo>
                      <a:pt x="44" y="48"/>
                    </a:moveTo>
                    <a:cubicBezTo>
                      <a:pt x="44" y="53"/>
                      <a:pt x="44" y="53"/>
                      <a:pt x="44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4" y="48"/>
                      <a:pt x="44" y="48"/>
                      <a:pt x="44" y="48"/>
                    </a:cubicBezTo>
                    <a:close/>
                    <a:moveTo>
                      <a:pt x="36" y="37"/>
                    </a:moveTo>
                    <a:cubicBezTo>
                      <a:pt x="36" y="33"/>
                      <a:pt x="36" y="33"/>
                      <a:pt x="3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3" y="23"/>
                      <a:pt x="44" y="24"/>
                      <a:pt x="44" y="2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36"/>
                      <a:pt x="43" y="37"/>
                      <a:pt x="41" y="37"/>
                    </a:cubicBezTo>
                    <a:lnTo>
                      <a:pt x="36" y="37"/>
                    </a:lnTo>
                    <a:close/>
                    <a:moveTo>
                      <a:pt x="29" y="53"/>
                    </a:move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3"/>
                      <a:pt x="29" y="53"/>
                      <a:pt x="29" y="53"/>
                    </a:cubicBezTo>
                    <a:close/>
                    <a:moveTo>
                      <a:pt x="36" y="5"/>
                    </a:moveTo>
                    <a:cubicBezTo>
                      <a:pt x="29" y="5"/>
                      <a:pt x="29" y="5"/>
                      <a:pt x="29" y="5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5"/>
                      <a:pt x="36" y="5"/>
                      <a:pt x="36" y="5"/>
                    </a:cubicBezTo>
                    <a:close/>
                    <a:moveTo>
                      <a:pt x="36" y="23"/>
                    </a:moveTo>
                    <a:cubicBezTo>
                      <a:pt x="36" y="27"/>
                      <a:pt x="36" y="27"/>
                      <a:pt x="36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0" y="37"/>
                      <a:pt x="29" y="36"/>
                      <a:pt x="29" y="3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4"/>
                      <a:pt x="30" y="23"/>
                      <a:pt x="31" y="23"/>
                    </a:cubicBezTo>
                    <a:cubicBezTo>
                      <a:pt x="36" y="23"/>
                      <a:pt x="36" y="23"/>
                      <a:pt x="36" y="23"/>
                    </a:cubicBezTo>
                    <a:close/>
                    <a:moveTo>
                      <a:pt x="36" y="38"/>
                    </a:moveTo>
                    <a:cubicBezTo>
                      <a:pt x="36" y="43"/>
                      <a:pt x="36" y="43"/>
                      <a:pt x="36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6" y="38"/>
                      <a:pt x="36" y="38"/>
                      <a:pt x="36" y="38"/>
                    </a:cubicBezTo>
                    <a:close/>
                    <a:moveTo>
                      <a:pt x="36" y="48"/>
                    </a:moveTo>
                    <a:cubicBezTo>
                      <a:pt x="36" y="53"/>
                      <a:pt x="36" y="53"/>
                      <a:pt x="36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6" y="48"/>
                      <a:pt x="36" y="48"/>
                      <a:pt x="36" y="48"/>
                    </a:cubicBezTo>
                    <a:close/>
                    <a:moveTo>
                      <a:pt x="29" y="23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5" y="8"/>
                      <a:pt x="36" y="9"/>
                      <a:pt x="36" y="1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1"/>
                      <a:pt x="35" y="23"/>
                      <a:pt x="34" y="23"/>
                    </a:cubicBezTo>
                    <a:lnTo>
                      <a:pt x="29" y="23"/>
                    </a:lnTo>
                    <a:close/>
                    <a:moveTo>
                      <a:pt x="22" y="53"/>
                    </a:move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3"/>
                      <a:pt x="22" y="53"/>
                      <a:pt x="22" y="53"/>
                    </a:cubicBezTo>
                    <a:close/>
                    <a:moveTo>
                      <a:pt x="29" y="5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5"/>
                      <a:pt x="29" y="5"/>
                      <a:pt x="29" y="5"/>
                    </a:cubicBezTo>
                    <a:close/>
                    <a:moveTo>
                      <a:pt x="29" y="8"/>
                    </a:moveTo>
                    <a:cubicBezTo>
                      <a:pt x="29" y="13"/>
                      <a:pt x="29" y="13"/>
                      <a:pt x="29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3"/>
                      <a:pt x="22" y="21"/>
                      <a:pt x="22" y="2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9"/>
                      <a:pt x="23" y="8"/>
                      <a:pt x="24" y="8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  <a:moveTo>
                      <a:pt x="29" y="38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9" y="38"/>
                      <a:pt x="29" y="38"/>
                      <a:pt x="29" y="38"/>
                    </a:cubicBezTo>
                    <a:close/>
                    <a:moveTo>
                      <a:pt x="22" y="37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8" y="23"/>
                      <a:pt x="29" y="24"/>
                      <a:pt x="29" y="2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6"/>
                      <a:pt x="28" y="37"/>
                      <a:pt x="26" y="37"/>
                    </a:cubicBezTo>
                    <a:lnTo>
                      <a:pt x="22" y="37"/>
                    </a:lnTo>
                    <a:close/>
                    <a:moveTo>
                      <a:pt x="14" y="53"/>
                    </a:move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3"/>
                      <a:pt x="14" y="53"/>
                      <a:pt x="14" y="53"/>
                    </a:cubicBezTo>
                    <a:close/>
                    <a:moveTo>
                      <a:pt x="22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5"/>
                      <a:pt x="22" y="5"/>
                      <a:pt x="22" y="5"/>
                    </a:cubicBezTo>
                    <a:close/>
                    <a:moveTo>
                      <a:pt x="22" y="23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4"/>
                      <a:pt x="15" y="23"/>
                      <a:pt x="17" y="23"/>
                    </a:cubicBezTo>
                    <a:cubicBezTo>
                      <a:pt x="22" y="23"/>
                      <a:pt x="22" y="23"/>
                      <a:pt x="22" y="23"/>
                    </a:cubicBezTo>
                    <a:close/>
                    <a:moveTo>
                      <a:pt x="22" y="38"/>
                    </a:moveTo>
                    <a:cubicBezTo>
                      <a:pt x="22" y="53"/>
                      <a:pt x="22" y="53"/>
                      <a:pt x="22" y="53"/>
                    </a:cubicBezTo>
                    <a:cubicBezTo>
                      <a:pt x="20" y="53"/>
                      <a:pt x="19" y="52"/>
                      <a:pt x="19" y="50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39"/>
                      <a:pt x="20" y="38"/>
                      <a:pt x="22" y="38"/>
                    </a:cubicBezTo>
                    <a:close/>
                    <a:moveTo>
                      <a:pt x="14" y="23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8"/>
                      <a:pt x="21" y="9"/>
                      <a:pt x="21" y="1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1"/>
                      <a:pt x="20" y="23"/>
                      <a:pt x="19" y="23"/>
                    </a:cubicBezTo>
                    <a:lnTo>
                      <a:pt x="14" y="23"/>
                    </a:lnTo>
                    <a:close/>
                    <a:moveTo>
                      <a:pt x="5" y="53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0" y="57"/>
                      <a:pt x="0" y="5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3"/>
                      <a:pt x="5" y="53"/>
                      <a:pt x="5" y="53"/>
                    </a:cubicBezTo>
                    <a:close/>
                    <a:moveTo>
                      <a:pt x="14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7" y="9"/>
                      <a:pt x="7" y="1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1"/>
                      <a:pt x="8" y="23"/>
                      <a:pt x="9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4" y="13"/>
                      <a:pt x="14" y="13"/>
                      <a:pt x="14" y="13"/>
                    </a:cubicBezTo>
                    <a:lnTo>
                      <a:pt x="1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9" name="Freeform 281"/>
              <p:cNvSpPr>
                <a:spLocks noEditPoints="1"/>
              </p:cNvSpPr>
              <p:nvPr/>
            </p:nvSpPr>
            <p:spPr bwMode="auto">
              <a:xfrm>
                <a:off x="11056955" y="539754"/>
                <a:ext cx="160338" cy="47625"/>
              </a:xfrm>
              <a:custGeom>
                <a:avLst/>
                <a:gdLst>
                  <a:gd name="T0" fmla="*/ 35 w 71"/>
                  <a:gd name="T1" fmla="*/ 9 h 21"/>
                  <a:gd name="T2" fmla="*/ 51 w 71"/>
                  <a:gd name="T3" fmla="*/ 11 h 21"/>
                  <a:gd name="T4" fmla="*/ 62 w 71"/>
                  <a:gd name="T5" fmla="*/ 15 h 21"/>
                  <a:gd name="T6" fmla="*/ 65 w 71"/>
                  <a:gd name="T7" fmla="*/ 11 h 21"/>
                  <a:gd name="T8" fmla="*/ 52 w 71"/>
                  <a:gd name="T9" fmla="*/ 7 h 21"/>
                  <a:gd name="T10" fmla="*/ 35 w 71"/>
                  <a:gd name="T11" fmla="*/ 5 h 21"/>
                  <a:gd name="T12" fmla="*/ 35 w 71"/>
                  <a:gd name="T13" fmla="*/ 0 h 21"/>
                  <a:gd name="T14" fmla="*/ 53 w 71"/>
                  <a:gd name="T15" fmla="*/ 2 h 21"/>
                  <a:gd name="T16" fmla="*/ 69 w 71"/>
                  <a:gd name="T17" fmla="*/ 8 h 21"/>
                  <a:gd name="T18" fmla="*/ 70 w 71"/>
                  <a:gd name="T19" fmla="*/ 11 h 21"/>
                  <a:gd name="T20" fmla="*/ 65 w 71"/>
                  <a:gd name="T21" fmla="*/ 20 h 21"/>
                  <a:gd name="T22" fmla="*/ 62 w 71"/>
                  <a:gd name="T23" fmla="*/ 21 h 21"/>
                  <a:gd name="T24" fmla="*/ 50 w 71"/>
                  <a:gd name="T25" fmla="*/ 16 h 21"/>
                  <a:gd name="T26" fmla="*/ 35 w 71"/>
                  <a:gd name="T27" fmla="*/ 14 h 21"/>
                  <a:gd name="T28" fmla="*/ 35 w 71"/>
                  <a:gd name="T29" fmla="*/ 9 h 21"/>
                  <a:gd name="T30" fmla="*/ 6 w 71"/>
                  <a:gd name="T31" fmla="*/ 11 h 21"/>
                  <a:gd name="T32" fmla="*/ 8 w 71"/>
                  <a:gd name="T33" fmla="*/ 15 h 21"/>
                  <a:gd name="T34" fmla="*/ 20 w 71"/>
                  <a:gd name="T35" fmla="*/ 11 h 21"/>
                  <a:gd name="T36" fmla="*/ 35 w 71"/>
                  <a:gd name="T37" fmla="*/ 9 h 21"/>
                  <a:gd name="T38" fmla="*/ 35 w 71"/>
                  <a:gd name="T39" fmla="*/ 9 h 21"/>
                  <a:gd name="T40" fmla="*/ 35 w 71"/>
                  <a:gd name="T41" fmla="*/ 14 h 21"/>
                  <a:gd name="T42" fmla="*/ 35 w 71"/>
                  <a:gd name="T43" fmla="*/ 14 h 21"/>
                  <a:gd name="T44" fmla="*/ 21 w 71"/>
                  <a:gd name="T45" fmla="*/ 16 h 21"/>
                  <a:gd name="T46" fmla="*/ 8 w 71"/>
                  <a:gd name="T47" fmla="*/ 21 h 21"/>
                  <a:gd name="T48" fmla="*/ 5 w 71"/>
                  <a:gd name="T49" fmla="*/ 20 h 21"/>
                  <a:gd name="T50" fmla="*/ 0 w 71"/>
                  <a:gd name="T51" fmla="*/ 11 h 21"/>
                  <a:gd name="T52" fmla="*/ 1 w 71"/>
                  <a:gd name="T53" fmla="*/ 8 h 21"/>
                  <a:gd name="T54" fmla="*/ 17 w 71"/>
                  <a:gd name="T55" fmla="*/ 2 h 21"/>
                  <a:gd name="T56" fmla="*/ 35 w 71"/>
                  <a:gd name="T57" fmla="*/ 0 h 21"/>
                  <a:gd name="T58" fmla="*/ 35 w 71"/>
                  <a:gd name="T59" fmla="*/ 0 h 21"/>
                  <a:gd name="T60" fmla="*/ 35 w 71"/>
                  <a:gd name="T61" fmla="*/ 5 h 21"/>
                  <a:gd name="T62" fmla="*/ 35 w 71"/>
                  <a:gd name="T63" fmla="*/ 5 h 21"/>
                  <a:gd name="T64" fmla="*/ 18 w 71"/>
                  <a:gd name="T65" fmla="*/ 7 h 21"/>
                  <a:gd name="T66" fmla="*/ 6 w 71"/>
                  <a:gd name="T67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21">
                    <a:moveTo>
                      <a:pt x="35" y="9"/>
                    </a:moveTo>
                    <a:cubicBezTo>
                      <a:pt x="41" y="9"/>
                      <a:pt x="46" y="10"/>
                      <a:pt x="51" y="11"/>
                    </a:cubicBezTo>
                    <a:cubicBezTo>
                      <a:pt x="55" y="12"/>
                      <a:pt x="59" y="14"/>
                      <a:pt x="62" y="15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1" y="9"/>
                      <a:pt x="56" y="8"/>
                      <a:pt x="52" y="7"/>
                    </a:cubicBezTo>
                    <a:cubicBezTo>
                      <a:pt x="47" y="6"/>
                      <a:pt x="41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1" y="0"/>
                      <a:pt x="47" y="1"/>
                      <a:pt x="53" y="2"/>
                    </a:cubicBezTo>
                    <a:cubicBezTo>
                      <a:pt x="59" y="4"/>
                      <a:pt x="64" y="6"/>
                      <a:pt x="69" y="8"/>
                    </a:cubicBezTo>
                    <a:cubicBezTo>
                      <a:pt x="70" y="9"/>
                      <a:pt x="71" y="10"/>
                      <a:pt x="70" y="11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21"/>
                      <a:pt x="63" y="21"/>
                      <a:pt x="62" y="21"/>
                    </a:cubicBezTo>
                    <a:cubicBezTo>
                      <a:pt x="58" y="19"/>
                      <a:pt x="54" y="17"/>
                      <a:pt x="50" y="16"/>
                    </a:cubicBezTo>
                    <a:cubicBezTo>
                      <a:pt x="45" y="15"/>
                      <a:pt x="40" y="14"/>
                      <a:pt x="35" y="14"/>
                    </a:cubicBezTo>
                    <a:lnTo>
                      <a:pt x="35" y="9"/>
                    </a:lnTo>
                    <a:close/>
                    <a:moveTo>
                      <a:pt x="6" y="11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12" y="14"/>
                      <a:pt x="15" y="12"/>
                      <a:pt x="20" y="11"/>
                    </a:cubicBezTo>
                    <a:cubicBezTo>
                      <a:pt x="25" y="10"/>
                      <a:pt x="30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0" y="14"/>
                      <a:pt x="25" y="15"/>
                      <a:pt x="21" y="16"/>
                    </a:cubicBezTo>
                    <a:cubicBezTo>
                      <a:pt x="16" y="17"/>
                      <a:pt x="12" y="19"/>
                      <a:pt x="8" y="21"/>
                    </a:cubicBezTo>
                    <a:cubicBezTo>
                      <a:pt x="7" y="21"/>
                      <a:pt x="6" y="21"/>
                      <a:pt x="5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9"/>
                      <a:pt x="1" y="8"/>
                    </a:cubicBezTo>
                    <a:cubicBezTo>
                      <a:pt x="6" y="6"/>
                      <a:pt x="12" y="4"/>
                      <a:pt x="17" y="2"/>
                    </a:cubicBezTo>
                    <a:cubicBezTo>
                      <a:pt x="23" y="1"/>
                      <a:pt x="29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29" y="5"/>
                      <a:pt x="24" y="6"/>
                      <a:pt x="18" y="7"/>
                    </a:cubicBezTo>
                    <a:cubicBezTo>
                      <a:pt x="14" y="8"/>
                      <a:pt x="10" y="9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0" name="Freeform 282"/>
              <p:cNvSpPr>
                <a:spLocks noEditPoints="1"/>
              </p:cNvSpPr>
              <p:nvPr/>
            </p:nvSpPr>
            <p:spPr bwMode="auto">
              <a:xfrm>
                <a:off x="11033142" y="500067"/>
                <a:ext cx="209551" cy="53976"/>
              </a:xfrm>
              <a:custGeom>
                <a:avLst/>
                <a:gdLst>
                  <a:gd name="T0" fmla="*/ 87 w 93"/>
                  <a:gd name="T1" fmla="*/ 14 h 24"/>
                  <a:gd name="T2" fmla="*/ 69 w 93"/>
                  <a:gd name="T3" fmla="*/ 8 h 24"/>
                  <a:gd name="T4" fmla="*/ 46 w 93"/>
                  <a:gd name="T5" fmla="*/ 5 h 24"/>
                  <a:gd name="T6" fmla="*/ 46 w 93"/>
                  <a:gd name="T7" fmla="*/ 5 h 24"/>
                  <a:gd name="T8" fmla="*/ 46 w 93"/>
                  <a:gd name="T9" fmla="*/ 0 h 24"/>
                  <a:gd name="T10" fmla="*/ 46 w 93"/>
                  <a:gd name="T11" fmla="*/ 0 h 24"/>
                  <a:gd name="T12" fmla="*/ 70 w 93"/>
                  <a:gd name="T13" fmla="*/ 3 h 24"/>
                  <a:gd name="T14" fmla="*/ 91 w 93"/>
                  <a:gd name="T15" fmla="*/ 11 h 24"/>
                  <a:gd name="T16" fmla="*/ 92 w 93"/>
                  <a:gd name="T17" fmla="*/ 14 h 24"/>
                  <a:gd name="T18" fmla="*/ 88 w 93"/>
                  <a:gd name="T19" fmla="*/ 23 h 24"/>
                  <a:gd name="T20" fmla="*/ 84 w 93"/>
                  <a:gd name="T21" fmla="*/ 24 h 24"/>
                  <a:gd name="T22" fmla="*/ 67 w 93"/>
                  <a:gd name="T23" fmla="*/ 17 h 24"/>
                  <a:gd name="T24" fmla="*/ 46 w 93"/>
                  <a:gd name="T25" fmla="*/ 15 h 24"/>
                  <a:gd name="T26" fmla="*/ 46 w 93"/>
                  <a:gd name="T27" fmla="*/ 15 h 24"/>
                  <a:gd name="T28" fmla="*/ 46 w 93"/>
                  <a:gd name="T29" fmla="*/ 10 h 24"/>
                  <a:gd name="T30" fmla="*/ 46 w 93"/>
                  <a:gd name="T31" fmla="*/ 10 h 24"/>
                  <a:gd name="T32" fmla="*/ 68 w 93"/>
                  <a:gd name="T33" fmla="*/ 12 h 24"/>
                  <a:gd name="T34" fmla="*/ 84 w 93"/>
                  <a:gd name="T35" fmla="*/ 18 h 24"/>
                  <a:gd name="T36" fmla="*/ 87 w 93"/>
                  <a:gd name="T37" fmla="*/ 14 h 24"/>
                  <a:gd name="T38" fmla="*/ 46 w 93"/>
                  <a:gd name="T39" fmla="*/ 5 h 24"/>
                  <a:gd name="T40" fmla="*/ 24 w 93"/>
                  <a:gd name="T41" fmla="*/ 8 h 24"/>
                  <a:gd name="T42" fmla="*/ 6 w 93"/>
                  <a:gd name="T43" fmla="*/ 14 h 24"/>
                  <a:gd name="T44" fmla="*/ 8 w 93"/>
                  <a:gd name="T45" fmla="*/ 18 h 24"/>
                  <a:gd name="T46" fmla="*/ 25 w 93"/>
                  <a:gd name="T47" fmla="*/ 12 h 24"/>
                  <a:gd name="T48" fmla="*/ 46 w 93"/>
                  <a:gd name="T49" fmla="*/ 10 h 24"/>
                  <a:gd name="T50" fmla="*/ 46 w 93"/>
                  <a:gd name="T51" fmla="*/ 15 h 24"/>
                  <a:gd name="T52" fmla="*/ 26 w 93"/>
                  <a:gd name="T53" fmla="*/ 17 h 24"/>
                  <a:gd name="T54" fmla="*/ 8 w 93"/>
                  <a:gd name="T55" fmla="*/ 24 h 24"/>
                  <a:gd name="T56" fmla="*/ 5 w 93"/>
                  <a:gd name="T57" fmla="*/ 23 h 24"/>
                  <a:gd name="T58" fmla="*/ 0 w 93"/>
                  <a:gd name="T59" fmla="*/ 14 h 24"/>
                  <a:gd name="T60" fmla="*/ 1 w 93"/>
                  <a:gd name="T61" fmla="*/ 11 h 24"/>
                  <a:gd name="T62" fmla="*/ 22 w 93"/>
                  <a:gd name="T63" fmla="*/ 3 h 24"/>
                  <a:gd name="T64" fmla="*/ 46 w 93"/>
                  <a:gd name="T65" fmla="*/ 0 h 24"/>
                  <a:gd name="T66" fmla="*/ 46 w 93"/>
                  <a:gd name="T67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24">
                    <a:moveTo>
                      <a:pt x="87" y="14"/>
                    </a:moveTo>
                    <a:cubicBezTo>
                      <a:pt x="81" y="12"/>
                      <a:pt x="75" y="9"/>
                      <a:pt x="69" y="8"/>
                    </a:cubicBezTo>
                    <a:cubicBezTo>
                      <a:pt x="62" y="6"/>
                      <a:pt x="54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4" y="0"/>
                      <a:pt x="62" y="1"/>
                      <a:pt x="70" y="3"/>
                    </a:cubicBezTo>
                    <a:cubicBezTo>
                      <a:pt x="78" y="5"/>
                      <a:pt x="85" y="8"/>
                      <a:pt x="91" y="11"/>
                    </a:cubicBezTo>
                    <a:cubicBezTo>
                      <a:pt x="92" y="12"/>
                      <a:pt x="93" y="13"/>
                      <a:pt x="92" y="14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7" y="24"/>
                      <a:pt x="85" y="24"/>
                      <a:pt x="84" y="24"/>
                    </a:cubicBezTo>
                    <a:cubicBezTo>
                      <a:pt x="79" y="21"/>
                      <a:pt x="73" y="18"/>
                      <a:pt x="67" y="17"/>
                    </a:cubicBezTo>
                    <a:cubicBezTo>
                      <a:pt x="60" y="15"/>
                      <a:pt x="53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54" y="10"/>
                      <a:pt x="61" y="11"/>
                      <a:pt x="68" y="12"/>
                    </a:cubicBezTo>
                    <a:cubicBezTo>
                      <a:pt x="74" y="14"/>
                      <a:pt x="79" y="16"/>
                      <a:pt x="84" y="18"/>
                    </a:cubicBezTo>
                    <a:lnTo>
                      <a:pt x="87" y="14"/>
                    </a:lnTo>
                    <a:close/>
                    <a:moveTo>
                      <a:pt x="46" y="5"/>
                    </a:moveTo>
                    <a:cubicBezTo>
                      <a:pt x="38" y="5"/>
                      <a:pt x="31" y="6"/>
                      <a:pt x="24" y="8"/>
                    </a:cubicBezTo>
                    <a:cubicBezTo>
                      <a:pt x="17" y="9"/>
                      <a:pt x="11" y="12"/>
                      <a:pt x="6" y="14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3" y="16"/>
                      <a:pt x="19" y="14"/>
                      <a:pt x="25" y="12"/>
                    </a:cubicBezTo>
                    <a:cubicBezTo>
                      <a:pt x="32" y="11"/>
                      <a:pt x="39" y="10"/>
                      <a:pt x="46" y="10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39" y="15"/>
                      <a:pt x="32" y="15"/>
                      <a:pt x="26" y="17"/>
                    </a:cubicBezTo>
                    <a:cubicBezTo>
                      <a:pt x="19" y="18"/>
                      <a:pt x="13" y="21"/>
                      <a:pt x="8" y="24"/>
                    </a:cubicBezTo>
                    <a:cubicBezTo>
                      <a:pt x="7" y="24"/>
                      <a:pt x="5" y="24"/>
                      <a:pt x="5" y="2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3"/>
                      <a:pt x="0" y="12"/>
                      <a:pt x="1" y="11"/>
                    </a:cubicBezTo>
                    <a:cubicBezTo>
                      <a:pt x="8" y="8"/>
                      <a:pt x="15" y="5"/>
                      <a:pt x="22" y="3"/>
                    </a:cubicBezTo>
                    <a:cubicBezTo>
                      <a:pt x="30" y="1"/>
                      <a:pt x="38" y="0"/>
                      <a:pt x="46" y="0"/>
                    </a:cubicBezTo>
                    <a:lnTo>
                      <a:pt x="4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1" name="Freeform 283"/>
              <p:cNvSpPr>
                <a:spLocks noEditPoints="1"/>
              </p:cNvSpPr>
              <p:nvPr/>
            </p:nvSpPr>
            <p:spPr bwMode="auto">
              <a:xfrm>
                <a:off x="8285175" y="4302150"/>
                <a:ext cx="166688" cy="187326"/>
              </a:xfrm>
              <a:custGeom>
                <a:avLst/>
                <a:gdLst>
                  <a:gd name="T0" fmla="*/ 65 w 74"/>
                  <a:gd name="T1" fmla="*/ 15 h 83"/>
                  <a:gd name="T2" fmla="*/ 72 w 74"/>
                  <a:gd name="T3" fmla="*/ 23 h 83"/>
                  <a:gd name="T4" fmla="*/ 71 w 74"/>
                  <a:gd name="T5" fmla="*/ 26 h 83"/>
                  <a:gd name="T6" fmla="*/ 52 w 74"/>
                  <a:gd name="T7" fmla="*/ 47 h 83"/>
                  <a:gd name="T8" fmla="*/ 69 w 74"/>
                  <a:gd name="T9" fmla="*/ 49 h 83"/>
                  <a:gd name="T10" fmla="*/ 73 w 74"/>
                  <a:gd name="T11" fmla="*/ 56 h 83"/>
                  <a:gd name="T12" fmla="*/ 72 w 74"/>
                  <a:gd name="T13" fmla="*/ 59 h 83"/>
                  <a:gd name="T14" fmla="*/ 51 w 74"/>
                  <a:gd name="T15" fmla="*/ 65 h 83"/>
                  <a:gd name="T16" fmla="*/ 36 w 74"/>
                  <a:gd name="T17" fmla="*/ 82 h 83"/>
                  <a:gd name="T18" fmla="*/ 37 w 74"/>
                  <a:gd name="T19" fmla="*/ 76 h 83"/>
                  <a:gd name="T20" fmla="*/ 49 w 74"/>
                  <a:gd name="T21" fmla="*/ 60 h 83"/>
                  <a:gd name="T22" fmla="*/ 65 w 74"/>
                  <a:gd name="T23" fmla="*/ 52 h 83"/>
                  <a:gd name="T24" fmla="*/ 49 w 74"/>
                  <a:gd name="T25" fmla="*/ 51 h 83"/>
                  <a:gd name="T26" fmla="*/ 40 w 74"/>
                  <a:gd name="T27" fmla="*/ 37 h 83"/>
                  <a:gd name="T28" fmla="*/ 66 w 74"/>
                  <a:gd name="T29" fmla="*/ 23 h 83"/>
                  <a:gd name="T30" fmla="*/ 36 w 74"/>
                  <a:gd name="T31" fmla="*/ 25 h 83"/>
                  <a:gd name="T32" fmla="*/ 36 w 74"/>
                  <a:gd name="T33" fmla="*/ 68 h 83"/>
                  <a:gd name="T34" fmla="*/ 39 w 74"/>
                  <a:gd name="T35" fmla="*/ 58 h 83"/>
                  <a:gd name="T36" fmla="*/ 36 w 74"/>
                  <a:gd name="T37" fmla="*/ 68 h 83"/>
                  <a:gd name="T38" fmla="*/ 21 w 74"/>
                  <a:gd name="T39" fmla="*/ 4 h 83"/>
                  <a:gd name="T40" fmla="*/ 29 w 74"/>
                  <a:gd name="T41" fmla="*/ 12 h 83"/>
                  <a:gd name="T42" fmla="*/ 36 w 74"/>
                  <a:gd name="T43" fmla="*/ 20 h 83"/>
                  <a:gd name="T44" fmla="*/ 34 w 74"/>
                  <a:gd name="T45" fmla="*/ 26 h 83"/>
                  <a:gd name="T46" fmla="*/ 25 w 74"/>
                  <a:gd name="T47" fmla="*/ 15 h 83"/>
                  <a:gd name="T48" fmla="*/ 18 w 74"/>
                  <a:gd name="T49" fmla="*/ 8 h 83"/>
                  <a:gd name="T50" fmla="*/ 12 w 74"/>
                  <a:gd name="T51" fmla="*/ 13 h 83"/>
                  <a:gd name="T52" fmla="*/ 15 w 74"/>
                  <a:gd name="T53" fmla="*/ 22 h 83"/>
                  <a:gd name="T54" fmla="*/ 22 w 74"/>
                  <a:gd name="T55" fmla="*/ 34 h 83"/>
                  <a:gd name="T56" fmla="*/ 7 w 74"/>
                  <a:gd name="T57" fmla="*/ 62 h 83"/>
                  <a:gd name="T58" fmla="*/ 27 w 74"/>
                  <a:gd name="T59" fmla="*/ 43 h 83"/>
                  <a:gd name="T60" fmla="*/ 36 w 74"/>
                  <a:gd name="T61" fmla="*/ 53 h 83"/>
                  <a:gd name="T62" fmla="*/ 35 w 74"/>
                  <a:gd name="T63" fmla="*/ 73 h 83"/>
                  <a:gd name="T64" fmla="*/ 36 w 74"/>
                  <a:gd name="T65" fmla="*/ 82 h 83"/>
                  <a:gd name="T66" fmla="*/ 35 w 74"/>
                  <a:gd name="T67" fmla="*/ 81 h 83"/>
                  <a:gd name="T68" fmla="*/ 30 w 74"/>
                  <a:gd name="T69" fmla="*/ 74 h 83"/>
                  <a:gd name="T70" fmla="*/ 30 w 74"/>
                  <a:gd name="T71" fmla="*/ 72 h 83"/>
                  <a:gd name="T72" fmla="*/ 28 w 74"/>
                  <a:gd name="T73" fmla="*/ 49 h 83"/>
                  <a:gd name="T74" fmla="*/ 5 w 74"/>
                  <a:gd name="T75" fmla="*/ 68 h 83"/>
                  <a:gd name="T76" fmla="*/ 5 w 74"/>
                  <a:gd name="T77" fmla="*/ 67 h 83"/>
                  <a:gd name="T78" fmla="*/ 0 w 74"/>
                  <a:gd name="T79" fmla="*/ 58 h 83"/>
                  <a:gd name="T80" fmla="*/ 17 w 74"/>
                  <a:gd name="T81" fmla="*/ 33 h 83"/>
                  <a:gd name="T82" fmla="*/ 11 w 74"/>
                  <a:gd name="T83" fmla="*/ 24 h 83"/>
                  <a:gd name="T84" fmla="*/ 9 w 74"/>
                  <a:gd name="T85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83">
                    <a:moveTo>
                      <a:pt x="36" y="20"/>
                    </a:moveTo>
                    <a:cubicBezTo>
                      <a:pt x="65" y="15"/>
                      <a:pt x="65" y="15"/>
                      <a:pt x="65" y="15"/>
                    </a:cubicBezTo>
                    <a:cubicBezTo>
                      <a:pt x="66" y="15"/>
                      <a:pt x="67" y="15"/>
                      <a:pt x="67" y="1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4"/>
                      <a:pt x="72" y="26"/>
                      <a:pt x="71" y="26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8" y="48"/>
                      <a:pt x="68" y="48"/>
                      <a:pt x="69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4" y="57"/>
                      <a:pt x="74" y="58"/>
                      <a:pt x="73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2"/>
                      <a:pt x="37" y="83"/>
                      <a:pt x="36" y="82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9" y="60"/>
                      <a:pt x="49" y="60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0" y="52"/>
                      <a:pt x="49" y="51"/>
                      <a:pt x="49" y="51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9" y="36"/>
                      <a:pt x="40" y="34"/>
                      <a:pt x="41" y="34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0"/>
                      <a:pt x="36" y="20"/>
                      <a:pt x="36" y="20"/>
                    </a:cubicBezTo>
                    <a:close/>
                    <a:moveTo>
                      <a:pt x="36" y="68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40" y="59"/>
                      <a:pt x="39" y="58"/>
                      <a:pt x="39" y="58"/>
                    </a:cubicBezTo>
                    <a:cubicBezTo>
                      <a:pt x="36" y="53"/>
                      <a:pt x="36" y="53"/>
                      <a:pt x="36" y="53"/>
                    </a:cubicBezTo>
                    <a:lnTo>
                      <a:pt x="36" y="68"/>
                    </a:lnTo>
                    <a:close/>
                    <a:moveTo>
                      <a:pt x="9" y="2"/>
                    </a:moveTo>
                    <a:cubicBezTo>
                      <a:pt x="12" y="0"/>
                      <a:pt x="17" y="2"/>
                      <a:pt x="21" y="4"/>
                    </a:cubicBezTo>
                    <a:cubicBezTo>
                      <a:pt x="24" y="7"/>
                      <a:pt x="27" y="10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3" y="26"/>
                      <a:pt x="32" y="25"/>
                      <a:pt x="32" y="2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3"/>
                      <a:pt x="21" y="10"/>
                      <a:pt x="18" y="8"/>
                    </a:cubicBezTo>
                    <a:cubicBezTo>
                      <a:pt x="16" y="7"/>
                      <a:pt x="13" y="6"/>
                      <a:pt x="12" y="6"/>
                    </a:cubicBezTo>
                    <a:cubicBezTo>
                      <a:pt x="11" y="7"/>
                      <a:pt x="11" y="10"/>
                      <a:pt x="12" y="13"/>
                    </a:cubicBezTo>
                    <a:cubicBezTo>
                      <a:pt x="13" y="16"/>
                      <a:pt x="14" y="20"/>
                      <a:pt x="15" y="2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2"/>
                      <a:pt x="22" y="33"/>
                      <a:pt x="22" y="34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3"/>
                      <a:pt x="26" y="43"/>
                      <a:pt x="27" y="43"/>
                    </a:cubicBezTo>
                    <a:cubicBezTo>
                      <a:pt x="28" y="42"/>
                      <a:pt x="29" y="43"/>
                      <a:pt x="30" y="44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5" y="82"/>
                      <a:pt x="35" y="82"/>
                    </a:cubicBezTo>
                    <a:cubicBezTo>
                      <a:pt x="35" y="82"/>
                      <a:pt x="35" y="82"/>
                      <a:pt x="35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3"/>
                      <a:pt x="30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8" y="69"/>
                      <a:pt x="6" y="69"/>
                      <a:pt x="5" y="68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2"/>
                      <a:pt x="8" y="18"/>
                      <a:pt x="7" y="13"/>
                    </a:cubicBezTo>
                    <a:cubicBezTo>
                      <a:pt x="6" y="9"/>
                      <a:pt x="7" y="4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2" name="Freeform 284"/>
              <p:cNvSpPr>
                <a:spLocks noEditPoints="1"/>
              </p:cNvSpPr>
              <p:nvPr/>
            </p:nvSpPr>
            <p:spPr bwMode="auto">
              <a:xfrm>
                <a:off x="7699387" y="4202138"/>
                <a:ext cx="79375" cy="214315"/>
              </a:xfrm>
              <a:custGeom>
                <a:avLst/>
                <a:gdLst>
                  <a:gd name="T0" fmla="*/ 19 w 35"/>
                  <a:gd name="T1" fmla="*/ 90 h 95"/>
                  <a:gd name="T2" fmla="*/ 21 w 35"/>
                  <a:gd name="T3" fmla="*/ 42 h 95"/>
                  <a:gd name="T4" fmla="*/ 28 w 35"/>
                  <a:gd name="T5" fmla="*/ 33 h 95"/>
                  <a:gd name="T6" fmla="*/ 30 w 35"/>
                  <a:gd name="T7" fmla="*/ 29 h 95"/>
                  <a:gd name="T8" fmla="*/ 28 w 35"/>
                  <a:gd name="T9" fmla="*/ 15 h 95"/>
                  <a:gd name="T10" fmla="*/ 27 w 35"/>
                  <a:gd name="T11" fmla="*/ 14 h 95"/>
                  <a:gd name="T12" fmla="*/ 27 w 35"/>
                  <a:gd name="T13" fmla="*/ 13 h 95"/>
                  <a:gd name="T14" fmla="*/ 26 w 35"/>
                  <a:gd name="T15" fmla="*/ 10 h 95"/>
                  <a:gd name="T16" fmla="*/ 25 w 35"/>
                  <a:gd name="T17" fmla="*/ 26 h 95"/>
                  <a:gd name="T18" fmla="*/ 25 w 35"/>
                  <a:gd name="T19" fmla="*/ 26 h 95"/>
                  <a:gd name="T20" fmla="*/ 19 w 35"/>
                  <a:gd name="T21" fmla="*/ 24 h 95"/>
                  <a:gd name="T22" fmla="*/ 17 w 35"/>
                  <a:gd name="T23" fmla="*/ 5 h 95"/>
                  <a:gd name="T24" fmla="*/ 20 w 35"/>
                  <a:gd name="T25" fmla="*/ 0 h 95"/>
                  <a:gd name="T26" fmla="*/ 21 w 35"/>
                  <a:gd name="T27" fmla="*/ 1 h 95"/>
                  <a:gd name="T28" fmla="*/ 31 w 35"/>
                  <a:gd name="T29" fmla="*/ 11 h 95"/>
                  <a:gd name="T30" fmla="*/ 32 w 35"/>
                  <a:gd name="T31" fmla="*/ 12 h 95"/>
                  <a:gd name="T32" fmla="*/ 32 w 35"/>
                  <a:gd name="T33" fmla="*/ 14 h 95"/>
                  <a:gd name="T34" fmla="*/ 35 w 35"/>
                  <a:gd name="T35" fmla="*/ 30 h 95"/>
                  <a:gd name="T36" fmla="*/ 33 w 35"/>
                  <a:gd name="T37" fmla="*/ 35 h 95"/>
                  <a:gd name="T38" fmla="*/ 24 w 35"/>
                  <a:gd name="T39" fmla="*/ 45 h 95"/>
                  <a:gd name="T40" fmla="*/ 22 w 35"/>
                  <a:gd name="T41" fmla="*/ 95 h 95"/>
                  <a:gd name="T42" fmla="*/ 17 w 35"/>
                  <a:gd name="T43" fmla="*/ 90 h 95"/>
                  <a:gd name="T44" fmla="*/ 7 w 35"/>
                  <a:gd name="T45" fmla="*/ 15 h 95"/>
                  <a:gd name="T46" fmla="*/ 5 w 35"/>
                  <a:gd name="T47" fmla="*/ 29 h 95"/>
                  <a:gd name="T48" fmla="*/ 10 w 35"/>
                  <a:gd name="T49" fmla="*/ 38 h 95"/>
                  <a:gd name="T50" fmla="*/ 15 w 35"/>
                  <a:gd name="T51" fmla="*/ 44 h 95"/>
                  <a:gd name="T52" fmla="*/ 15 w 35"/>
                  <a:gd name="T53" fmla="*/ 90 h 95"/>
                  <a:gd name="T54" fmla="*/ 17 w 35"/>
                  <a:gd name="T55" fmla="*/ 95 h 95"/>
                  <a:gd name="T56" fmla="*/ 11 w 35"/>
                  <a:gd name="T57" fmla="*/ 93 h 95"/>
                  <a:gd name="T58" fmla="*/ 7 w 35"/>
                  <a:gd name="T59" fmla="*/ 42 h 95"/>
                  <a:gd name="T60" fmla="*/ 0 w 35"/>
                  <a:gd name="T61" fmla="*/ 30 h 95"/>
                  <a:gd name="T62" fmla="*/ 3 w 35"/>
                  <a:gd name="T63" fmla="*/ 14 h 95"/>
                  <a:gd name="T64" fmla="*/ 3 w 35"/>
                  <a:gd name="T65" fmla="*/ 12 h 95"/>
                  <a:gd name="T66" fmla="*/ 3 w 35"/>
                  <a:gd name="T67" fmla="*/ 12 h 95"/>
                  <a:gd name="T68" fmla="*/ 12 w 35"/>
                  <a:gd name="T69" fmla="*/ 0 h 95"/>
                  <a:gd name="T70" fmla="*/ 14 w 35"/>
                  <a:gd name="T71" fmla="*/ 1 h 95"/>
                  <a:gd name="T72" fmla="*/ 17 w 35"/>
                  <a:gd name="T73" fmla="*/ 0 h 95"/>
                  <a:gd name="T74" fmla="*/ 17 w 35"/>
                  <a:gd name="T75" fmla="*/ 5 h 95"/>
                  <a:gd name="T76" fmla="*/ 13 w 35"/>
                  <a:gd name="T77" fmla="*/ 26 h 95"/>
                  <a:gd name="T78" fmla="*/ 10 w 35"/>
                  <a:gd name="T79" fmla="*/ 26 h 95"/>
                  <a:gd name="T80" fmla="*/ 8 w 35"/>
                  <a:gd name="T81" fmla="*/ 23 h 95"/>
                  <a:gd name="T82" fmla="*/ 8 w 35"/>
                  <a:gd name="T83" fmla="*/ 13 h 95"/>
                  <a:gd name="T84" fmla="*/ 8 w 35"/>
                  <a:gd name="T8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" h="95">
                    <a:moveTo>
                      <a:pt x="17" y="90"/>
                    </a:moveTo>
                    <a:cubicBezTo>
                      <a:pt x="19" y="90"/>
                      <a:pt x="19" y="90"/>
                      <a:pt x="19" y="90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20" y="42"/>
                      <a:pt x="21" y="42"/>
                    </a:cubicBezTo>
                    <a:cubicBezTo>
                      <a:pt x="22" y="41"/>
                      <a:pt x="23" y="40"/>
                      <a:pt x="24" y="38"/>
                    </a:cubicBezTo>
                    <a:cubicBezTo>
                      <a:pt x="26" y="37"/>
                      <a:pt x="27" y="34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1"/>
                      <a:pt x="30" y="30"/>
                      <a:pt x="30" y="29"/>
                    </a:cubicBezTo>
                    <a:cubicBezTo>
                      <a:pt x="30" y="28"/>
                      <a:pt x="30" y="26"/>
                      <a:pt x="30" y="25"/>
                    </a:cubicBezTo>
                    <a:cubicBezTo>
                      <a:pt x="30" y="22"/>
                      <a:pt x="29" y="18"/>
                      <a:pt x="28" y="1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6" y="12"/>
                      <a:pt x="26" y="11"/>
                      <a:pt x="26" y="10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5"/>
                      <a:pt x="26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6"/>
                      <a:pt x="20" y="25"/>
                      <a:pt x="19" y="24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1" y="0"/>
                      <a:pt x="21" y="1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8" y="1"/>
                      <a:pt x="30" y="8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7"/>
                      <a:pt x="35" y="21"/>
                      <a:pt x="35" y="24"/>
                    </a:cubicBezTo>
                    <a:cubicBezTo>
                      <a:pt x="35" y="26"/>
                      <a:pt x="35" y="28"/>
                      <a:pt x="35" y="30"/>
                    </a:cubicBezTo>
                    <a:cubicBezTo>
                      <a:pt x="34" y="32"/>
                      <a:pt x="34" y="33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1" y="37"/>
                      <a:pt x="30" y="40"/>
                      <a:pt x="28" y="42"/>
                    </a:cubicBezTo>
                    <a:cubicBezTo>
                      <a:pt x="27" y="43"/>
                      <a:pt x="25" y="44"/>
                      <a:pt x="24" y="45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24" y="94"/>
                      <a:pt x="23" y="95"/>
                      <a:pt x="22" y="95"/>
                    </a:cubicBezTo>
                    <a:cubicBezTo>
                      <a:pt x="17" y="95"/>
                      <a:pt x="17" y="95"/>
                      <a:pt x="17" y="95"/>
                    </a:cubicBezTo>
                    <a:lnTo>
                      <a:pt x="17" y="90"/>
                    </a:lnTo>
                    <a:close/>
                    <a:moveTo>
                      <a:pt x="8" y="14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6" y="18"/>
                      <a:pt x="5" y="22"/>
                      <a:pt x="5" y="25"/>
                    </a:cubicBezTo>
                    <a:cubicBezTo>
                      <a:pt x="4" y="26"/>
                      <a:pt x="4" y="28"/>
                      <a:pt x="5" y="29"/>
                    </a:cubicBezTo>
                    <a:cubicBezTo>
                      <a:pt x="5" y="30"/>
                      <a:pt x="6" y="31"/>
                      <a:pt x="6" y="33"/>
                    </a:cubicBezTo>
                    <a:cubicBezTo>
                      <a:pt x="7" y="34"/>
                      <a:pt x="9" y="37"/>
                      <a:pt x="10" y="38"/>
                    </a:cubicBezTo>
                    <a:cubicBezTo>
                      <a:pt x="12" y="40"/>
                      <a:pt x="13" y="41"/>
                      <a:pt x="14" y="42"/>
                    </a:cubicBezTo>
                    <a:cubicBezTo>
                      <a:pt x="15" y="42"/>
                      <a:pt x="15" y="43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12" y="95"/>
                      <a:pt x="11" y="94"/>
                      <a:pt x="11" y="93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44"/>
                      <a:pt x="8" y="43"/>
                      <a:pt x="7" y="42"/>
                    </a:cubicBezTo>
                    <a:cubicBezTo>
                      <a:pt x="5" y="39"/>
                      <a:pt x="3" y="37"/>
                      <a:pt x="2" y="35"/>
                    </a:cubicBezTo>
                    <a:cubicBezTo>
                      <a:pt x="1" y="33"/>
                      <a:pt x="1" y="32"/>
                      <a:pt x="0" y="30"/>
                    </a:cubicBezTo>
                    <a:cubicBezTo>
                      <a:pt x="0" y="28"/>
                      <a:pt x="0" y="26"/>
                      <a:pt x="0" y="24"/>
                    </a:cubicBezTo>
                    <a:cubicBezTo>
                      <a:pt x="0" y="21"/>
                      <a:pt x="1" y="17"/>
                      <a:pt x="3" y="1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5" y="8"/>
                      <a:pt x="7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3" y="0"/>
                    </a:cubicBezTo>
                    <a:cubicBezTo>
                      <a:pt x="13" y="0"/>
                      <a:pt x="13" y="1"/>
                      <a:pt x="14" y="1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5"/>
                      <a:pt x="14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24"/>
                      <a:pt x="8" y="24"/>
                      <a:pt x="8" y="23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1"/>
                      <a:pt x="8" y="12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3" name="Freeform 286"/>
              <p:cNvSpPr>
                <a:spLocks noEditPoints="1"/>
              </p:cNvSpPr>
              <p:nvPr/>
            </p:nvSpPr>
            <p:spPr bwMode="auto">
              <a:xfrm>
                <a:off x="5037145" y="249240"/>
                <a:ext cx="452439" cy="454028"/>
              </a:xfrm>
              <a:custGeom>
                <a:avLst/>
                <a:gdLst>
                  <a:gd name="T0" fmla="*/ 100 w 200"/>
                  <a:gd name="T1" fmla="*/ 196 h 201"/>
                  <a:gd name="T2" fmla="*/ 167 w 200"/>
                  <a:gd name="T3" fmla="*/ 168 h 201"/>
                  <a:gd name="T4" fmla="*/ 195 w 200"/>
                  <a:gd name="T5" fmla="*/ 100 h 201"/>
                  <a:gd name="T6" fmla="*/ 167 w 200"/>
                  <a:gd name="T7" fmla="*/ 33 h 201"/>
                  <a:gd name="T8" fmla="*/ 100 w 200"/>
                  <a:gd name="T9" fmla="*/ 5 h 201"/>
                  <a:gd name="T10" fmla="*/ 100 w 200"/>
                  <a:gd name="T11" fmla="*/ 0 h 201"/>
                  <a:gd name="T12" fmla="*/ 171 w 200"/>
                  <a:gd name="T13" fmla="*/ 29 h 201"/>
                  <a:gd name="T14" fmla="*/ 200 w 200"/>
                  <a:gd name="T15" fmla="*/ 100 h 201"/>
                  <a:gd name="T16" fmla="*/ 171 w 200"/>
                  <a:gd name="T17" fmla="*/ 171 h 201"/>
                  <a:gd name="T18" fmla="*/ 100 w 200"/>
                  <a:gd name="T19" fmla="*/ 201 h 201"/>
                  <a:gd name="T20" fmla="*/ 100 w 200"/>
                  <a:gd name="T21" fmla="*/ 196 h 201"/>
                  <a:gd name="T22" fmla="*/ 100 w 200"/>
                  <a:gd name="T23" fmla="*/ 131 h 201"/>
                  <a:gd name="T24" fmla="*/ 121 w 200"/>
                  <a:gd name="T25" fmla="*/ 122 h 201"/>
                  <a:gd name="T26" fmla="*/ 122 w 200"/>
                  <a:gd name="T27" fmla="*/ 122 h 201"/>
                  <a:gd name="T28" fmla="*/ 131 w 200"/>
                  <a:gd name="T29" fmla="*/ 100 h 201"/>
                  <a:gd name="T30" fmla="*/ 122 w 200"/>
                  <a:gd name="T31" fmla="*/ 79 h 201"/>
                  <a:gd name="T32" fmla="*/ 122 w 200"/>
                  <a:gd name="T33" fmla="*/ 79 h 201"/>
                  <a:gd name="T34" fmla="*/ 122 w 200"/>
                  <a:gd name="T35" fmla="*/ 79 h 201"/>
                  <a:gd name="T36" fmla="*/ 100 w 200"/>
                  <a:gd name="T37" fmla="*/ 70 h 201"/>
                  <a:gd name="T38" fmla="*/ 100 w 200"/>
                  <a:gd name="T39" fmla="*/ 75 h 201"/>
                  <a:gd name="T40" fmla="*/ 118 w 200"/>
                  <a:gd name="T41" fmla="*/ 82 h 201"/>
                  <a:gd name="T42" fmla="*/ 118 w 200"/>
                  <a:gd name="T43" fmla="*/ 82 h 201"/>
                  <a:gd name="T44" fmla="*/ 126 w 200"/>
                  <a:gd name="T45" fmla="*/ 100 h 201"/>
                  <a:gd name="T46" fmla="*/ 118 w 200"/>
                  <a:gd name="T47" fmla="*/ 119 h 201"/>
                  <a:gd name="T48" fmla="*/ 118 w 200"/>
                  <a:gd name="T49" fmla="*/ 119 h 201"/>
                  <a:gd name="T50" fmla="*/ 100 w 200"/>
                  <a:gd name="T51" fmla="*/ 126 h 201"/>
                  <a:gd name="T52" fmla="*/ 100 w 200"/>
                  <a:gd name="T53" fmla="*/ 131 h 201"/>
                  <a:gd name="T54" fmla="*/ 100 w 200"/>
                  <a:gd name="T55" fmla="*/ 5 h 201"/>
                  <a:gd name="T56" fmla="*/ 32 w 200"/>
                  <a:gd name="T57" fmla="*/ 33 h 201"/>
                  <a:gd name="T58" fmla="*/ 4 w 200"/>
                  <a:gd name="T59" fmla="*/ 100 h 201"/>
                  <a:gd name="T60" fmla="*/ 32 w 200"/>
                  <a:gd name="T61" fmla="*/ 168 h 201"/>
                  <a:gd name="T62" fmla="*/ 100 w 200"/>
                  <a:gd name="T63" fmla="*/ 196 h 201"/>
                  <a:gd name="T64" fmla="*/ 100 w 200"/>
                  <a:gd name="T65" fmla="*/ 196 h 201"/>
                  <a:gd name="T66" fmla="*/ 100 w 200"/>
                  <a:gd name="T67" fmla="*/ 201 h 201"/>
                  <a:gd name="T68" fmla="*/ 100 w 200"/>
                  <a:gd name="T69" fmla="*/ 201 h 201"/>
                  <a:gd name="T70" fmla="*/ 29 w 200"/>
                  <a:gd name="T71" fmla="*/ 171 h 201"/>
                  <a:gd name="T72" fmla="*/ 0 w 200"/>
                  <a:gd name="T73" fmla="*/ 100 h 201"/>
                  <a:gd name="T74" fmla="*/ 29 w 200"/>
                  <a:gd name="T75" fmla="*/ 29 h 201"/>
                  <a:gd name="T76" fmla="*/ 100 w 200"/>
                  <a:gd name="T77" fmla="*/ 0 h 201"/>
                  <a:gd name="T78" fmla="*/ 100 w 200"/>
                  <a:gd name="T79" fmla="*/ 0 h 201"/>
                  <a:gd name="T80" fmla="*/ 100 w 200"/>
                  <a:gd name="T81" fmla="*/ 5 h 201"/>
                  <a:gd name="T82" fmla="*/ 100 w 200"/>
                  <a:gd name="T83" fmla="*/ 5 h 201"/>
                  <a:gd name="T84" fmla="*/ 100 w 200"/>
                  <a:gd name="T85" fmla="*/ 70 h 201"/>
                  <a:gd name="T86" fmla="*/ 100 w 200"/>
                  <a:gd name="T87" fmla="*/ 70 h 201"/>
                  <a:gd name="T88" fmla="*/ 78 w 200"/>
                  <a:gd name="T89" fmla="*/ 79 h 201"/>
                  <a:gd name="T90" fmla="*/ 69 w 200"/>
                  <a:gd name="T91" fmla="*/ 100 h 201"/>
                  <a:gd name="T92" fmla="*/ 78 w 200"/>
                  <a:gd name="T93" fmla="*/ 122 h 201"/>
                  <a:gd name="T94" fmla="*/ 78 w 200"/>
                  <a:gd name="T95" fmla="*/ 122 h 201"/>
                  <a:gd name="T96" fmla="*/ 100 w 200"/>
                  <a:gd name="T97" fmla="*/ 131 h 201"/>
                  <a:gd name="T98" fmla="*/ 100 w 200"/>
                  <a:gd name="T99" fmla="*/ 131 h 201"/>
                  <a:gd name="T100" fmla="*/ 100 w 200"/>
                  <a:gd name="T101" fmla="*/ 126 h 201"/>
                  <a:gd name="T102" fmla="*/ 100 w 200"/>
                  <a:gd name="T103" fmla="*/ 126 h 201"/>
                  <a:gd name="T104" fmla="*/ 82 w 200"/>
                  <a:gd name="T105" fmla="*/ 119 h 201"/>
                  <a:gd name="T106" fmla="*/ 82 w 200"/>
                  <a:gd name="T107" fmla="*/ 119 h 201"/>
                  <a:gd name="T108" fmla="*/ 82 w 200"/>
                  <a:gd name="T109" fmla="*/ 119 h 201"/>
                  <a:gd name="T110" fmla="*/ 74 w 200"/>
                  <a:gd name="T111" fmla="*/ 100 h 201"/>
                  <a:gd name="T112" fmla="*/ 82 w 200"/>
                  <a:gd name="T113" fmla="*/ 82 h 201"/>
                  <a:gd name="T114" fmla="*/ 100 w 200"/>
                  <a:gd name="T115" fmla="*/ 75 h 201"/>
                  <a:gd name="T116" fmla="*/ 100 w 200"/>
                  <a:gd name="T117" fmla="*/ 75 h 201"/>
                  <a:gd name="T118" fmla="*/ 100 w 200"/>
                  <a:gd name="T119" fmla="*/ 7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201">
                    <a:moveTo>
                      <a:pt x="100" y="196"/>
                    </a:moveTo>
                    <a:cubicBezTo>
                      <a:pt x="126" y="196"/>
                      <a:pt x="150" y="185"/>
                      <a:pt x="167" y="168"/>
                    </a:cubicBezTo>
                    <a:cubicBezTo>
                      <a:pt x="185" y="151"/>
                      <a:pt x="195" y="127"/>
                      <a:pt x="195" y="100"/>
                    </a:cubicBezTo>
                    <a:cubicBezTo>
                      <a:pt x="195" y="74"/>
                      <a:pt x="185" y="50"/>
                      <a:pt x="167" y="33"/>
                    </a:cubicBezTo>
                    <a:cubicBezTo>
                      <a:pt x="150" y="16"/>
                      <a:pt x="126" y="5"/>
                      <a:pt x="100" y="5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28" y="0"/>
                      <a:pt x="153" y="11"/>
                      <a:pt x="171" y="29"/>
                    </a:cubicBezTo>
                    <a:cubicBezTo>
                      <a:pt x="189" y="48"/>
                      <a:pt x="200" y="73"/>
                      <a:pt x="200" y="100"/>
                    </a:cubicBezTo>
                    <a:cubicBezTo>
                      <a:pt x="200" y="128"/>
                      <a:pt x="189" y="153"/>
                      <a:pt x="171" y="171"/>
                    </a:cubicBezTo>
                    <a:cubicBezTo>
                      <a:pt x="153" y="189"/>
                      <a:pt x="128" y="201"/>
                      <a:pt x="100" y="201"/>
                    </a:cubicBezTo>
                    <a:cubicBezTo>
                      <a:pt x="100" y="196"/>
                      <a:pt x="100" y="196"/>
                      <a:pt x="100" y="196"/>
                    </a:cubicBezTo>
                    <a:close/>
                    <a:moveTo>
                      <a:pt x="100" y="131"/>
                    </a:moveTo>
                    <a:cubicBezTo>
                      <a:pt x="108" y="131"/>
                      <a:pt x="116" y="128"/>
                      <a:pt x="121" y="122"/>
                    </a:cubicBezTo>
                    <a:cubicBezTo>
                      <a:pt x="122" y="122"/>
                      <a:pt x="122" y="122"/>
                      <a:pt x="122" y="122"/>
                    </a:cubicBezTo>
                    <a:cubicBezTo>
                      <a:pt x="127" y="116"/>
                      <a:pt x="131" y="109"/>
                      <a:pt x="131" y="100"/>
                    </a:cubicBezTo>
                    <a:cubicBezTo>
                      <a:pt x="131" y="92"/>
                      <a:pt x="127" y="84"/>
                      <a:pt x="122" y="79"/>
                    </a:cubicBezTo>
                    <a:cubicBezTo>
                      <a:pt x="122" y="79"/>
                      <a:pt x="122" y="79"/>
                      <a:pt x="122" y="79"/>
                    </a:cubicBezTo>
                    <a:cubicBezTo>
                      <a:pt x="122" y="79"/>
                      <a:pt x="122" y="79"/>
                      <a:pt x="122" y="79"/>
                    </a:cubicBezTo>
                    <a:cubicBezTo>
                      <a:pt x="116" y="73"/>
                      <a:pt x="108" y="70"/>
                      <a:pt x="100" y="70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107" y="75"/>
                      <a:pt x="114" y="77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23" y="87"/>
                      <a:pt x="126" y="93"/>
                      <a:pt x="126" y="100"/>
                    </a:cubicBezTo>
                    <a:cubicBezTo>
                      <a:pt x="126" y="108"/>
                      <a:pt x="123" y="114"/>
                      <a:pt x="118" y="119"/>
                    </a:cubicBezTo>
                    <a:cubicBezTo>
                      <a:pt x="118" y="119"/>
                      <a:pt x="118" y="119"/>
                      <a:pt x="118" y="119"/>
                    </a:cubicBezTo>
                    <a:cubicBezTo>
                      <a:pt x="113" y="123"/>
                      <a:pt x="107" y="126"/>
                      <a:pt x="100" y="126"/>
                    </a:cubicBezTo>
                    <a:lnTo>
                      <a:pt x="100" y="131"/>
                    </a:lnTo>
                    <a:close/>
                    <a:moveTo>
                      <a:pt x="100" y="5"/>
                    </a:moveTo>
                    <a:cubicBezTo>
                      <a:pt x="74" y="5"/>
                      <a:pt x="50" y="16"/>
                      <a:pt x="32" y="33"/>
                    </a:cubicBezTo>
                    <a:cubicBezTo>
                      <a:pt x="15" y="50"/>
                      <a:pt x="4" y="74"/>
                      <a:pt x="4" y="100"/>
                    </a:cubicBezTo>
                    <a:cubicBezTo>
                      <a:pt x="4" y="127"/>
                      <a:pt x="15" y="151"/>
                      <a:pt x="32" y="168"/>
                    </a:cubicBezTo>
                    <a:cubicBezTo>
                      <a:pt x="50" y="185"/>
                      <a:pt x="74" y="196"/>
                      <a:pt x="100" y="196"/>
                    </a:cubicBezTo>
                    <a:cubicBezTo>
                      <a:pt x="100" y="196"/>
                      <a:pt x="100" y="196"/>
                      <a:pt x="100" y="196"/>
                    </a:cubicBezTo>
                    <a:cubicBezTo>
                      <a:pt x="100" y="201"/>
                      <a:pt x="100" y="201"/>
                      <a:pt x="100" y="201"/>
                    </a:cubicBezTo>
                    <a:cubicBezTo>
                      <a:pt x="100" y="201"/>
                      <a:pt x="100" y="201"/>
                      <a:pt x="100" y="201"/>
                    </a:cubicBezTo>
                    <a:cubicBezTo>
                      <a:pt x="72" y="201"/>
                      <a:pt x="47" y="189"/>
                      <a:pt x="29" y="171"/>
                    </a:cubicBezTo>
                    <a:cubicBezTo>
                      <a:pt x="11" y="153"/>
                      <a:pt x="0" y="128"/>
                      <a:pt x="0" y="100"/>
                    </a:cubicBezTo>
                    <a:cubicBezTo>
                      <a:pt x="0" y="73"/>
                      <a:pt x="11" y="48"/>
                      <a:pt x="29" y="29"/>
                    </a:cubicBezTo>
                    <a:cubicBezTo>
                      <a:pt x="47" y="11"/>
                      <a:pt x="72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5"/>
                      <a:pt x="100" y="5"/>
                      <a:pt x="100" y="5"/>
                    </a:cubicBezTo>
                    <a:close/>
                    <a:moveTo>
                      <a:pt x="100" y="70"/>
                    </a:moveTo>
                    <a:cubicBezTo>
                      <a:pt x="100" y="70"/>
                      <a:pt x="100" y="70"/>
                      <a:pt x="100" y="70"/>
                    </a:cubicBezTo>
                    <a:cubicBezTo>
                      <a:pt x="91" y="70"/>
                      <a:pt x="84" y="73"/>
                      <a:pt x="78" y="79"/>
                    </a:cubicBezTo>
                    <a:cubicBezTo>
                      <a:pt x="73" y="84"/>
                      <a:pt x="69" y="92"/>
                      <a:pt x="69" y="100"/>
                    </a:cubicBezTo>
                    <a:cubicBezTo>
                      <a:pt x="69" y="109"/>
                      <a:pt x="73" y="116"/>
                      <a:pt x="78" y="122"/>
                    </a:cubicBezTo>
                    <a:cubicBezTo>
                      <a:pt x="78" y="122"/>
                      <a:pt x="78" y="122"/>
                      <a:pt x="78" y="122"/>
                    </a:cubicBezTo>
                    <a:cubicBezTo>
                      <a:pt x="84" y="128"/>
                      <a:pt x="91" y="131"/>
                      <a:pt x="100" y="131"/>
                    </a:cubicBezTo>
                    <a:cubicBezTo>
                      <a:pt x="100" y="131"/>
                      <a:pt x="100" y="131"/>
                      <a:pt x="100" y="131"/>
                    </a:cubicBezTo>
                    <a:cubicBezTo>
                      <a:pt x="100" y="126"/>
                      <a:pt x="100" y="126"/>
                      <a:pt x="100" y="126"/>
                    </a:cubicBezTo>
                    <a:cubicBezTo>
                      <a:pt x="100" y="126"/>
                      <a:pt x="100" y="126"/>
                      <a:pt x="100" y="126"/>
                    </a:cubicBezTo>
                    <a:cubicBezTo>
                      <a:pt x="93" y="126"/>
                      <a:pt x="86" y="123"/>
                      <a:pt x="82" y="11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77" y="114"/>
                      <a:pt x="74" y="108"/>
                      <a:pt x="74" y="100"/>
                    </a:cubicBezTo>
                    <a:cubicBezTo>
                      <a:pt x="74" y="93"/>
                      <a:pt x="77" y="87"/>
                      <a:pt x="82" y="82"/>
                    </a:cubicBezTo>
                    <a:cubicBezTo>
                      <a:pt x="86" y="77"/>
                      <a:pt x="93" y="75"/>
                      <a:pt x="100" y="75"/>
                    </a:cubicBezTo>
                    <a:cubicBezTo>
                      <a:pt x="100" y="75"/>
                      <a:pt x="100" y="75"/>
                      <a:pt x="100" y="75"/>
                    </a:cubicBezTo>
                    <a:lnTo>
                      <a:pt x="100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4" name="Freeform 287"/>
              <p:cNvSpPr>
                <a:spLocks noEditPoints="1"/>
              </p:cNvSpPr>
              <p:nvPr/>
            </p:nvSpPr>
            <p:spPr bwMode="auto">
              <a:xfrm>
                <a:off x="5207008" y="417516"/>
                <a:ext cx="112714" cy="115889"/>
              </a:xfrm>
              <a:custGeom>
                <a:avLst/>
                <a:gdLst>
                  <a:gd name="T0" fmla="*/ 25 w 50"/>
                  <a:gd name="T1" fmla="*/ 46 h 51"/>
                  <a:gd name="T2" fmla="*/ 39 w 50"/>
                  <a:gd name="T3" fmla="*/ 40 h 51"/>
                  <a:gd name="T4" fmla="*/ 45 w 50"/>
                  <a:gd name="T5" fmla="*/ 25 h 51"/>
                  <a:gd name="T6" fmla="*/ 39 w 50"/>
                  <a:gd name="T7" fmla="*/ 11 h 51"/>
                  <a:gd name="T8" fmla="*/ 39 w 50"/>
                  <a:gd name="T9" fmla="*/ 11 h 51"/>
                  <a:gd name="T10" fmla="*/ 39 w 50"/>
                  <a:gd name="T11" fmla="*/ 11 h 51"/>
                  <a:gd name="T12" fmla="*/ 25 w 50"/>
                  <a:gd name="T13" fmla="*/ 5 h 51"/>
                  <a:gd name="T14" fmla="*/ 25 w 50"/>
                  <a:gd name="T15" fmla="*/ 0 h 51"/>
                  <a:gd name="T16" fmla="*/ 43 w 50"/>
                  <a:gd name="T17" fmla="*/ 8 h 51"/>
                  <a:gd name="T18" fmla="*/ 43 w 50"/>
                  <a:gd name="T19" fmla="*/ 8 h 51"/>
                  <a:gd name="T20" fmla="*/ 50 w 50"/>
                  <a:gd name="T21" fmla="*/ 25 h 51"/>
                  <a:gd name="T22" fmla="*/ 43 w 50"/>
                  <a:gd name="T23" fmla="*/ 43 h 51"/>
                  <a:gd name="T24" fmla="*/ 25 w 50"/>
                  <a:gd name="T25" fmla="*/ 51 h 51"/>
                  <a:gd name="T26" fmla="*/ 25 w 50"/>
                  <a:gd name="T27" fmla="*/ 46 h 51"/>
                  <a:gd name="T28" fmla="*/ 25 w 50"/>
                  <a:gd name="T29" fmla="*/ 44 h 51"/>
                  <a:gd name="T30" fmla="*/ 38 w 50"/>
                  <a:gd name="T31" fmla="*/ 38 h 51"/>
                  <a:gd name="T32" fmla="*/ 38 w 50"/>
                  <a:gd name="T33" fmla="*/ 38 h 51"/>
                  <a:gd name="T34" fmla="*/ 38 w 50"/>
                  <a:gd name="T35" fmla="*/ 38 h 51"/>
                  <a:gd name="T36" fmla="*/ 38 w 50"/>
                  <a:gd name="T37" fmla="*/ 38 h 51"/>
                  <a:gd name="T38" fmla="*/ 43 w 50"/>
                  <a:gd name="T39" fmla="*/ 25 h 51"/>
                  <a:gd name="T40" fmla="*/ 38 w 50"/>
                  <a:gd name="T41" fmla="*/ 12 h 51"/>
                  <a:gd name="T42" fmla="*/ 38 w 50"/>
                  <a:gd name="T43" fmla="*/ 12 h 51"/>
                  <a:gd name="T44" fmla="*/ 38 w 50"/>
                  <a:gd name="T45" fmla="*/ 12 h 51"/>
                  <a:gd name="T46" fmla="*/ 25 w 50"/>
                  <a:gd name="T47" fmla="*/ 7 h 51"/>
                  <a:gd name="T48" fmla="*/ 25 w 50"/>
                  <a:gd name="T49" fmla="*/ 12 h 51"/>
                  <a:gd name="T50" fmla="*/ 35 w 50"/>
                  <a:gd name="T51" fmla="*/ 16 h 51"/>
                  <a:gd name="T52" fmla="*/ 35 w 50"/>
                  <a:gd name="T53" fmla="*/ 16 h 51"/>
                  <a:gd name="T54" fmla="*/ 39 w 50"/>
                  <a:gd name="T55" fmla="*/ 25 h 51"/>
                  <a:gd name="T56" fmla="*/ 35 w 50"/>
                  <a:gd name="T57" fmla="*/ 35 h 51"/>
                  <a:gd name="T58" fmla="*/ 35 w 50"/>
                  <a:gd name="T59" fmla="*/ 35 h 51"/>
                  <a:gd name="T60" fmla="*/ 25 w 50"/>
                  <a:gd name="T61" fmla="*/ 39 h 51"/>
                  <a:gd name="T62" fmla="*/ 25 w 50"/>
                  <a:gd name="T63" fmla="*/ 44 h 51"/>
                  <a:gd name="T64" fmla="*/ 25 w 50"/>
                  <a:gd name="T65" fmla="*/ 5 h 51"/>
                  <a:gd name="T66" fmla="*/ 10 w 50"/>
                  <a:gd name="T67" fmla="*/ 11 h 51"/>
                  <a:gd name="T68" fmla="*/ 10 w 50"/>
                  <a:gd name="T69" fmla="*/ 11 h 51"/>
                  <a:gd name="T70" fmla="*/ 4 w 50"/>
                  <a:gd name="T71" fmla="*/ 25 h 51"/>
                  <a:gd name="T72" fmla="*/ 10 w 50"/>
                  <a:gd name="T73" fmla="*/ 40 h 51"/>
                  <a:gd name="T74" fmla="*/ 11 w 50"/>
                  <a:gd name="T75" fmla="*/ 40 h 51"/>
                  <a:gd name="T76" fmla="*/ 25 w 50"/>
                  <a:gd name="T77" fmla="*/ 46 h 51"/>
                  <a:gd name="T78" fmla="*/ 25 w 50"/>
                  <a:gd name="T79" fmla="*/ 51 h 51"/>
                  <a:gd name="T80" fmla="*/ 7 w 50"/>
                  <a:gd name="T81" fmla="*/ 43 h 51"/>
                  <a:gd name="T82" fmla="*/ 7 w 50"/>
                  <a:gd name="T83" fmla="*/ 43 h 51"/>
                  <a:gd name="T84" fmla="*/ 0 w 50"/>
                  <a:gd name="T85" fmla="*/ 25 h 51"/>
                  <a:gd name="T86" fmla="*/ 7 w 50"/>
                  <a:gd name="T87" fmla="*/ 8 h 51"/>
                  <a:gd name="T88" fmla="*/ 7 w 50"/>
                  <a:gd name="T89" fmla="*/ 8 h 51"/>
                  <a:gd name="T90" fmla="*/ 25 w 50"/>
                  <a:gd name="T91" fmla="*/ 0 h 51"/>
                  <a:gd name="T92" fmla="*/ 25 w 50"/>
                  <a:gd name="T93" fmla="*/ 5 h 51"/>
                  <a:gd name="T94" fmla="*/ 25 w 50"/>
                  <a:gd name="T95" fmla="*/ 7 h 51"/>
                  <a:gd name="T96" fmla="*/ 12 w 50"/>
                  <a:gd name="T97" fmla="*/ 12 h 51"/>
                  <a:gd name="T98" fmla="*/ 12 w 50"/>
                  <a:gd name="T99" fmla="*/ 12 h 51"/>
                  <a:gd name="T100" fmla="*/ 6 w 50"/>
                  <a:gd name="T101" fmla="*/ 25 h 51"/>
                  <a:gd name="T102" fmla="*/ 12 w 50"/>
                  <a:gd name="T103" fmla="*/ 38 h 51"/>
                  <a:gd name="T104" fmla="*/ 25 w 50"/>
                  <a:gd name="T105" fmla="*/ 44 h 51"/>
                  <a:gd name="T106" fmla="*/ 25 w 50"/>
                  <a:gd name="T107" fmla="*/ 39 h 51"/>
                  <a:gd name="T108" fmla="*/ 15 w 50"/>
                  <a:gd name="T109" fmla="*/ 35 h 51"/>
                  <a:gd name="T110" fmla="*/ 11 w 50"/>
                  <a:gd name="T111" fmla="*/ 25 h 51"/>
                  <a:gd name="T112" fmla="*/ 15 w 50"/>
                  <a:gd name="T113" fmla="*/ 16 h 51"/>
                  <a:gd name="T114" fmla="*/ 15 w 50"/>
                  <a:gd name="T115" fmla="*/ 16 h 51"/>
                  <a:gd name="T116" fmla="*/ 25 w 50"/>
                  <a:gd name="T117" fmla="*/ 12 h 51"/>
                  <a:gd name="T118" fmla="*/ 25 w 50"/>
                  <a:gd name="T11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" h="51">
                    <a:moveTo>
                      <a:pt x="25" y="46"/>
                    </a:moveTo>
                    <a:cubicBezTo>
                      <a:pt x="31" y="46"/>
                      <a:pt x="36" y="43"/>
                      <a:pt x="39" y="40"/>
                    </a:cubicBezTo>
                    <a:cubicBezTo>
                      <a:pt x="43" y="36"/>
                      <a:pt x="45" y="31"/>
                      <a:pt x="45" y="25"/>
                    </a:cubicBezTo>
                    <a:cubicBezTo>
                      <a:pt x="45" y="20"/>
                      <a:pt x="43" y="15"/>
                      <a:pt x="39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6" y="7"/>
                      <a:pt x="31" y="5"/>
                      <a:pt x="25" y="5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2" y="0"/>
                      <a:pt x="38" y="3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7" y="12"/>
                      <a:pt x="50" y="18"/>
                      <a:pt x="50" y="25"/>
                    </a:cubicBezTo>
                    <a:cubicBezTo>
                      <a:pt x="50" y="32"/>
                      <a:pt x="47" y="39"/>
                      <a:pt x="43" y="43"/>
                    </a:cubicBezTo>
                    <a:cubicBezTo>
                      <a:pt x="38" y="48"/>
                      <a:pt x="32" y="51"/>
                      <a:pt x="25" y="51"/>
                    </a:cubicBezTo>
                    <a:cubicBezTo>
                      <a:pt x="25" y="46"/>
                      <a:pt x="25" y="46"/>
                      <a:pt x="25" y="46"/>
                    </a:cubicBezTo>
                    <a:close/>
                    <a:moveTo>
                      <a:pt x="25" y="44"/>
                    </a:moveTo>
                    <a:cubicBezTo>
                      <a:pt x="30" y="44"/>
                      <a:pt x="35" y="42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41" y="35"/>
                      <a:pt x="43" y="30"/>
                      <a:pt x="43" y="25"/>
                    </a:cubicBezTo>
                    <a:cubicBezTo>
                      <a:pt x="43" y="20"/>
                      <a:pt x="41" y="16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5" y="9"/>
                      <a:pt x="30" y="7"/>
                      <a:pt x="25" y="7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9" y="12"/>
                      <a:pt x="32" y="13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7" y="18"/>
                      <a:pt x="39" y="22"/>
                      <a:pt x="39" y="25"/>
                    </a:cubicBezTo>
                    <a:cubicBezTo>
                      <a:pt x="39" y="29"/>
                      <a:pt x="37" y="33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2" y="38"/>
                      <a:pt x="29" y="39"/>
                      <a:pt x="25" y="39"/>
                    </a:cubicBezTo>
                    <a:lnTo>
                      <a:pt x="25" y="44"/>
                    </a:lnTo>
                    <a:close/>
                    <a:moveTo>
                      <a:pt x="25" y="5"/>
                    </a:moveTo>
                    <a:cubicBezTo>
                      <a:pt x="19" y="5"/>
                      <a:pt x="14" y="7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4" y="20"/>
                      <a:pt x="4" y="25"/>
                    </a:cubicBezTo>
                    <a:cubicBezTo>
                      <a:pt x="4" y="31"/>
                      <a:pt x="7" y="36"/>
                      <a:pt x="10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4" y="44"/>
                      <a:pt x="19" y="46"/>
                      <a:pt x="25" y="4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18" y="51"/>
                      <a:pt x="12" y="48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3" y="39"/>
                      <a:pt x="0" y="32"/>
                      <a:pt x="0" y="25"/>
                    </a:cubicBezTo>
                    <a:cubicBezTo>
                      <a:pt x="0" y="19"/>
                      <a:pt x="2" y="12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3"/>
                      <a:pt x="18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lose/>
                    <a:moveTo>
                      <a:pt x="25" y="7"/>
                    </a:moveTo>
                    <a:cubicBezTo>
                      <a:pt x="20" y="7"/>
                      <a:pt x="15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8" y="16"/>
                      <a:pt x="6" y="20"/>
                      <a:pt x="6" y="25"/>
                    </a:cubicBezTo>
                    <a:cubicBezTo>
                      <a:pt x="6" y="30"/>
                      <a:pt x="8" y="35"/>
                      <a:pt x="12" y="38"/>
                    </a:cubicBezTo>
                    <a:cubicBezTo>
                      <a:pt x="15" y="42"/>
                      <a:pt x="20" y="44"/>
                      <a:pt x="25" y="44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1" y="39"/>
                      <a:pt x="18" y="38"/>
                      <a:pt x="15" y="35"/>
                    </a:cubicBezTo>
                    <a:cubicBezTo>
                      <a:pt x="13" y="33"/>
                      <a:pt x="11" y="29"/>
                      <a:pt x="11" y="25"/>
                    </a:cubicBezTo>
                    <a:cubicBezTo>
                      <a:pt x="11" y="22"/>
                      <a:pt x="13" y="18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8" y="13"/>
                      <a:pt x="21" y="12"/>
                      <a:pt x="25" y="12"/>
                    </a:cubicBezTo>
                    <a:lnTo>
                      <a:pt x="2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5" name="Freeform 290"/>
              <p:cNvSpPr>
                <a:spLocks noEditPoints="1"/>
              </p:cNvSpPr>
              <p:nvPr/>
            </p:nvSpPr>
            <p:spPr bwMode="auto">
              <a:xfrm>
                <a:off x="9898077" y="2517790"/>
                <a:ext cx="38100" cy="39688"/>
              </a:xfrm>
              <a:custGeom>
                <a:avLst/>
                <a:gdLst>
                  <a:gd name="T0" fmla="*/ 9 w 17"/>
                  <a:gd name="T1" fmla="*/ 0 h 17"/>
                  <a:gd name="T2" fmla="*/ 15 w 17"/>
                  <a:gd name="T3" fmla="*/ 3 h 17"/>
                  <a:gd name="T4" fmla="*/ 15 w 17"/>
                  <a:gd name="T5" fmla="*/ 3 h 17"/>
                  <a:gd name="T6" fmla="*/ 17 w 17"/>
                  <a:gd name="T7" fmla="*/ 9 h 17"/>
                  <a:gd name="T8" fmla="*/ 15 w 17"/>
                  <a:gd name="T9" fmla="*/ 15 h 17"/>
                  <a:gd name="T10" fmla="*/ 15 w 17"/>
                  <a:gd name="T11" fmla="*/ 15 h 17"/>
                  <a:gd name="T12" fmla="*/ 9 w 17"/>
                  <a:gd name="T13" fmla="*/ 17 h 17"/>
                  <a:gd name="T14" fmla="*/ 9 w 17"/>
                  <a:gd name="T15" fmla="*/ 17 h 17"/>
                  <a:gd name="T16" fmla="*/ 9 w 17"/>
                  <a:gd name="T17" fmla="*/ 13 h 17"/>
                  <a:gd name="T18" fmla="*/ 9 w 17"/>
                  <a:gd name="T19" fmla="*/ 13 h 17"/>
                  <a:gd name="T20" fmla="*/ 11 w 17"/>
                  <a:gd name="T21" fmla="*/ 12 h 17"/>
                  <a:gd name="T22" fmla="*/ 11 w 17"/>
                  <a:gd name="T23" fmla="*/ 12 h 17"/>
                  <a:gd name="T24" fmla="*/ 13 w 17"/>
                  <a:gd name="T25" fmla="*/ 9 h 17"/>
                  <a:gd name="T26" fmla="*/ 12 w 17"/>
                  <a:gd name="T27" fmla="*/ 6 h 17"/>
                  <a:gd name="T28" fmla="*/ 11 w 17"/>
                  <a:gd name="T29" fmla="*/ 6 h 17"/>
                  <a:gd name="T30" fmla="*/ 9 w 17"/>
                  <a:gd name="T31" fmla="*/ 5 h 17"/>
                  <a:gd name="T32" fmla="*/ 9 w 17"/>
                  <a:gd name="T33" fmla="*/ 5 h 17"/>
                  <a:gd name="T34" fmla="*/ 9 w 17"/>
                  <a:gd name="T35" fmla="*/ 0 h 17"/>
                  <a:gd name="T36" fmla="*/ 9 w 17"/>
                  <a:gd name="T37" fmla="*/ 17 h 17"/>
                  <a:gd name="T38" fmla="*/ 2 w 17"/>
                  <a:gd name="T39" fmla="*/ 15 h 17"/>
                  <a:gd name="T40" fmla="*/ 2 w 17"/>
                  <a:gd name="T41" fmla="*/ 15 h 17"/>
                  <a:gd name="T42" fmla="*/ 2 w 17"/>
                  <a:gd name="T43" fmla="*/ 15 h 17"/>
                  <a:gd name="T44" fmla="*/ 0 w 17"/>
                  <a:gd name="T45" fmla="*/ 9 h 17"/>
                  <a:gd name="T46" fmla="*/ 2 w 17"/>
                  <a:gd name="T47" fmla="*/ 3 h 17"/>
                  <a:gd name="T48" fmla="*/ 9 w 17"/>
                  <a:gd name="T49" fmla="*/ 0 h 17"/>
                  <a:gd name="T50" fmla="*/ 9 w 17"/>
                  <a:gd name="T51" fmla="*/ 5 h 17"/>
                  <a:gd name="T52" fmla="*/ 6 w 17"/>
                  <a:gd name="T53" fmla="*/ 6 h 17"/>
                  <a:gd name="T54" fmla="*/ 5 w 17"/>
                  <a:gd name="T55" fmla="*/ 9 h 17"/>
                  <a:gd name="T56" fmla="*/ 6 w 17"/>
                  <a:gd name="T57" fmla="*/ 12 h 17"/>
                  <a:gd name="T58" fmla="*/ 6 w 17"/>
                  <a:gd name="T59" fmla="*/ 12 h 17"/>
                  <a:gd name="T60" fmla="*/ 9 w 17"/>
                  <a:gd name="T61" fmla="*/ 13 h 17"/>
                  <a:gd name="T62" fmla="*/ 9 w 17"/>
                  <a:gd name="T6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7">
                    <a:moveTo>
                      <a:pt x="9" y="0"/>
                    </a:moveTo>
                    <a:cubicBezTo>
                      <a:pt x="11" y="0"/>
                      <a:pt x="13" y="1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7" y="6"/>
                      <a:pt x="17" y="9"/>
                    </a:cubicBezTo>
                    <a:cubicBezTo>
                      <a:pt x="17" y="11"/>
                      <a:pt x="16" y="13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3" y="17"/>
                      <a:pt x="11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0"/>
                      <a:pt x="13" y="9"/>
                    </a:cubicBezTo>
                    <a:cubicBezTo>
                      <a:pt x="13" y="8"/>
                      <a:pt x="12" y="7"/>
                      <a:pt x="12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0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  <a:moveTo>
                      <a:pt x="9" y="17"/>
                    </a:moveTo>
                    <a:cubicBezTo>
                      <a:pt x="6" y="17"/>
                      <a:pt x="4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3"/>
                      <a:pt x="0" y="11"/>
                      <a:pt x="0" y="9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4" y="1"/>
                      <a:pt x="6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10"/>
                      <a:pt x="5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8" y="13"/>
                      <a:pt x="9" y="13"/>
                    </a:cubicBezTo>
                    <a:lnTo>
                      <a:pt x="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6" name="Freeform 292"/>
              <p:cNvSpPr>
                <a:spLocks noEditPoints="1"/>
              </p:cNvSpPr>
              <p:nvPr/>
            </p:nvSpPr>
            <p:spPr bwMode="auto">
              <a:xfrm>
                <a:off x="4752982" y="101601"/>
                <a:ext cx="101600" cy="95251"/>
              </a:xfrm>
              <a:custGeom>
                <a:avLst/>
                <a:gdLst>
                  <a:gd name="T0" fmla="*/ 30 w 45"/>
                  <a:gd name="T1" fmla="*/ 7 h 42"/>
                  <a:gd name="T2" fmla="*/ 23 w 45"/>
                  <a:gd name="T3" fmla="*/ 17 h 42"/>
                  <a:gd name="T4" fmla="*/ 23 w 45"/>
                  <a:gd name="T5" fmla="*/ 9 h 42"/>
                  <a:gd name="T6" fmla="*/ 29 w 45"/>
                  <a:gd name="T7" fmla="*/ 1 h 42"/>
                  <a:gd name="T8" fmla="*/ 30 w 45"/>
                  <a:gd name="T9" fmla="*/ 0 h 42"/>
                  <a:gd name="T10" fmla="*/ 33 w 45"/>
                  <a:gd name="T11" fmla="*/ 1 h 42"/>
                  <a:gd name="T12" fmla="*/ 37 w 45"/>
                  <a:gd name="T13" fmla="*/ 6 h 42"/>
                  <a:gd name="T14" fmla="*/ 43 w 45"/>
                  <a:gd name="T15" fmla="*/ 9 h 42"/>
                  <a:gd name="T16" fmla="*/ 43 w 45"/>
                  <a:gd name="T17" fmla="*/ 9 h 42"/>
                  <a:gd name="T18" fmla="*/ 44 w 45"/>
                  <a:gd name="T19" fmla="*/ 9 h 42"/>
                  <a:gd name="T20" fmla="*/ 44 w 45"/>
                  <a:gd name="T21" fmla="*/ 12 h 42"/>
                  <a:gd name="T22" fmla="*/ 23 w 45"/>
                  <a:gd name="T23" fmla="*/ 41 h 42"/>
                  <a:gd name="T24" fmla="*/ 23 w 45"/>
                  <a:gd name="T25" fmla="*/ 33 h 42"/>
                  <a:gd name="T26" fmla="*/ 38 w 45"/>
                  <a:gd name="T27" fmla="*/ 12 h 42"/>
                  <a:gd name="T28" fmla="*/ 34 w 45"/>
                  <a:gd name="T29" fmla="*/ 10 h 42"/>
                  <a:gd name="T30" fmla="*/ 30 w 45"/>
                  <a:gd name="T31" fmla="*/ 7 h 42"/>
                  <a:gd name="T32" fmla="*/ 23 w 45"/>
                  <a:gd name="T33" fmla="*/ 17 h 42"/>
                  <a:gd name="T34" fmla="*/ 7 w 45"/>
                  <a:gd name="T35" fmla="*/ 37 h 42"/>
                  <a:gd name="T36" fmla="*/ 19 w 45"/>
                  <a:gd name="T37" fmla="*/ 37 h 42"/>
                  <a:gd name="T38" fmla="*/ 23 w 45"/>
                  <a:gd name="T39" fmla="*/ 33 h 42"/>
                  <a:gd name="T40" fmla="*/ 23 w 45"/>
                  <a:gd name="T41" fmla="*/ 41 h 42"/>
                  <a:gd name="T42" fmla="*/ 23 w 45"/>
                  <a:gd name="T43" fmla="*/ 41 h 42"/>
                  <a:gd name="T44" fmla="*/ 21 w 45"/>
                  <a:gd name="T45" fmla="*/ 42 h 42"/>
                  <a:gd name="T46" fmla="*/ 2 w 45"/>
                  <a:gd name="T47" fmla="*/ 42 h 42"/>
                  <a:gd name="T48" fmla="*/ 2 w 45"/>
                  <a:gd name="T49" fmla="*/ 42 h 42"/>
                  <a:gd name="T50" fmla="*/ 1 w 45"/>
                  <a:gd name="T51" fmla="*/ 42 h 42"/>
                  <a:gd name="T52" fmla="*/ 0 w 45"/>
                  <a:gd name="T53" fmla="*/ 38 h 42"/>
                  <a:gd name="T54" fmla="*/ 23 w 45"/>
                  <a:gd name="T55" fmla="*/ 9 h 42"/>
                  <a:gd name="T56" fmla="*/ 23 w 45"/>
                  <a:gd name="T57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" h="42">
                    <a:moveTo>
                      <a:pt x="30" y="7"/>
                    </a:move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0"/>
                      <a:pt x="30" y="0"/>
                    </a:cubicBezTo>
                    <a:cubicBezTo>
                      <a:pt x="31" y="0"/>
                      <a:pt x="32" y="0"/>
                      <a:pt x="33" y="1"/>
                    </a:cubicBezTo>
                    <a:cubicBezTo>
                      <a:pt x="34" y="3"/>
                      <a:pt x="35" y="5"/>
                      <a:pt x="37" y="6"/>
                    </a:cubicBezTo>
                    <a:cubicBezTo>
                      <a:pt x="38" y="7"/>
                      <a:pt x="40" y="8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4" y="9"/>
                    </a:cubicBezTo>
                    <a:cubicBezTo>
                      <a:pt x="45" y="10"/>
                      <a:pt x="45" y="11"/>
                      <a:pt x="44" y="12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2"/>
                      <a:pt x="35" y="11"/>
                      <a:pt x="34" y="10"/>
                    </a:cubicBezTo>
                    <a:cubicBezTo>
                      <a:pt x="33" y="9"/>
                      <a:pt x="31" y="8"/>
                      <a:pt x="30" y="7"/>
                    </a:cubicBezTo>
                    <a:close/>
                    <a:moveTo>
                      <a:pt x="23" y="17"/>
                    </a:moveTo>
                    <a:cubicBezTo>
                      <a:pt x="7" y="37"/>
                      <a:pt x="7" y="37"/>
                      <a:pt x="7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2"/>
                      <a:pt x="21" y="42"/>
                      <a:pt x="21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ubicBezTo>
                      <a:pt x="0" y="41"/>
                      <a:pt x="0" y="39"/>
                      <a:pt x="0" y="38"/>
                    </a:cubicBezTo>
                    <a:cubicBezTo>
                      <a:pt x="23" y="9"/>
                      <a:pt x="23" y="9"/>
                      <a:pt x="23" y="9"/>
                    </a:cubicBezTo>
                    <a:lnTo>
                      <a:pt x="2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7" name="Freeform 293"/>
              <p:cNvSpPr>
                <a:spLocks noEditPoints="1"/>
              </p:cNvSpPr>
              <p:nvPr/>
            </p:nvSpPr>
            <p:spPr bwMode="auto">
              <a:xfrm>
                <a:off x="4822833" y="63501"/>
                <a:ext cx="60325" cy="58738"/>
              </a:xfrm>
              <a:custGeom>
                <a:avLst/>
                <a:gdLst>
                  <a:gd name="T0" fmla="*/ 14 w 27"/>
                  <a:gd name="T1" fmla="*/ 21 h 26"/>
                  <a:gd name="T2" fmla="*/ 15 w 27"/>
                  <a:gd name="T3" fmla="*/ 21 h 26"/>
                  <a:gd name="T4" fmla="*/ 15 w 27"/>
                  <a:gd name="T5" fmla="*/ 21 h 26"/>
                  <a:gd name="T6" fmla="*/ 16 w 27"/>
                  <a:gd name="T7" fmla="*/ 21 h 26"/>
                  <a:gd name="T8" fmla="*/ 22 w 27"/>
                  <a:gd name="T9" fmla="*/ 13 h 26"/>
                  <a:gd name="T10" fmla="*/ 22 w 27"/>
                  <a:gd name="T11" fmla="*/ 13 h 26"/>
                  <a:gd name="T12" fmla="*/ 22 w 27"/>
                  <a:gd name="T13" fmla="*/ 12 h 26"/>
                  <a:gd name="T14" fmla="*/ 22 w 27"/>
                  <a:gd name="T15" fmla="*/ 11 h 26"/>
                  <a:gd name="T16" fmla="*/ 19 w 27"/>
                  <a:gd name="T17" fmla="*/ 6 h 26"/>
                  <a:gd name="T18" fmla="*/ 14 w 27"/>
                  <a:gd name="T19" fmla="*/ 5 h 26"/>
                  <a:gd name="T20" fmla="*/ 14 w 27"/>
                  <a:gd name="T21" fmla="*/ 0 h 26"/>
                  <a:gd name="T22" fmla="*/ 26 w 27"/>
                  <a:gd name="T23" fmla="*/ 10 h 26"/>
                  <a:gd name="T24" fmla="*/ 26 w 27"/>
                  <a:gd name="T25" fmla="*/ 10 h 26"/>
                  <a:gd name="T26" fmla="*/ 26 w 27"/>
                  <a:gd name="T27" fmla="*/ 11 h 26"/>
                  <a:gd name="T28" fmla="*/ 27 w 27"/>
                  <a:gd name="T29" fmla="*/ 12 h 26"/>
                  <a:gd name="T30" fmla="*/ 27 w 27"/>
                  <a:gd name="T31" fmla="*/ 12 h 26"/>
                  <a:gd name="T32" fmla="*/ 27 w 27"/>
                  <a:gd name="T33" fmla="*/ 13 h 26"/>
                  <a:gd name="T34" fmla="*/ 27 w 27"/>
                  <a:gd name="T35" fmla="*/ 13 h 26"/>
                  <a:gd name="T36" fmla="*/ 24 w 27"/>
                  <a:gd name="T37" fmla="*/ 21 h 26"/>
                  <a:gd name="T38" fmla="*/ 17 w 27"/>
                  <a:gd name="T39" fmla="*/ 25 h 26"/>
                  <a:gd name="T40" fmla="*/ 15 w 27"/>
                  <a:gd name="T41" fmla="*/ 26 h 26"/>
                  <a:gd name="T42" fmla="*/ 15 w 27"/>
                  <a:gd name="T43" fmla="*/ 26 h 26"/>
                  <a:gd name="T44" fmla="*/ 14 w 27"/>
                  <a:gd name="T45" fmla="*/ 26 h 26"/>
                  <a:gd name="T46" fmla="*/ 14 w 27"/>
                  <a:gd name="T47" fmla="*/ 21 h 26"/>
                  <a:gd name="T48" fmla="*/ 14 w 27"/>
                  <a:gd name="T49" fmla="*/ 21 h 26"/>
                  <a:gd name="T50" fmla="*/ 14 w 27"/>
                  <a:gd name="T51" fmla="*/ 26 h 26"/>
                  <a:gd name="T52" fmla="*/ 1 w 27"/>
                  <a:gd name="T53" fmla="*/ 16 h 26"/>
                  <a:gd name="T54" fmla="*/ 1 w 27"/>
                  <a:gd name="T55" fmla="*/ 16 h 26"/>
                  <a:gd name="T56" fmla="*/ 1 w 27"/>
                  <a:gd name="T57" fmla="*/ 15 h 26"/>
                  <a:gd name="T58" fmla="*/ 3 w 27"/>
                  <a:gd name="T59" fmla="*/ 6 h 26"/>
                  <a:gd name="T60" fmla="*/ 11 w 27"/>
                  <a:gd name="T61" fmla="*/ 0 h 26"/>
                  <a:gd name="T62" fmla="*/ 12 w 27"/>
                  <a:gd name="T63" fmla="*/ 0 h 26"/>
                  <a:gd name="T64" fmla="*/ 14 w 27"/>
                  <a:gd name="T65" fmla="*/ 5 h 26"/>
                  <a:gd name="T66" fmla="*/ 12 w 27"/>
                  <a:gd name="T67" fmla="*/ 5 h 26"/>
                  <a:gd name="T68" fmla="*/ 7 w 27"/>
                  <a:gd name="T69" fmla="*/ 8 h 26"/>
                  <a:gd name="T70" fmla="*/ 6 w 27"/>
                  <a:gd name="T71" fmla="*/ 14 h 26"/>
                  <a:gd name="T72" fmla="*/ 6 w 27"/>
                  <a:gd name="T73" fmla="*/ 15 h 26"/>
                  <a:gd name="T74" fmla="*/ 9 w 27"/>
                  <a:gd name="T7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26">
                    <a:moveTo>
                      <a:pt x="14" y="21"/>
                    </a:move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0"/>
                      <a:pt x="19" y="19"/>
                      <a:pt x="20" y="18"/>
                    </a:cubicBezTo>
                    <a:cubicBezTo>
                      <a:pt x="21" y="16"/>
                      <a:pt x="22" y="15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9"/>
                      <a:pt x="20" y="8"/>
                      <a:pt x="19" y="6"/>
                    </a:cubicBezTo>
                    <a:cubicBezTo>
                      <a:pt x="17" y="5"/>
                      <a:pt x="16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1"/>
                      <a:pt x="22" y="3"/>
                    </a:cubicBezTo>
                    <a:cubicBezTo>
                      <a:pt x="24" y="4"/>
                      <a:pt x="26" y="7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1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6"/>
                      <a:pt x="26" y="19"/>
                      <a:pt x="24" y="21"/>
                    </a:cubicBezTo>
                    <a:cubicBezTo>
                      <a:pt x="22" y="23"/>
                      <a:pt x="20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lnTo>
                      <a:pt x="14" y="21"/>
                    </a:lnTo>
                    <a:close/>
                    <a:moveTo>
                      <a:pt x="14" y="21"/>
                    </a:move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1" y="26"/>
                      <a:pt x="8" y="25"/>
                      <a:pt x="6" y="23"/>
                    </a:cubicBezTo>
                    <a:cubicBezTo>
                      <a:pt x="3" y="21"/>
                      <a:pt x="2" y="19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1"/>
                      <a:pt x="1" y="8"/>
                      <a:pt x="3" y="6"/>
                    </a:cubicBezTo>
                    <a:cubicBezTo>
                      <a:pt x="5" y="3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5"/>
                      <a:pt x="8" y="7"/>
                      <a:pt x="7" y="8"/>
                    </a:cubicBezTo>
                    <a:cubicBezTo>
                      <a:pt x="6" y="10"/>
                      <a:pt x="5" y="12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7" y="18"/>
                      <a:pt x="9" y="19"/>
                    </a:cubicBezTo>
                    <a:cubicBezTo>
                      <a:pt x="10" y="20"/>
                      <a:pt x="12" y="21"/>
                      <a:pt x="1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8" name="Freeform 294"/>
              <p:cNvSpPr>
                <a:spLocks noEditPoints="1"/>
              </p:cNvSpPr>
              <p:nvPr/>
            </p:nvSpPr>
            <p:spPr bwMode="auto">
              <a:xfrm>
                <a:off x="4910145" y="101601"/>
                <a:ext cx="103188" cy="95251"/>
              </a:xfrm>
              <a:custGeom>
                <a:avLst/>
                <a:gdLst>
                  <a:gd name="T0" fmla="*/ 26 w 45"/>
                  <a:gd name="T1" fmla="*/ 37 h 42"/>
                  <a:gd name="T2" fmla="*/ 38 w 45"/>
                  <a:gd name="T3" fmla="*/ 37 h 42"/>
                  <a:gd name="T4" fmla="*/ 23 w 45"/>
                  <a:gd name="T5" fmla="*/ 17 h 42"/>
                  <a:gd name="T6" fmla="*/ 23 w 45"/>
                  <a:gd name="T7" fmla="*/ 9 h 42"/>
                  <a:gd name="T8" fmla="*/ 45 w 45"/>
                  <a:gd name="T9" fmla="*/ 38 h 42"/>
                  <a:gd name="T10" fmla="*/ 45 w 45"/>
                  <a:gd name="T11" fmla="*/ 40 h 42"/>
                  <a:gd name="T12" fmla="*/ 43 w 45"/>
                  <a:gd name="T13" fmla="*/ 42 h 42"/>
                  <a:gd name="T14" fmla="*/ 25 w 45"/>
                  <a:gd name="T15" fmla="*/ 42 h 42"/>
                  <a:gd name="T16" fmla="*/ 25 w 45"/>
                  <a:gd name="T17" fmla="*/ 42 h 42"/>
                  <a:gd name="T18" fmla="*/ 23 w 45"/>
                  <a:gd name="T19" fmla="*/ 41 h 42"/>
                  <a:gd name="T20" fmla="*/ 23 w 45"/>
                  <a:gd name="T21" fmla="*/ 41 h 42"/>
                  <a:gd name="T22" fmla="*/ 23 w 45"/>
                  <a:gd name="T23" fmla="*/ 33 h 42"/>
                  <a:gd name="T24" fmla="*/ 26 w 45"/>
                  <a:gd name="T25" fmla="*/ 37 h 42"/>
                  <a:gd name="T26" fmla="*/ 23 w 45"/>
                  <a:gd name="T27" fmla="*/ 17 h 42"/>
                  <a:gd name="T28" fmla="*/ 15 w 45"/>
                  <a:gd name="T29" fmla="*/ 7 h 42"/>
                  <a:gd name="T30" fmla="*/ 11 w 45"/>
                  <a:gd name="T31" fmla="*/ 10 h 42"/>
                  <a:gd name="T32" fmla="*/ 7 w 45"/>
                  <a:gd name="T33" fmla="*/ 12 h 42"/>
                  <a:gd name="T34" fmla="*/ 23 w 45"/>
                  <a:gd name="T35" fmla="*/ 33 h 42"/>
                  <a:gd name="T36" fmla="*/ 23 w 45"/>
                  <a:gd name="T37" fmla="*/ 41 h 42"/>
                  <a:gd name="T38" fmla="*/ 1 w 45"/>
                  <a:gd name="T39" fmla="*/ 13 h 42"/>
                  <a:gd name="T40" fmla="*/ 1 w 45"/>
                  <a:gd name="T41" fmla="*/ 11 h 42"/>
                  <a:gd name="T42" fmla="*/ 3 w 45"/>
                  <a:gd name="T43" fmla="*/ 9 h 42"/>
                  <a:gd name="T44" fmla="*/ 8 w 45"/>
                  <a:gd name="T45" fmla="*/ 6 h 42"/>
                  <a:gd name="T46" fmla="*/ 12 w 45"/>
                  <a:gd name="T47" fmla="*/ 1 h 42"/>
                  <a:gd name="T48" fmla="*/ 13 w 45"/>
                  <a:gd name="T49" fmla="*/ 0 h 42"/>
                  <a:gd name="T50" fmla="*/ 16 w 45"/>
                  <a:gd name="T51" fmla="*/ 1 h 42"/>
                  <a:gd name="T52" fmla="*/ 23 w 45"/>
                  <a:gd name="T53" fmla="*/ 9 h 42"/>
                  <a:gd name="T54" fmla="*/ 23 w 45"/>
                  <a:gd name="T55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" h="42">
                    <a:moveTo>
                      <a:pt x="26" y="37"/>
                    </a:moveTo>
                    <a:cubicBezTo>
                      <a:pt x="38" y="37"/>
                      <a:pt x="38" y="37"/>
                      <a:pt x="38" y="3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9"/>
                      <a:pt x="45" y="40"/>
                    </a:cubicBezTo>
                    <a:cubicBezTo>
                      <a:pt x="45" y="41"/>
                      <a:pt x="44" y="42"/>
                      <a:pt x="43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4" y="42"/>
                      <a:pt x="23" y="42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3"/>
                      <a:pt x="23" y="33"/>
                      <a:pt x="23" y="33"/>
                    </a:cubicBezTo>
                    <a:lnTo>
                      <a:pt x="26" y="37"/>
                    </a:lnTo>
                    <a:close/>
                    <a:moveTo>
                      <a:pt x="23" y="17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14" y="8"/>
                      <a:pt x="13" y="9"/>
                      <a:pt x="11" y="10"/>
                    </a:cubicBezTo>
                    <a:cubicBezTo>
                      <a:pt x="10" y="11"/>
                      <a:pt x="9" y="12"/>
                      <a:pt x="7" y="12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0" y="10"/>
                      <a:pt x="1" y="9"/>
                      <a:pt x="3" y="9"/>
                    </a:cubicBezTo>
                    <a:cubicBezTo>
                      <a:pt x="5" y="8"/>
                      <a:pt x="7" y="7"/>
                      <a:pt x="8" y="6"/>
                    </a:cubicBezTo>
                    <a:cubicBezTo>
                      <a:pt x="10" y="5"/>
                      <a:pt x="11" y="3"/>
                      <a:pt x="12" y="1"/>
                    </a:cubicBezTo>
                    <a:cubicBezTo>
                      <a:pt x="12" y="1"/>
                      <a:pt x="13" y="1"/>
                      <a:pt x="13" y="0"/>
                    </a:cubicBezTo>
                    <a:cubicBezTo>
                      <a:pt x="14" y="0"/>
                      <a:pt x="16" y="0"/>
                      <a:pt x="16" y="1"/>
                    </a:cubicBezTo>
                    <a:cubicBezTo>
                      <a:pt x="23" y="9"/>
                      <a:pt x="23" y="9"/>
                      <a:pt x="23" y="9"/>
                    </a:cubicBezTo>
                    <a:lnTo>
                      <a:pt x="2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9" name="Freeform 295"/>
              <p:cNvSpPr>
                <a:spLocks noEditPoints="1"/>
              </p:cNvSpPr>
              <p:nvPr/>
            </p:nvSpPr>
            <p:spPr bwMode="auto">
              <a:xfrm>
                <a:off x="4883158" y="63501"/>
                <a:ext cx="58738" cy="58738"/>
              </a:xfrm>
              <a:custGeom>
                <a:avLst/>
                <a:gdLst>
                  <a:gd name="T0" fmla="*/ 13 w 26"/>
                  <a:gd name="T1" fmla="*/ 5 h 26"/>
                  <a:gd name="T2" fmla="*/ 13 w 26"/>
                  <a:gd name="T3" fmla="*/ 1 h 26"/>
                  <a:gd name="T4" fmla="*/ 15 w 26"/>
                  <a:gd name="T5" fmla="*/ 0 h 26"/>
                  <a:gd name="T6" fmla="*/ 25 w 26"/>
                  <a:gd name="T7" fmla="*/ 15 h 26"/>
                  <a:gd name="T8" fmla="*/ 21 w 26"/>
                  <a:gd name="T9" fmla="*/ 23 h 26"/>
                  <a:gd name="T10" fmla="*/ 13 w 26"/>
                  <a:gd name="T11" fmla="*/ 21 h 26"/>
                  <a:gd name="T12" fmla="*/ 20 w 26"/>
                  <a:gd name="T13" fmla="*/ 15 h 26"/>
                  <a:gd name="T14" fmla="*/ 21 w 26"/>
                  <a:gd name="T15" fmla="*/ 14 h 26"/>
                  <a:gd name="T16" fmla="*/ 14 w 26"/>
                  <a:gd name="T17" fmla="*/ 5 h 26"/>
                  <a:gd name="T18" fmla="*/ 14 w 26"/>
                  <a:gd name="T19" fmla="*/ 0 h 26"/>
                  <a:gd name="T20" fmla="*/ 12 w 26"/>
                  <a:gd name="T21" fmla="*/ 5 h 26"/>
                  <a:gd name="T22" fmla="*/ 13 w 26"/>
                  <a:gd name="T23" fmla="*/ 1 h 26"/>
                  <a:gd name="T24" fmla="*/ 11 w 26"/>
                  <a:gd name="T25" fmla="*/ 21 h 26"/>
                  <a:gd name="T26" fmla="*/ 12 w 26"/>
                  <a:gd name="T27" fmla="*/ 21 h 26"/>
                  <a:gd name="T28" fmla="*/ 12 w 26"/>
                  <a:gd name="T29" fmla="*/ 21 h 26"/>
                  <a:gd name="T30" fmla="*/ 12 w 26"/>
                  <a:gd name="T31" fmla="*/ 26 h 26"/>
                  <a:gd name="T32" fmla="*/ 11 w 26"/>
                  <a:gd name="T33" fmla="*/ 26 h 26"/>
                  <a:gd name="T34" fmla="*/ 11 w 26"/>
                  <a:gd name="T35" fmla="*/ 21 h 26"/>
                  <a:gd name="T36" fmla="*/ 11 w 26"/>
                  <a:gd name="T37" fmla="*/ 0 h 26"/>
                  <a:gd name="T38" fmla="*/ 11 w 26"/>
                  <a:gd name="T39" fmla="*/ 0 h 26"/>
                  <a:gd name="T40" fmla="*/ 12 w 26"/>
                  <a:gd name="T41" fmla="*/ 0 h 26"/>
                  <a:gd name="T42" fmla="*/ 8 w 26"/>
                  <a:gd name="T43" fmla="*/ 5 h 26"/>
                  <a:gd name="T44" fmla="*/ 8 w 26"/>
                  <a:gd name="T45" fmla="*/ 20 h 26"/>
                  <a:gd name="T46" fmla="*/ 11 w 26"/>
                  <a:gd name="T47" fmla="*/ 21 h 26"/>
                  <a:gd name="T48" fmla="*/ 11 w 26"/>
                  <a:gd name="T49" fmla="*/ 21 h 26"/>
                  <a:gd name="T50" fmla="*/ 10 w 26"/>
                  <a:gd name="T51" fmla="*/ 26 h 26"/>
                  <a:gd name="T52" fmla="*/ 10 w 26"/>
                  <a:gd name="T53" fmla="*/ 25 h 26"/>
                  <a:gd name="T54" fmla="*/ 8 w 26"/>
                  <a:gd name="T55" fmla="*/ 20 h 26"/>
                  <a:gd name="T56" fmla="*/ 8 w 26"/>
                  <a:gd name="T57" fmla="*/ 1 h 26"/>
                  <a:gd name="T58" fmla="*/ 8 w 26"/>
                  <a:gd name="T59" fmla="*/ 6 h 26"/>
                  <a:gd name="T60" fmla="*/ 5 w 26"/>
                  <a:gd name="T61" fmla="*/ 11 h 26"/>
                  <a:gd name="T62" fmla="*/ 4 w 26"/>
                  <a:gd name="T63" fmla="*/ 8 h 26"/>
                  <a:gd name="T64" fmla="*/ 4 w 26"/>
                  <a:gd name="T65" fmla="*/ 14 h 26"/>
                  <a:gd name="T66" fmla="*/ 8 w 26"/>
                  <a:gd name="T67" fmla="*/ 25 h 26"/>
                  <a:gd name="T68" fmla="*/ 8 w 26"/>
                  <a:gd name="T69" fmla="*/ 1 h 26"/>
                  <a:gd name="T70" fmla="*/ 8 w 26"/>
                  <a:gd name="T71" fmla="*/ 1 h 26"/>
                  <a:gd name="T72" fmla="*/ 4 w 26"/>
                  <a:gd name="T73" fmla="*/ 3 h 26"/>
                  <a:gd name="T74" fmla="*/ 4 w 26"/>
                  <a:gd name="T75" fmla="*/ 12 h 26"/>
                  <a:gd name="T76" fmla="*/ 4 w 26"/>
                  <a:gd name="T77" fmla="*/ 13 h 26"/>
                  <a:gd name="T78" fmla="*/ 2 w 26"/>
                  <a:gd name="T79" fmla="*/ 21 h 26"/>
                  <a:gd name="T80" fmla="*/ 4 w 26"/>
                  <a:gd name="T81" fmla="*/ 8 h 26"/>
                  <a:gd name="T82" fmla="*/ 0 w 26"/>
                  <a:gd name="T83" fmla="*/ 10 h 26"/>
                  <a:gd name="T84" fmla="*/ 0 w 26"/>
                  <a:gd name="T85" fmla="*/ 10 h 26"/>
                  <a:gd name="T86" fmla="*/ 0 w 26"/>
                  <a:gd name="T87" fmla="*/ 10 h 26"/>
                  <a:gd name="T88" fmla="*/ 0 w 26"/>
                  <a:gd name="T89" fmla="*/ 10 h 26"/>
                  <a:gd name="T90" fmla="*/ 0 w 26"/>
                  <a:gd name="T91" fmla="*/ 15 h 26"/>
                  <a:gd name="T92" fmla="*/ 0 w 26"/>
                  <a:gd name="T93" fmla="*/ 11 h 26"/>
                  <a:gd name="T94" fmla="*/ 0 w 26"/>
                  <a:gd name="T95" fmla="*/ 11 h 26"/>
                  <a:gd name="T96" fmla="*/ 0 w 26"/>
                  <a:gd name="T97" fmla="*/ 11 h 26"/>
                  <a:gd name="T98" fmla="*/ 0 w 26"/>
                  <a:gd name="T99" fmla="*/ 14 h 26"/>
                  <a:gd name="T100" fmla="*/ 0 w 26"/>
                  <a:gd name="T101" fmla="*/ 12 h 26"/>
                  <a:gd name="T102" fmla="*/ 0 w 26"/>
                  <a:gd name="T103" fmla="*/ 12 h 26"/>
                  <a:gd name="T104" fmla="*/ 0 w 26"/>
                  <a:gd name="T105" fmla="*/ 12 h 26"/>
                  <a:gd name="T106" fmla="*/ 0 w 26"/>
                  <a:gd name="T107" fmla="*/ 13 h 26"/>
                  <a:gd name="T108" fmla="*/ 0 w 26"/>
                  <a:gd name="T109" fmla="*/ 12 h 26"/>
                  <a:gd name="T110" fmla="*/ 0 w 26"/>
                  <a:gd name="T111" fmla="*/ 12 h 26"/>
                  <a:gd name="T112" fmla="*/ 0 w 26"/>
                  <a:gd name="T113" fmla="*/ 12 h 26"/>
                  <a:gd name="T114" fmla="*/ 0 w 26"/>
                  <a:gd name="T115" fmla="*/ 13 h 26"/>
                  <a:gd name="T116" fmla="*/ 0 w 26"/>
                  <a:gd name="T117" fmla="*/ 12 h 26"/>
                  <a:gd name="T118" fmla="*/ 0 w 26"/>
                  <a:gd name="T119" fmla="*/ 12 h 26"/>
                  <a:gd name="T120" fmla="*/ 0 w 26"/>
                  <a:gd name="T121" fmla="*/ 13 h 26"/>
                  <a:gd name="T122" fmla="*/ 0 w 26"/>
                  <a:gd name="T123" fmla="*/ 12 h 26"/>
                  <a:gd name="T124" fmla="*/ 0 w 26"/>
                  <a:gd name="T12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" h="26">
                    <a:moveTo>
                      <a:pt x="14" y="5"/>
                    </a:moveTo>
                    <a:cubicBezTo>
                      <a:pt x="14" y="5"/>
                      <a:pt x="14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9" y="1"/>
                      <a:pt x="21" y="3"/>
                      <a:pt x="23" y="6"/>
                    </a:cubicBezTo>
                    <a:cubicBezTo>
                      <a:pt x="25" y="8"/>
                      <a:pt x="26" y="11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6"/>
                    </a:cubicBezTo>
                    <a:cubicBezTo>
                      <a:pt x="24" y="19"/>
                      <a:pt x="23" y="21"/>
                      <a:pt x="21" y="23"/>
                    </a:cubicBezTo>
                    <a:cubicBezTo>
                      <a:pt x="18" y="25"/>
                      <a:pt x="15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6" y="20"/>
                      <a:pt x="18" y="19"/>
                    </a:cubicBezTo>
                    <a:cubicBezTo>
                      <a:pt x="19" y="18"/>
                      <a:pt x="20" y="16"/>
                      <a:pt x="20" y="15"/>
                    </a:cubicBezTo>
                    <a:cubicBezTo>
                      <a:pt x="20" y="14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2"/>
                      <a:pt x="20" y="10"/>
                      <a:pt x="19" y="8"/>
                    </a:cubicBezTo>
                    <a:cubicBezTo>
                      <a:pt x="18" y="7"/>
                      <a:pt x="16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lose/>
                    <a:moveTo>
                      <a:pt x="13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lose/>
                    <a:moveTo>
                      <a:pt x="13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5"/>
                      <a:pt x="13" y="5"/>
                      <a:pt x="13" y="5"/>
                    </a:cubicBezTo>
                    <a:close/>
                    <a:moveTo>
                      <a:pt x="11" y="21"/>
                    </a:move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3" y="21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  <a:moveTo>
                      <a:pt x="12" y="0"/>
                    </a:moveTo>
                    <a:cubicBezTo>
                      <a:pt x="13" y="0"/>
                      <a:pt x="13" y="0"/>
                      <a:pt x="13" y="0"/>
                    </a:cubicBezTo>
                    <a:lnTo>
                      <a:pt x="12" y="0"/>
                    </a:lnTo>
                    <a:close/>
                    <a:moveTo>
                      <a:pt x="11" y="5"/>
                    </a:moveTo>
                    <a:cubicBezTo>
                      <a:pt x="10" y="5"/>
                      <a:pt x="9" y="5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5"/>
                      <a:pt x="11" y="5"/>
                      <a:pt x="11" y="5"/>
                    </a:cubicBezTo>
                    <a:close/>
                    <a:moveTo>
                      <a:pt x="8" y="20"/>
                    </a:moveTo>
                    <a:cubicBezTo>
                      <a:pt x="9" y="20"/>
                      <a:pt x="10" y="20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9" y="25"/>
                      <a:pt x="9" y="25"/>
                      <a:pt x="8" y="25"/>
                    </a:cubicBezTo>
                    <a:cubicBezTo>
                      <a:pt x="8" y="20"/>
                      <a:pt x="8" y="20"/>
                      <a:pt x="8" y="20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10" y="0"/>
                      <a:pt x="11" y="0"/>
                    </a:cubicBezTo>
                    <a:close/>
                    <a:moveTo>
                      <a:pt x="8" y="6"/>
                    </a:moveTo>
                    <a:cubicBezTo>
                      <a:pt x="8" y="6"/>
                      <a:pt x="8" y="6"/>
                      <a:pt x="7" y="6"/>
                    </a:cubicBezTo>
                    <a:cubicBezTo>
                      <a:pt x="6" y="8"/>
                      <a:pt x="5" y="9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lose/>
                    <a:moveTo>
                      <a:pt x="4" y="14"/>
                    </a:moveTo>
                    <a:cubicBezTo>
                      <a:pt x="5" y="15"/>
                      <a:pt x="5" y="17"/>
                      <a:pt x="6" y="18"/>
                    </a:cubicBezTo>
                    <a:cubicBezTo>
                      <a:pt x="7" y="19"/>
                      <a:pt x="8" y="19"/>
                      <a:pt x="8" y="20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6" y="24"/>
                      <a:pt x="4" y="23"/>
                    </a:cubicBezTo>
                    <a:cubicBezTo>
                      <a:pt x="4" y="14"/>
                      <a:pt x="4" y="14"/>
                      <a:pt x="4" y="14"/>
                    </a:cubicBezTo>
                    <a:close/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2"/>
                      <a:pt x="7" y="1"/>
                      <a:pt x="8" y="1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  <a:moveTo>
                      <a:pt x="4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2"/>
                      <a:pt x="3" y="22"/>
                      <a:pt x="2" y="21"/>
                    </a:cubicBezTo>
                    <a:cubicBezTo>
                      <a:pt x="1" y="19"/>
                      <a:pt x="0" y="17"/>
                      <a:pt x="0" y="1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2"/>
                      <a:pt x="4" y="12"/>
                      <a:pt x="4" y="12"/>
                    </a:cubicBezTo>
                    <a:close/>
                    <a:moveTo>
                      <a:pt x="4" y="3"/>
                    </a:moveTo>
                    <a:cubicBezTo>
                      <a:pt x="2" y="4"/>
                      <a:pt x="1" y="7"/>
                      <a:pt x="0" y="1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lose/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lose/>
                    <a:moveTo>
                      <a:pt x="0" y="1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1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  <a:moveTo>
                      <a:pt x="0" y="12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0" name="Freeform 296"/>
              <p:cNvSpPr>
                <a:spLocks noEditPoints="1"/>
              </p:cNvSpPr>
              <p:nvPr/>
            </p:nvSpPr>
            <p:spPr bwMode="auto">
              <a:xfrm>
                <a:off x="4710120" y="196852"/>
                <a:ext cx="346075" cy="176214"/>
              </a:xfrm>
              <a:custGeom>
                <a:avLst/>
                <a:gdLst>
                  <a:gd name="T0" fmla="*/ 77 w 153"/>
                  <a:gd name="T1" fmla="*/ 73 h 78"/>
                  <a:gd name="T2" fmla="*/ 129 w 153"/>
                  <a:gd name="T3" fmla="*/ 73 h 78"/>
                  <a:gd name="T4" fmla="*/ 147 w 153"/>
                  <a:gd name="T5" fmla="*/ 4 h 78"/>
                  <a:gd name="T6" fmla="*/ 135 w 153"/>
                  <a:gd name="T7" fmla="*/ 4 h 78"/>
                  <a:gd name="T8" fmla="*/ 117 w 153"/>
                  <a:gd name="T9" fmla="*/ 4 h 78"/>
                  <a:gd name="T10" fmla="*/ 77 w 153"/>
                  <a:gd name="T11" fmla="*/ 4 h 78"/>
                  <a:gd name="T12" fmla="*/ 77 w 153"/>
                  <a:gd name="T13" fmla="*/ 0 h 78"/>
                  <a:gd name="T14" fmla="*/ 117 w 153"/>
                  <a:gd name="T15" fmla="*/ 0 h 78"/>
                  <a:gd name="T16" fmla="*/ 135 w 153"/>
                  <a:gd name="T17" fmla="*/ 0 h 78"/>
                  <a:gd name="T18" fmla="*/ 150 w 153"/>
                  <a:gd name="T19" fmla="*/ 0 h 78"/>
                  <a:gd name="T20" fmla="*/ 150 w 153"/>
                  <a:gd name="T21" fmla="*/ 0 h 78"/>
                  <a:gd name="T22" fmla="*/ 151 w 153"/>
                  <a:gd name="T23" fmla="*/ 0 h 78"/>
                  <a:gd name="T24" fmla="*/ 153 w 153"/>
                  <a:gd name="T25" fmla="*/ 3 h 78"/>
                  <a:gd name="T26" fmla="*/ 133 w 153"/>
                  <a:gd name="T27" fmla="*/ 76 h 78"/>
                  <a:gd name="T28" fmla="*/ 131 w 153"/>
                  <a:gd name="T29" fmla="*/ 78 h 78"/>
                  <a:gd name="T30" fmla="*/ 77 w 153"/>
                  <a:gd name="T31" fmla="*/ 78 h 78"/>
                  <a:gd name="T32" fmla="*/ 77 w 153"/>
                  <a:gd name="T33" fmla="*/ 73 h 78"/>
                  <a:gd name="T34" fmla="*/ 6 w 153"/>
                  <a:gd name="T35" fmla="*/ 4 h 78"/>
                  <a:gd name="T36" fmla="*/ 24 w 153"/>
                  <a:gd name="T37" fmla="*/ 73 h 78"/>
                  <a:gd name="T38" fmla="*/ 77 w 153"/>
                  <a:gd name="T39" fmla="*/ 73 h 78"/>
                  <a:gd name="T40" fmla="*/ 77 w 153"/>
                  <a:gd name="T41" fmla="*/ 78 h 78"/>
                  <a:gd name="T42" fmla="*/ 22 w 153"/>
                  <a:gd name="T43" fmla="*/ 78 h 78"/>
                  <a:gd name="T44" fmla="*/ 22 w 153"/>
                  <a:gd name="T45" fmla="*/ 78 h 78"/>
                  <a:gd name="T46" fmla="*/ 20 w 153"/>
                  <a:gd name="T47" fmla="*/ 76 h 78"/>
                  <a:gd name="T48" fmla="*/ 1 w 153"/>
                  <a:gd name="T49" fmla="*/ 3 h 78"/>
                  <a:gd name="T50" fmla="*/ 0 w 153"/>
                  <a:gd name="T51" fmla="*/ 2 h 78"/>
                  <a:gd name="T52" fmla="*/ 3 w 153"/>
                  <a:gd name="T53" fmla="*/ 0 h 78"/>
                  <a:gd name="T54" fmla="*/ 18 w 153"/>
                  <a:gd name="T55" fmla="*/ 0 h 78"/>
                  <a:gd name="T56" fmla="*/ 36 w 153"/>
                  <a:gd name="T57" fmla="*/ 0 h 78"/>
                  <a:gd name="T58" fmla="*/ 77 w 153"/>
                  <a:gd name="T59" fmla="*/ 0 h 78"/>
                  <a:gd name="T60" fmla="*/ 77 w 153"/>
                  <a:gd name="T61" fmla="*/ 4 h 78"/>
                  <a:gd name="T62" fmla="*/ 36 w 153"/>
                  <a:gd name="T63" fmla="*/ 4 h 78"/>
                  <a:gd name="T64" fmla="*/ 18 w 153"/>
                  <a:gd name="T65" fmla="*/ 4 h 78"/>
                  <a:gd name="T66" fmla="*/ 6 w 153"/>
                  <a:gd name="T67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3" h="78">
                    <a:moveTo>
                      <a:pt x="77" y="73"/>
                    </a:moveTo>
                    <a:cubicBezTo>
                      <a:pt x="129" y="73"/>
                      <a:pt x="129" y="73"/>
                      <a:pt x="129" y="73"/>
                    </a:cubicBezTo>
                    <a:cubicBezTo>
                      <a:pt x="147" y="4"/>
                      <a:pt x="147" y="4"/>
                      <a:pt x="147" y="4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52" y="0"/>
                      <a:pt x="153" y="1"/>
                      <a:pt x="153" y="3"/>
                    </a:cubicBezTo>
                    <a:cubicBezTo>
                      <a:pt x="133" y="76"/>
                      <a:pt x="133" y="76"/>
                      <a:pt x="133" y="76"/>
                    </a:cubicBezTo>
                    <a:cubicBezTo>
                      <a:pt x="133" y="77"/>
                      <a:pt x="132" y="78"/>
                      <a:pt x="131" y="78"/>
                    </a:cubicBezTo>
                    <a:cubicBezTo>
                      <a:pt x="77" y="78"/>
                      <a:pt x="77" y="78"/>
                      <a:pt x="77" y="78"/>
                    </a:cubicBezTo>
                    <a:lnTo>
                      <a:pt x="77" y="73"/>
                    </a:lnTo>
                    <a:close/>
                    <a:moveTo>
                      <a:pt x="6" y="4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1" y="78"/>
                      <a:pt x="20" y="77"/>
                      <a:pt x="20" y="7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18" y="4"/>
                      <a:pt x="18" y="4"/>
                      <a:pt x="18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1" name="Freeform 297"/>
              <p:cNvSpPr>
                <a:spLocks noEditPoints="1"/>
              </p:cNvSpPr>
              <p:nvPr/>
            </p:nvSpPr>
            <p:spPr bwMode="auto">
              <a:xfrm>
                <a:off x="6918335" y="1589"/>
                <a:ext cx="400050" cy="247651"/>
              </a:xfrm>
              <a:custGeom>
                <a:avLst/>
                <a:gdLst>
                  <a:gd name="T0" fmla="*/ 34 w 177"/>
                  <a:gd name="T1" fmla="*/ 0 h 109"/>
                  <a:gd name="T2" fmla="*/ 29 w 177"/>
                  <a:gd name="T3" fmla="*/ 5 h 109"/>
                  <a:gd name="T4" fmla="*/ 4 w 177"/>
                  <a:gd name="T5" fmla="*/ 64 h 109"/>
                  <a:gd name="T6" fmla="*/ 7 w 177"/>
                  <a:gd name="T7" fmla="*/ 85 h 109"/>
                  <a:gd name="T8" fmla="*/ 10 w 177"/>
                  <a:gd name="T9" fmla="*/ 94 h 109"/>
                  <a:gd name="T10" fmla="*/ 10 w 177"/>
                  <a:gd name="T11" fmla="*/ 82 h 109"/>
                  <a:gd name="T12" fmla="*/ 11 w 177"/>
                  <a:gd name="T13" fmla="*/ 76 h 109"/>
                  <a:gd name="T14" fmla="*/ 14 w 177"/>
                  <a:gd name="T15" fmla="*/ 70 h 109"/>
                  <a:gd name="T16" fmla="*/ 14 w 177"/>
                  <a:gd name="T17" fmla="*/ 68 h 109"/>
                  <a:gd name="T18" fmla="*/ 14 w 177"/>
                  <a:gd name="T19" fmla="*/ 64 h 109"/>
                  <a:gd name="T20" fmla="*/ 36 w 177"/>
                  <a:gd name="T21" fmla="*/ 11 h 109"/>
                  <a:gd name="T22" fmla="*/ 50 w 177"/>
                  <a:gd name="T23" fmla="*/ 0 h 109"/>
                  <a:gd name="T24" fmla="*/ 60 w 177"/>
                  <a:gd name="T25" fmla="*/ 0 h 109"/>
                  <a:gd name="T26" fmla="*/ 39 w 177"/>
                  <a:gd name="T27" fmla="*/ 15 h 109"/>
                  <a:gd name="T28" fmla="*/ 19 w 177"/>
                  <a:gd name="T29" fmla="*/ 64 h 109"/>
                  <a:gd name="T30" fmla="*/ 19 w 177"/>
                  <a:gd name="T31" fmla="*/ 67 h 109"/>
                  <a:gd name="T32" fmla="*/ 19 w 177"/>
                  <a:gd name="T33" fmla="*/ 71 h 109"/>
                  <a:gd name="T34" fmla="*/ 19 w 177"/>
                  <a:gd name="T35" fmla="*/ 71 h 109"/>
                  <a:gd name="T36" fmla="*/ 19 w 177"/>
                  <a:gd name="T37" fmla="*/ 72 h 109"/>
                  <a:gd name="T38" fmla="*/ 16 w 177"/>
                  <a:gd name="T39" fmla="*/ 77 h 109"/>
                  <a:gd name="T40" fmla="*/ 15 w 177"/>
                  <a:gd name="T41" fmla="*/ 82 h 109"/>
                  <a:gd name="T42" fmla="*/ 15 w 177"/>
                  <a:gd name="T43" fmla="*/ 105 h 109"/>
                  <a:gd name="T44" fmla="*/ 15 w 177"/>
                  <a:gd name="T45" fmla="*/ 105 h 109"/>
                  <a:gd name="T46" fmla="*/ 14 w 177"/>
                  <a:gd name="T47" fmla="*/ 107 h 109"/>
                  <a:gd name="T48" fmla="*/ 10 w 177"/>
                  <a:gd name="T49" fmla="*/ 106 h 109"/>
                  <a:gd name="T50" fmla="*/ 2 w 177"/>
                  <a:gd name="T51" fmla="*/ 86 h 109"/>
                  <a:gd name="T52" fmla="*/ 0 w 177"/>
                  <a:gd name="T53" fmla="*/ 64 h 109"/>
                  <a:gd name="T54" fmla="*/ 26 w 177"/>
                  <a:gd name="T55" fmla="*/ 1 h 109"/>
                  <a:gd name="T56" fmla="*/ 27 w 177"/>
                  <a:gd name="T57" fmla="*/ 0 h 109"/>
                  <a:gd name="T58" fmla="*/ 34 w 177"/>
                  <a:gd name="T59" fmla="*/ 0 h 109"/>
                  <a:gd name="T60" fmla="*/ 127 w 177"/>
                  <a:gd name="T61" fmla="*/ 0 h 109"/>
                  <a:gd name="T62" fmla="*/ 141 w 177"/>
                  <a:gd name="T63" fmla="*/ 11 h 109"/>
                  <a:gd name="T64" fmla="*/ 163 w 177"/>
                  <a:gd name="T65" fmla="*/ 64 h 109"/>
                  <a:gd name="T66" fmla="*/ 162 w 177"/>
                  <a:gd name="T67" fmla="*/ 68 h 109"/>
                  <a:gd name="T68" fmla="*/ 162 w 177"/>
                  <a:gd name="T69" fmla="*/ 68 h 109"/>
                  <a:gd name="T70" fmla="*/ 162 w 177"/>
                  <a:gd name="T71" fmla="*/ 71 h 109"/>
                  <a:gd name="T72" fmla="*/ 165 w 177"/>
                  <a:gd name="T73" fmla="*/ 76 h 109"/>
                  <a:gd name="T74" fmla="*/ 166 w 177"/>
                  <a:gd name="T75" fmla="*/ 82 h 109"/>
                  <a:gd name="T76" fmla="*/ 166 w 177"/>
                  <a:gd name="T77" fmla="*/ 96 h 109"/>
                  <a:gd name="T78" fmla="*/ 169 w 177"/>
                  <a:gd name="T79" fmla="*/ 85 h 109"/>
                  <a:gd name="T80" fmla="*/ 172 w 177"/>
                  <a:gd name="T81" fmla="*/ 64 h 109"/>
                  <a:gd name="T82" fmla="*/ 147 w 177"/>
                  <a:gd name="T83" fmla="*/ 5 h 109"/>
                  <a:gd name="T84" fmla="*/ 143 w 177"/>
                  <a:gd name="T85" fmla="*/ 0 h 109"/>
                  <a:gd name="T86" fmla="*/ 150 w 177"/>
                  <a:gd name="T87" fmla="*/ 0 h 109"/>
                  <a:gd name="T88" fmla="*/ 151 w 177"/>
                  <a:gd name="T89" fmla="*/ 1 h 109"/>
                  <a:gd name="T90" fmla="*/ 177 w 177"/>
                  <a:gd name="T91" fmla="*/ 64 h 109"/>
                  <a:gd name="T92" fmla="*/ 174 w 177"/>
                  <a:gd name="T93" fmla="*/ 87 h 109"/>
                  <a:gd name="T94" fmla="*/ 165 w 177"/>
                  <a:gd name="T95" fmla="*/ 107 h 109"/>
                  <a:gd name="T96" fmla="*/ 163 w 177"/>
                  <a:gd name="T97" fmla="*/ 109 h 109"/>
                  <a:gd name="T98" fmla="*/ 161 w 177"/>
                  <a:gd name="T99" fmla="*/ 106 h 109"/>
                  <a:gd name="T100" fmla="*/ 161 w 177"/>
                  <a:gd name="T101" fmla="*/ 82 h 109"/>
                  <a:gd name="T102" fmla="*/ 160 w 177"/>
                  <a:gd name="T103" fmla="*/ 78 h 109"/>
                  <a:gd name="T104" fmla="*/ 158 w 177"/>
                  <a:gd name="T105" fmla="*/ 73 h 109"/>
                  <a:gd name="T106" fmla="*/ 157 w 177"/>
                  <a:gd name="T107" fmla="*/ 71 h 109"/>
                  <a:gd name="T108" fmla="*/ 158 w 177"/>
                  <a:gd name="T109" fmla="*/ 68 h 109"/>
                  <a:gd name="T110" fmla="*/ 158 w 177"/>
                  <a:gd name="T111" fmla="*/ 68 h 109"/>
                  <a:gd name="T112" fmla="*/ 158 w 177"/>
                  <a:gd name="T113" fmla="*/ 64 h 109"/>
                  <a:gd name="T114" fmla="*/ 137 w 177"/>
                  <a:gd name="T115" fmla="*/ 15 h 109"/>
                  <a:gd name="T116" fmla="*/ 117 w 177"/>
                  <a:gd name="T117" fmla="*/ 0 h 109"/>
                  <a:gd name="T118" fmla="*/ 127 w 177"/>
                  <a:gd name="T11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7" h="109">
                    <a:moveTo>
                      <a:pt x="34" y="0"/>
                    </a:moveTo>
                    <a:cubicBezTo>
                      <a:pt x="32" y="2"/>
                      <a:pt x="31" y="3"/>
                      <a:pt x="29" y="5"/>
                    </a:cubicBezTo>
                    <a:cubicBezTo>
                      <a:pt x="14" y="20"/>
                      <a:pt x="4" y="41"/>
                      <a:pt x="4" y="64"/>
                    </a:cubicBezTo>
                    <a:cubicBezTo>
                      <a:pt x="4" y="71"/>
                      <a:pt x="5" y="78"/>
                      <a:pt x="7" y="85"/>
                    </a:cubicBezTo>
                    <a:cubicBezTo>
                      <a:pt x="8" y="88"/>
                      <a:pt x="9" y="91"/>
                      <a:pt x="10" y="94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0"/>
                      <a:pt x="11" y="78"/>
                      <a:pt x="11" y="76"/>
                    </a:cubicBezTo>
                    <a:cubicBezTo>
                      <a:pt x="12" y="74"/>
                      <a:pt x="13" y="72"/>
                      <a:pt x="14" y="70"/>
                    </a:cubicBezTo>
                    <a:cubicBezTo>
                      <a:pt x="14" y="69"/>
                      <a:pt x="14" y="68"/>
                      <a:pt x="14" y="68"/>
                    </a:cubicBezTo>
                    <a:cubicBezTo>
                      <a:pt x="14" y="66"/>
                      <a:pt x="14" y="65"/>
                      <a:pt x="14" y="64"/>
                    </a:cubicBezTo>
                    <a:cubicBezTo>
                      <a:pt x="14" y="43"/>
                      <a:pt x="22" y="25"/>
                      <a:pt x="36" y="11"/>
                    </a:cubicBezTo>
                    <a:cubicBezTo>
                      <a:pt x="40" y="7"/>
                      <a:pt x="45" y="3"/>
                      <a:pt x="5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2" y="4"/>
                      <a:pt x="45" y="9"/>
                      <a:pt x="39" y="15"/>
                    </a:cubicBezTo>
                    <a:cubicBezTo>
                      <a:pt x="27" y="27"/>
                      <a:pt x="19" y="45"/>
                      <a:pt x="19" y="64"/>
                    </a:cubicBezTo>
                    <a:cubicBezTo>
                      <a:pt x="19" y="65"/>
                      <a:pt x="19" y="66"/>
                      <a:pt x="19" y="67"/>
                    </a:cubicBezTo>
                    <a:cubicBezTo>
                      <a:pt x="19" y="68"/>
                      <a:pt x="19" y="70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2"/>
                      <a:pt x="19" y="72"/>
                    </a:cubicBezTo>
                    <a:cubicBezTo>
                      <a:pt x="17" y="74"/>
                      <a:pt x="16" y="75"/>
                      <a:pt x="16" y="77"/>
                    </a:cubicBezTo>
                    <a:cubicBezTo>
                      <a:pt x="15" y="79"/>
                      <a:pt x="15" y="81"/>
                      <a:pt x="15" y="82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5" y="106"/>
                      <a:pt x="14" y="107"/>
                      <a:pt x="14" y="107"/>
                    </a:cubicBezTo>
                    <a:cubicBezTo>
                      <a:pt x="12" y="108"/>
                      <a:pt x="11" y="108"/>
                      <a:pt x="10" y="106"/>
                    </a:cubicBezTo>
                    <a:cubicBezTo>
                      <a:pt x="7" y="100"/>
                      <a:pt x="4" y="93"/>
                      <a:pt x="2" y="86"/>
                    </a:cubicBezTo>
                    <a:cubicBezTo>
                      <a:pt x="1" y="79"/>
                      <a:pt x="0" y="71"/>
                      <a:pt x="0" y="64"/>
                    </a:cubicBezTo>
                    <a:cubicBezTo>
                      <a:pt x="0" y="40"/>
                      <a:pt x="10" y="17"/>
                      <a:pt x="26" y="1"/>
                    </a:cubicBezTo>
                    <a:cubicBezTo>
                      <a:pt x="26" y="1"/>
                      <a:pt x="26" y="1"/>
                      <a:pt x="27" y="0"/>
                    </a:cubicBezTo>
                    <a:cubicBezTo>
                      <a:pt x="34" y="0"/>
                      <a:pt x="34" y="0"/>
                      <a:pt x="34" y="0"/>
                    </a:cubicBezTo>
                    <a:close/>
                    <a:moveTo>
                      <a:pt x="127" y="0"/>
                    </a:moveTo>
                    <a:cubicBezTo>
                      <a:pt x="132" y="3"/>
                      <a:pt x="137" y="7"/>
                      <a:pt x="141" y="11"/>
                    </a:cubicBezTo>
                    <a:cubicBezTo>
                      <a:pt x="154" y="25"/>
                      <a:pt x="163" y="43"/>
                      <a:pt x="163" y="64"/>
                    </a:cubicBezTo>
                    <a:cubicBezTo>
                      <a:pt x="163" y="65"/>
                      <a:pt x="162" y="67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69"/>
                      <a:pt x="162" y="70"/>
                      <a:pt x="162" y="71"/>
                    </a:cubicBezTo>
                    <a:cubicBezTo>
                      <a:pt x="163" y="73"/>
                      <a:pt x="164" y="74"/>
                      <a:pt x="165" y="76"/>
                    </a:cubicBezTo>
                    <a:cubicBezTo>
                      <a:pt x="165" y="78"/>
                      <a:pt x="166" y="80"/>
                      <a:pt x="166" y="82"/>
                    </a:cubicBezTo>
                    <a:cubicBezTo>
                      <a:pt x="166" y="96"/>
                      <a:pt x="166" y="96"/>
                      <a:pt x="166" y="96"/>
                    </a:cubicBezTo>
                    <a:cubicBezTo>
                      <a:pt x="167" y="92"/>
                      <a:pt x="168" y="89"/>
                      <a:pt x="169" y="85"/>
                    </a:cubicBezTo>
                    <a:cubicBezTo>
                      <a:pt x="171" y="78"/>
                      <a:pt x="172" y="71"/>
                      <a:pt x="172" y="64"/>
                    </a:cubicBezTo>
                    <a:cubicBezTo>
                      <a:pt x="172" y="41"/>
                      <a:pt x="163" y="20"/>
                      <a:pt x="147" y="5"/>
                    </a:cubicBezTo>
                    <a:cubicBezTo>
                      <a:pt x="146" y="3"/>
                      <a:pt x="144" y="2"/>
                      <a:pt x="143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0" y="1"/>
                      <a:pt x="150" y="1"/>
                      <a:pt x="151" y="1"/>
                    </a:cubicBezTo>
                    <a:cubicBezTo>
                      <a:pt x="167" y="17"/>
                      <a:pt x="177" y="40"/>
                      <a:pt x="177" y="64"/>
                    </a:cubicBezTo>
                    <a:cubicBezTo>
                      <a:pt x="177" y="72"/>
                      <a:pt x="176" y="79"/>
                      <a:pt x="174" y="87"/>
                    </a:cubicBezTo>
                    <a:cubicBezTo>
                      <a:pt x="172" y="94"/>
                      <a:pt x="169" y="101"/>
                      <a:pt x="165" y="107"/>
                    </a:cubicBezTo>
                    <a:cubicBezTo>
                      <a:pt x="165" y="108"/>
                      <a:pt x="164" y="109"/>
                      <a:pt x="163" y="109"/>
                    </a:cubicBezTo>
                    <a:cubicBezTo>
                      <a:pt x="162" y="109"/>
                      <a:pt x="161" y="108"/>
                      <a:pt x="161" y="106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1"/>
                      <a:pt x="161" y="79"/>
                      <a:pt x="160" y="78"/>
                    </a:cubicBezTo>
                    <a:cubicBezTo>
                      <a:pt x="160" y="76"/>
                      <a:pt x="159" y="74"/>
                      <a:pt x="158" y="73"/>
                    </a:cubicBezTo>
                    <a:cubicBezTo>
                      <a:pt x="157" y="73"/>
                      <a:pt x="157" y="72"/>
                      <a:pt x="157" y="71"/>
                    </a:cubicBezTo>
                    <a:cubicBezTo>
                      <a:pt x="157" y="70"/>
                      <a:pt x="158" y="69"/>
                      <a:pt x="158" y="68"/>
                    </a:cubicBezTo>
                    <a:cubicBezTo>
                      <a:pt x="158" y="68"/>
                      <a:pt x="158" y="68"/>
                      <a:pt x="158" y="68"/>
                    </a:cubicBezTo>
                    <a:cubicBezTo>
                      <a:pt x="158" y="67"/>
                      <a:pt x="158" y="65"/>
                      <a:pt x="158" y="64"/>
                    </a:cubicBezTo>
                    <a:cubicBezTo>
                      <a:pt x="158" y="45"/>
                      <a:pt x="150" y="27"/>
                      <a:pt x="137" y="15"/>
                    </a:cubicBezTo>
                    <a:cubicBezTo>
                      <a:pt x="131" y="9"/>
                      <a:pt x="124" y="4"/>
                      <a:pt x="117" y="0"/>
                    </a:cubicBezTo>
                    <a:lnTo>
                      <a:pt x="1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2" name="Freeform 299"/>
              <p:cNvSpPr>
                <a:spLocks noEditPoints="1"/>
              </p:cNvSpPr>
              <p:nvPr/>
            </p:nvSpPr>
            <p:spPr bwMode="auto">
              <a:xfrm>
                <a:off x="7185036" y="142877"/>
                <a:ext cx="96838" cy="165101"/>
              </a:xfrm>
              <a:custGeom>
                <a:avLst/>
                <a:gdLst>
                  <a:gd name="T0" fmla="*/ 38 w 43"/>
                  <a:gd name="T1" fmla="*/ 53 h 73"/>
                  <a:gd name="T2" fmla="*/ 38 w 43"/>
                  <a:gd name="T3" fmla="*/ 42 h 73"/>
                  <a:gd name="T4" fmla="*/ 38 w 43"/>
                  <a:gd name="T5" fmla="*/ 20 h 73"/>
                  <a:gd name="T6" fmla="*/ 38 w 43"/>
                  <a:gd name="T7" fmla="*/ 19 h 73"/>
                  <a:gd name="T8" fmla="*/ 38 w 43"/>
                  <a:gd name="T9" fmla="*/ 18 h 73"/>
                  <a:gd name="T10" fmla="*/ 38 w 43"/>
                  <a:gd name="T11" fmla="*/ 18 h 73"/>
                  <a:gd name="T12" fmla="*/ 30 w 43"/>
                  <a:gd name="T13" fmla="*/ 9 h 73"/>
                  <a:gd name="T14" fmla="*/ 22 w 43"/>
                  <a:gd name="T15" fmla="*/ 6 h 73"/>
                  <a:gd name="T16" fmla="*/ 22 w 43"/>
                  <a:gd name="T17" fmla="*/ 1 h 73"/>
                  <a:gd name="T18" fmla="*/ 33 w 43"/>
                  <a:gd name="T19" fmla="*/ 5 h 73"/>
                  <a:gd name="T20" fmla="*/ 43 w 43"/>
                  <a:gd name="T21" fmla="*/ 17 h 73"/>
                  <a:gd name="T22" fmla="*/ 43 w 43"/>
                  <a:gd name="T23" fmla="*/ 18 h 73"/>
                  <a:gd name="T24" fmla="*/ 43 w 43"/>
                  <a:gd name="T25" fmla="*/ 19 h 73"/>
                  <a:gd name="T26" fmla="*/ 43 w 43"/>
                  <a:gd name="T27" fmla="*/ 20 h 73"/>
                  <a:gd name="T28" fmla="*/ 43 w 43"/>
                  <a:gd name="T29" fmla="*/ 42 h 73"/>
                  <a:gd name="T30" fmla="*/ 43 w 43"/>
                  <a:gd name="T31" fmla="*/ 53 h 73"/>
                  <a:gd name="T32" fmla="*/ 34 w 43"/>
                  <a:gd name="T33" fmla="*/ 67 h 73"/>
                  <a:gd name="T34" fmla="*/ 22 w 43"/>
                  <a:gd name="T35" fmla="*/ 72 h 73"/>
                  <a:gd name="T36" fmla="*/ 22 w 43"/>
                  <a:gd name="T37" fmla="*/ 67 h 73"/>
                  <a:gd name="T38" fmla="*/ 31 w 43"/>
                  <a:gd name="T39" fmla="*/ 63 h 73"/>
                  <a:gd name="T40" fmla="*/ 38 w 43"/>
                  <a:gd name="T41" fmla="*/ 53 h 73"/>
                  <a:gd name="T42" fmla="*/ 22 w 43"/>
                  <a:gd name="T43" fmla="*/ 6 h 73"/>
                  <a:gd name="T44" fmla="*/ 14 w 43"/>
                  <a:gd name="T45" fmla="*/ 5 h 73"/>
                  <a:gd name="T46" fmla="*/ 5 w 43"/>
                  <a:gd name="T47" fmla="*/ 5 h 73"/>
                  <a:gd name="T48" fmla="*/ 5 w 43"/>
                  <a:gd name="T49" fmla="*/ 68 h 73"/>
                  <a:gd name="T50" fmla="*/ 14 w 43"/>
                  <a:gd name="T51" fmla="*/ 68 h 73"/>
                  <a:gd name="T52" fmla="*/ 22 w 43"/>
                  <a:gd name="T53" fmla="*/ 67 h 73"/>
                  <a:gd name="T54" fmla="*/ 22 w 43"/>
                  <a:gd name="T55" fmla="*/ 72 h 73"/>
                  <a:gd name="T56" fmla="*/ 14 w 43"/>
                  <a:gd name="T57" fmla="*/ 73 h 73"/>
                  <a:gd name="T58" fmla="*/ 3 w 43"/>
                  <a:gd name="T59" fmla="*/ 73 h 73"/>
                  <a:gd name="T60" fmla="*/ 0 w 43"/>
                  <a:gd name="T61" fmla="*/ 71 h 73"/>
                  <a:gd name="T62" fmla="*/ 0 w 43"/>
                  <a:gd name="T63" fmla="*/ 2 h 73"/>
                  <a:gd name="T64" fmla="*/ 3 w 43"/>
                  <a:gd name="T65" fmla="*/ 0 h 73"/>
                  <a:gd name="T66" fmla="*/ 14 w 43"/>
                  <a:gd name="T67" fmla="*/ 0 h 73"/>
                  <a:gd name="T68" fmla="*/ 22 w 43"/>
                  <a:gd name="T69" fmla="*/ 1 h 73"/>
                  <a:gd name="T70" fmla="*/ 22 w 43"/>
                  <a:gd name="T71" fmla="*/ 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3" h="73">
                    <a:moveTo>
                      <a:pt x="38" y="53"/>
                    </a:move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19"/>
                    </a:cubicBezTo>
                    <a:cubicBezTo>
                      <a:pt x="38" y="19"/>
                      <a:pt x="38" y="19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5"/>
                      <a:pt x="34" y="11"/>
                      <a:pt x="30" y="9"/>
                    </a:cubicBezTo>
                    <a:cubicBezTo>
                      <a:pt x="28" y="7"/>
                      <a:pt x="25" y="6"/>
                      <a:pt x="22" y="6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6" y="1"/>
                      <a:pt x="30" y="3"/>
                      <a:pt x="33" y="5"/>
                    </a:cubicBezTo>
                    <a:cubicBezTo>
                      <a:pt x="38" y="8"/>
                      <a:pt x="42" y="12"/>
                      <a:pt x="43" y="17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9"/>
                    </a:cubicBezTo>
                    <a:cubicBezTo>
                      <a:pt x="43" y="19"/>
                      <a:pt x="43" y="20"/>
                      <a:pt x="43" y="20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3" y="58"/>
                      <a:pt x="40" y="64"/>
                      <a:pt x="34" y="67"/>
                    </a:cubicBezTo>
                    <a:cubicBezTo>
                      <a:pt x="31" y="70"/>
                      <a:pt x="26" y="71"/>
                      <a:pt x="22" y="72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5" y="67"/>
                      <a:pt x="29" y="65"/>
                      <a:pt x="31" y="63"/>
                    </a:cubicBezTo>
                    <a:cubicBezTo>
                      <a:pt x="36" y="61"/>
                      <a:pt x="38" y="57"/>
                      <a:pt x="38" y="53"/>
                    </a:cubicBezTo>
                    <a:close/>
                    <a:moveTo>
                      <a:pt x="22" y="6"/>
                    </a:moveTo>
                    <a:cubicBezTo>
                      <a:pt x="19" y="5"/>
                      <a:pt x="17" y="5"/>
                      <a:pt x="1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7" y="68"/>
                      <a:pt x="19" y="68"/>
                      <a:pt x="22" y="67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9" y="73"/>
                      <a:pt x="17" y="73"/>
                      <a:pt x="14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2" y="73"/>
                      <a:pt x="0" y="72"/>
                      <a:pt x="0" y="7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0"/>
                      <a:pt x="22" y="1"/>
                    </a:cubicBezTo>
                    <a:lnTo>
                      <a:pt x="2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3" name="Freeform 300"/>
              <p:cNvSpPr/>
              <p:nvPr/>
            </p:nvSpPr>
            <p:spPr bwMode="auto">
              <a:xfrm>
                <a:off x="10671190" y="1589"/>
                <a:ext cx="212726" cy="303214"/>
              </a:xfrm>
              <a:custGeom>
                <a:avLst/>
                <a:gdLst>
                  <a:gd name="T0" fmla="*/ 18 w 94"/>
                  <a:gd name="T1" fmla="*/ 16 h 134"/>
                  <a:gd name="T2" fmla="*/ 23 w 94"/>
                  <a:gd name="T3" fmla="*/ 16 h 134"/>
                  <a:gd name="T4" fmla="*/ 25 w 94"/>
                  <a:gd name="T5" fmla="*/ 19 h 134"/>
                  <a:gd name="T6" fmla="*/ 25 w 94"/>
                  <a:gd name="T7" fmla="*/ 64 h 134"/>
                  <a:gd name="T8" fmla="*/ 25 w 94"/>
                  <a:gd name="T9" fmla="*/ 64 h 134"/>
                  <a:gd name="T10" fmla="*/ 25 w 94"/>
                  <a:gd name="T11" fmla="*/ 129 h 134"/>
                  <a:gd name="T12" fmla="*/ 42 w 94"/>
                  <a:gd name="T13" fmla="*/ 129 h 134"/>
                  <a:gd name="T14" fmla="*/ 42 w 94"/>
                  <a:gd name="T15" fmla="*/ 59 h 134"/>
                  <a:gd name="T16" fmla="*/ 44 w 94"/>
                  <a:gd name="T17" fmla="*/ 57 h 134"/>
                  <a:gd name="T18" fmla="*/ 51 w 94"/>
                  <a:gd name="T19" fmla="*/ 57 h 134"/>
                  <a:gd name="T20" fmla="*/ 53 w 94"/>
                  <a:gd name="T21" fmla="*/ 59 h 134"/>
                  <a:gd name="T22" fmla="*/ 53 w 94"/>
                  <a:gd name="T23" fmla="*/ 129 h 134"/>
                  <a:gd name="T24" fmla="*/ 70 w 94"/>
                  <a:gd name="T25" fmla="*/ 129 h 134"/>
                  <a:gd name="T26" fmla="*/ 70 w 94"/>
                  <a:gd name="T27" fmla="*/ 59 h 134"/>
                  <a:gd name="T28" fmla="*/ 70 w 94"/>
                  <a:gd name="T29" fmla="*/ 58 h 134"/>
                  <a:gd name="T30" fmla="*/ 70 w 94"/>
                  <a:gd name="T31" fmla="*/ 19 h 134"/>
                  <a:gd name="T32" fmla="*/ 72 w 94"/>
                  <a:gd name="T33" fmla="*/ 16 h 134"/>
                  <a:gd name="T34" fmla="*/ 77 w 94"/>
                  <a:gd name="T35" fmla="*/ 16 h 134"/>
                  <a:gd name="T36" fmla="*/ 80 w 94"/>
                  <a:gd name="T37" fmla="*/ 19 h 134"/>
                  <a:gd name="T38" fmla="*/ 80 w 94"/>
                  <a:gd name="T39" fmla="*/ 57 h 134"/>
                  <a:gd name="T40" fmla="*/ 89 w 94"/>
                  <a:gd name="T41" fmla="*/ 57 h 134"/>
                  <a:gd name="T42" fmla="*/ 89 w 94"/>
                  <a:gd name="T43" fmla="*/ 0 h 134"/>
                  <a:gd name="T44" fmla="*/ 94 w 94"/>
                  <a:gd name="T45" fmla="*/ 0 h 134"/>
                  <a:gd name="T46" fmla="*/ 94 w 94"/>
                  <a:gd name="T47" fmla="*/ 59 h 134"/>
                  <a:gd name="T48" fmla="*/ 92 w 94"/>
                  <a:gd name="T49" fmla="*/ 61 h 134"/>
                  <a:gd name="T50" fmla="*/ 77 w 94"/>
                  <a:gd name="T51" fmla="*/ 61 h 134"/>
                  <a:gd name="T52" fmla="*/ 75 w 94"/>
                  <a:gd name="T53" fmla="*/ 59 h 134"/>
                  <a:gd name="T54" fmla="*/ 75 w 94"/>
                  <a:gd name="T55" fmla="*/ 21 h 134"/>
                  <a:gd name="T56" fmla="*/ 75 w 94"/>
                  <a:gd name="T57" fmla="*/ 21 h 134"/>
                  <a:gd name="T58" fmla="*/ 75 w 94"/>
                  <a:gd name="T59" fmla="*/ 59 h 134"/>
                  <a:gd name="T60" fmla="*/ 75 w 94"/>
                  <a:gd name="T61" fmla="*/ 60 h 134"/>
                  <a:gd name="T62" fmla="*/ 75 w 94"/>
                  <a:gd name="T63" fmla="*/ 131 h 134"/>
                  <a:gd name="T64" fmla="*/ 72 w 94"/>
                  <a:gd name="T65" fmla="*/ 134 h 134"/>
                  <a:gd name="T66" fmla="*/ 51 w 94"/>
                  <a:gd name="T67" fmla="*/ 134 h 134"/>
                  <a:gd name="T68" fmla="*/ 48 w 94"/>
                  <a:gd name="T69" fmla="*/ 131 h 134"/>
                  <a:gd name="T70" fmla="*/ 48 w 94"/>
                  <a:gd name="T71" fmla="*/ 61 h 134"/>
                  <a:gd name="T72" fmla="*/ 47 w 94"/>
                  <a:gd name="T73" fmla="*/ 61 h 134"/>
                  <a:gd name="T74" fmla="*/ 47 w 94"/>
                  <a:gd name="T75" fmla="*/ 131 h 134"/>
                  <a:gd name="T76" fmla="*/ 44 w 94"/>
                  <a:gd name="T77" fmla="*/ 134 h 134"/>
                  <a:gd name="T78" fmla="*/ 23 w 94"/>
                  <a:gd name="T79" fmla="*/ 134 h 134"/>
                  <a:gd name="T80" fmla="*/ 21 w 94"/>
                  <a:gd name="T81" fmla="*/ 131 h 134"/>
                  <a:gd name="T82" fmla="*/ 21 w 94"/>
                  <a:gd name="T83" fmla="*/ 64 h 134"/>
                  <a:gd name="T84" fmla="*/ 21 w 94"/>
                  <a:gd name="T85" fmla="*/ 63 h 134"/>
                  <a:gd name="T86" fmla="*/ 21 w 94"/>
                  <a:gd name="T87" fmla="*/ 21 h 134"/>
                  <a:gd name="T88" fmla="*/ 20 w 94"/>
                  <a:gd name="T89" fmla="*/ 21 h 134"/>
                  <a:gd name="T90" fmla="*/ 20 w 94"/>
                  <a:gd name="T91" fmla="*/ 59 h 134"/>
                  <a:gd name="T92" fmla="*/ 18 w 94"/>
                  <a:gd name="T93" fmla="*/ 61 h 134"/>
                  <a:gd name="T94" fmla="*/ 2 w 94"/>
                  <a:gd name="T95" fmla="*/ 61 h 134"/>
                  <a:gd name="T96" fmla="*/ 0 w 94"/>
                  <a:gd name="T97" fmla="*/ 59 h 134"/>
                  <a:gd name="T98" fmla="*/ 0 w 94"/>
                  <a:gd name="T99" fmla="*/ 0 h 134"/>
                  <a:gd name="T100" fmla="*/ 5 w 94"/>
                  <a:gd name="T101" fmla="*/ 0 h 134"/>
                  <a:gd name="T102" fmla="*/ 5 w 94"/>
                  <a:gd name="T103" fmla="*/ 57 h 134"/>
                  <a:gd name="T104" fmla="*/ 15 w 94"/>
                  <a:gd name="T105" fmla="*/ 57 h 134"/>
                  <a:gd name="T106" fmla="*/ 15 w 94"/>
                  <a:gd name="T107" fmla="*/ 19 h 134"/>
                  <a:gd name="T108" fmla="*/ 18 w 94"/>
                  <a:gd name="T109" fmla="*/ 1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" h="134">
                    <a:moveTo>
                      <a:pt x="18" y="16"/>
                    </a:move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5" y="17"/>
                      <a:pt x="25" y="19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8"/>
                      <a:pt x="43" y="57"/>
                      <a:pt x="44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2" y="57"/>
                      <a:pt x="53" y="58"/>
                      <a:pt x="53" y="59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8"/>
                      <a:pt x="70" y="58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7"/>
                      <a:pt x="71" y="16"/>
                      <a:pt x="72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9" y="16"/>
                      <a:pt x="80" y="17"/>
                      <a:pt x="80" y="19"/>
                    </a:cubicBezTo>
                    <a:cubicBezTo>
                      <a:pt x="80" y="57"/>
                      <a:pt x="80" y="57"/>
                      <a:pt x="80" y="57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60"/>
                      <a:pt x="93" y="61"/>
                      <a:pt x="92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6" y="61"/>
                      <a:pt x="75" y="60"/>
                      <a:pt x="75" y="59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60"/>
                    </a:cubicBezTo>
                    <a:cubicBezTo>
                      <a:pt x="75" y="131"/>
                      <a:pt x="75" y="131"/>
                      <a:pt x="75" y="131"/>
                    </a:cubicBezTo>
                    <a:cubicBezTo>
                      <a:pt x="75" y="132"/>
                      <a:pt x="73" y="134"/>
                      <a:pt x="72" y="134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49" y="134"/>
                      <a:pt x="48" y="132"/>
                      <a:pt x="48" y="13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131"/>
                      <a:pt x="47" y="131"/>
                      <a:pt x="47" y="131"/>
                    </a:cubicBezTo>
                    <a:cubicBezTo>
                      <a:pt x="47" y="132"/>
                      <a:pt x="46" y="134"/>
                      <a:pt x="44" y="134"/>
                    </a:cubicBezTo>
                    <a:cubicBezTo>
                      <a:pt x="23" y="134"/>
                      <a:pt x="23" y="134"/>
                      <a:pt x="23" y="134"/>
                    </a:cubicBezTo>
                    <a:cubicBezTo>
                      <a:pt x="22" y="134"/>
                      <a:pt x="21" y="132"/>
                      <a:pt x="21" y="131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60"/>
                      <a:pt x="19" y="61"/>
                      <a:pt x="18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1" y="61"/>
                      <a:pt x="0" y="60"/>
                      <a:pt x="0" y="5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7"/>
                      <a:pt x="16" y="16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4" name="Freeform 301"/>
              <p:cNvSpPr>
                <a:spLocks noEditPoints="1"/>
              </p:cNvSpPr>
              <p:nvPr/>
            </p:nvSpPr>
            <p:spPr bwMode="auto">
              <a:xfrm>
                <a:off x="10885504" y="1589"/>
                <a:ext cx="242888" cy="303214"/>
              </a:xfrm>
              <a:custGeom>
                <a:avLst/>
                <a:gdLst>
                  <a:gd name="T0" fmla="*/ 102 w 107"/>
                  <a:gd name="T1" fmla="*/ 57 h 134"/>
                  <a:gd name="T2" fmla="*/ 91 w 107"/>
                  <a:gd name="T3" fmla="*/ 0 h 134"/>
                  <a:gd name="T4" fmla="*/ 107 w 107"/>
                  <a:gd name="T5" fmla="*/ 59 h 134"/>
                  <a:gd name="T6" fmla="*/ 91 w 107"/>
                  <a:gd name="T7" fmla="*/ 61 h 134"/>
                  <a:gd name="T8" fmla="*/ 88 w 107"/>
                  <a:gd name="T9" fmla="*/ 60 h 134"/>
                  <a:gd name="T10" fmla="*/ 77 w 107"/>
                  <a:gd name="T11" fmla="*/ 22 h 134"/>
                  <a:gd name="T12" fmla="*/ 97 w 107"/>
                  <a:gd name="T13" fmla="*/ 92 h 134"/>
                  <a:gd name="T14" fmla="*/ 81 w 107"/>
                  <a:gd name="T15" fmla="*/ 94 h 134"/>
                  <a:gd name="T16" fmla="*/ 81 w 107"/>
                  <a:gd name="T17" fmla="*/ 131 h 134"/>
                  <a:gd name="T18" fmla="*/ 75 w 107"/>
                  <a:gd name="T19" fmla="*/ 134 h 134"/>
                  <a:gd name="T20" fmla="*/ 76 w 107"/>
                  <a:gd name="T21" fmla="*/ 129 h 134"/>
                  <a:gd name="T22" fmla="*/ 78 w 107"/>
                  <a:gd name="T23" fmla="*/ 89 h 134"/>
                  <a:gd name="T24" fmla="*/ 91 w 107"/>
                  <a:gd name="T25" fmla="*/ 89 h 134"/>
                  <a:gd name="T26" fmla="*/ 75 w 107"/>
                  <a:gd name="T27" fmla="*/ 18 h 134"/>
                  <a:gd name="T28" fmla="*/ 75 w 107"/>
                  <a:gd name="T29" fmla="*/ 17 h 134"/>
                  <a:gd name="T30" fmla="*/ 79 w 107"/>
                  <a:gd name="T31" fmla="*/ 17 h 134"/>
                  <a:gd name="T32" fmla="*/ 82 w 107"/>
                  <a:gd name="T33" fmla="*/ 19 h 134"/>
                  <a:gd name="T34" fmla="*/ 75 w 107"/>
                  <a:gd name="T35" fmla="*/ 134 h 134"/>
                  <a:gd name="T36" fmla="*/ 54 w 107"/>
                  <a:gd name="T37" fmla="*/ 131 h 134"/>
                  <a:gd name="T38" fmla="*/ 53 w 107"/>
                  <a:gd name="T39" fmla="*/ 94 h 134"/>
                  <a:gd name="T40" fmla="*/ 50 w 107"/>
                  <a:gd name="T41" fmla="*/ 134 h 134"/>
                  <a:gd name="T42" fmla="*/ 29 w 107"/>
                  <a:gd name="T43" fmla="*/ 134 h 134"/>
                  <a:gd name="T44" fmla="*/ 27 w 107"/>
                  <a:gd name="T45" fmla="*/ 94 h 134"/>
                  <a:gd name="T46" fmla="*/ 13 w 107"/>
                  <a:gd name="T47" fmla="*/ 94 h 134"/>
                  <a:gd name="T48" fmla="*/ 10 w 107"/>
                  <a:gd name="T49" fmla="*/ 91 h 134"/>
                  <a:gd name="T50" fmla="*/ 17 w 107"/>
                  <a:gd name="T51" fmla="*/ 61 h 134"/>
                  <a:gd name="T52" fmla="*/ 2 w 107"/>
                  <a:gd name="T53" fmla="*/ 61 h 134"/>
                  <a:gd name="T54" fmla="*/ 0 w 107"/>
                  <a:gd name="T55" fmla="*/ 58 h 134"/>
                  <a:gd name="T56" fmla="*/ 22 w 107"/>
                  <a:gd name="T57" fmla="*/ 0 h 134"/>
                  <a:gd name="T58" fmla="*/ 15 w 107"/>
                  <a:gd name="T59" fmla="*/ 57 h 134"/>
                  <a:gd name="T60" fmla="*/ 28 w 107"/>
                  <a:gd name="T61" fmla="*/ 16 h 134"/>
                  <a:gd name="T62" fmla="*/ 32 w 107"/>
                  <a:gd name="T63" fmla="*/ 16 h 134"/>
                  <a:gd name="T64" fmla="*/ 35 w 107"/>
                  <a:gd name="T65" fmla="*/ 19 h 134"/>
                  <a:gd name="T66" fmla="*/ 16 w 107"/>
                  <a:gd name="T67" fmla="*/ 89 h 134"/>
                  <a:gd name="T68" fmla="*/ 31 w 107"/>
                  <a:gd name="T69" fmla="*/ 92 h 134"/>
                  <a:gd name="T70" fmla="*/ 32 w 107"/>
                  <a:gd name="T71" fmla="*/ 129 h 134"/>
                  <a:gd name="T72" fmla="*/ 48 w 107"/>
                  <a:gd name="T73" fmla="*/ 92 h 134"/>
                  <a:gd name="T74" fmla="*/ 57 w 107"/>
                  <a:gd name="T75" fmla="*/ 89 h 134"/>
                  <a:gd name="T76" fmla="*/ 59 w 107"/>
                  <a:gd name="T77" fmla="*/ 129 h 134"/>
                  <a:gd name="T78" fmla="*/ 75 w 107"/>
                  <a:gd name="T79" fmla="*/ 134 h 134"/>
                  <a:gd name="T80" fmla="*/ 75 w 107"/>
                  <a:gd name="T81" fmla="*/ 18 h 134"/>
                  <a:gd name="T82" fmla="*/ 75 w 107"/>
                  <a:gd name="T83" fmla="*/ 17 h 134"/>
                  <a:gd name="T84" fmla="*/ 74 w 107"/>
                  <a:gd name="T85" fmla="*/ 17 h 134"/>
                  <a:gd name="T86" fmla="*/ 72 w 107"/>
                  <a:gd name="T87" fmla="*/ 2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7" h="134">
                    <a:moveTo>
                      <a:pt x="92" y="57"/>
                    </a:moveTo>
                    <a:cubicBezTo>
                      <a:pt x="102" y="57"/>
                      <a:pt x="102" y="57"/>
                      <a:pt x="102" y="57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107" y="58"/>
                      <a:pt x="107" y="58"/>
                      <a:pt x="107" y="58"/>
                    </a:cubicBezTo>
                    <a:cubicBezTo>
                      <a:pt x="107" y="58"/>
                      <a:pt x="107" y="59"/>
                      <a:pt x="107" y="59"/>
                    </a:cubicBezTo>
                    <a:cubicBezTo>
                      <a:pt x="107" y="60"/>
                      <a:pt x="106" y="61"/>
                      <a:pt x="105" y="61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90" y="61"/>
                      <a:pt x="89" y="61"/>
                      <a:pt x="88" y="60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7" y="91"/>
                      <a:pt x="97" y="91"/>
                      <a:pt x="97" y="92"/>
                    </a:cubicBezTo>
                    <a:cubicBezTo>
                      <a:pt x="97" y="93"/>
                      <a:pt x="96" y="94"/>
                      <a:pt x="94" y="94"/>
                    </a:cubicBezTo>
                    <a:cubicBezTo>
                      <a:pt x="81" y="94"/>
                      <a:pt x="81" y="94"/>
                      <a:pt x="81" y="94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1" y="132"/>
                      <a:pt x="80" y="134"/>
                      <a:pt x="78" y="134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5" y="129"/>
                      <a:pt x="75" y="129"/>
                      <a:pt x="75" y="129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76" y="92"/>
                      <a:pt x="76" y="92"/>
                      <a:pt x="76" y="92"/>
                    </a:cubicBezTo>
                    <a:cubicBezTo>
                      <a:pt x="76" y="90"/>
                      <a:pt x="77" y="89"/>
                      <a:pt x="78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6" y="18"/>
                      <a:pt x="76" y="18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7"/>
                      <a:pt x="81" y="18"/>
                      <a:pt x="82" y="19"/>
                    </a:cubicBezTo>
                    <a:cubicBezTo>
                      <a:pt x="82" y="19"/>
                      <a:pt x="82" y="19"/>
                      <a:pt x="82" y="19"/>
                    </a:cubicBezTo>
                    <a:lnTo>
                      <a:pt x="92" y="57"/>
                    </a:lnTo>
                    <a:close/>
                    <a:moveTo>
                      <a:pt x="75" y="134"/>
                    </a:moveTo>
                    <a:cubicBezTo>
                      <a:pt x="57" y="134"/>
                      <a:pt x="57" y="134"/>
                      <a:pt x="57" y="134"/>
                    </a:cubicBezTo>
                    <a:cubicBezTo>
                      <a:pt x="55" y="134"/>
                      <a:pt x="54" y="132"/>
                      <a:pt x="54" y="131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131"/>
                      <a:pt x="53" y="131"/>
                      <a:pt x="53" y="131"/>
                    </a:cubicBezTo>
                    <a:cubicBezTo>
                      <a:pt x="53" y="132"/>
                      <a:pt x="52" y="134"/>
                      <a:pt x="50" y="134"/>
                    </a:cubicBezTo>
                    <a:cubicBezTo>
                      <a:pt x="29" y="134"/>
                      <a:pt x="29" y="134"/>
                      <a:pt x="29" y="134"/>
                    </a:cubicBezTo>
                    <a:cubicBezTo>
                      <a:pt x="29" y="134"/>
                      <a:pt x="29" y="134"/>
                      <a:pt x="29" y="134"/>
                    </a:cubicBezTo>
                    <a:cubicBezTo>
                      <a:pt x="28" y="134"/>
                      <a:pt x="27" y="132"/>
                      <a:pt x="27" y="131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3" y="94"/>
                      <a:pt x="12" y="94"/>
                      <a:pt x="12" y="94"/>
                    </a:cubicBezTo>
                    <a:cubicBezTo>
                      <a:pt x="11" y="94"/>
                      <a:pt x="10" y="92"/>
                      <a:pt x="10" y="91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8" y="61"/>
                      <a:pt x="18" y="61"/>
                      <a:pt x="17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0" y="61"/>
                      <a:pt x="0" y="60"/>
                      <a:pt x="0" y="5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6" y="17"/>
                      <a:pt x="27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4" y="16"/>
                      <a:pt x="35" y="17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30" y="89"/>
                      <a:pt x="31" y="90"/>
                      <a:pt x="31" y="92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2" y="129"/>
                      <a:pt x="32" y="129"/>
                      <a:pt x="32" y="12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0"/>
                      <a:pt x="49" y="89"/>
                      <a:pt x="50" y="89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58" y="89"/>
                      <a:pt x="59" y="90"/>
                      <a:pt x="59" y="92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5" y="129"/>
                      <a:pt x="75" y="129"/>
                      <a:pt x="75" y="129"/>
                    </a:cubicBezTo>
                    <a:cubicBezTo>
                      <a:pt x="75" y="134"/>
                      <a:pt x="75" y="134"/>
                      <a:pt x="75" y="134"/>
                    </a:cubicBezTo>
                    <a:close/>
                    <a:moveTo>
                      <a:pt x="75" y="33"/>
                    </a:moveTo>
                    <a:cubicBezTo>
                      <a:pt x="75" y="18"/>
                      <a:pt x="75" y="18"/>
                      <a:pt x="75" y="18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2" y="17"/>
                      <a:pt x="72" y="19"/>
                      <a:pt x="72" y="20"/>
                    </a:cubicBezTo>
                    <a:lnTo>
                      <a:pt x="7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5" name="Freeform 302"/>
              <p:cNvSpPr>
                <a:spLocks noEditPoints="1"/>
              </p:cNvSpPr>
              <p:nvPr/>
            </p:nvSpPr>
            <p:spPr bwMode="auto">
              <a:xfrm>
                <a:off x="9336102" y="1589"/>
                <a:ext cx="347663" cy="238126"/>
              </a:xfrm>
              <a:custGeom>
                <a:avLst/>
                <a:gdLst>
                  <a:gd name="T0" fmla="*/ 135 w 154"/>
                  <a:gd name="T1" fmla="*/ 12 h 105"/>
                  <a:gd name="T2" fmla="*/ 139 w 154"/>
                  <a:gd name="T3" fmla="*/ 9 h 105"/>
                  <a:gd name="T4" fmla="*/ 154 w 154"/>
                  <a:gd name="T5" fmla="*/ 79 h 105"/>
                  <a:gd name="T6" fmla="*/ 152 w 154"/>
                  <a:gd name="T7" fmla="*/ 102 h 105"/>
                  <a:gd name="T8" fmla="*/ 124 w 154"/>
                  <a:gd name="T9" fmla="*/ 100 h 105"/>
                  <a:gd name="T10" fmla="*/ 148 w 154"/>
                  <a:gd name="T11" fmla="*/ 99 h 105"/>
                  <a:gd name="T12" fmla="*/ 150 w 154"/>
                  <a:gd name="T13" fmla="*/ 28 h 105"/>
                  <a:gd name="T14" fmla="*/ 141 w 154"/>
                  <a:gd name="T15" fmla="*/ 67 h 105"/>
                  <a:gd name="T16" fmla="*/ 124 w 154"/>
                  <a:gd name="T17" fmla="*/ 49 h 105"/>
                  <a:gd name="T18" fmla="*/ 136 w 154"/>
                  <a:gd name="T19" fmla="*/ 64 h 105"/>
                  <a:gd name="T20" fmla="*/ 124 w 154"/>
                  <a:gd name="T21" fmla="*/ 20 h 105"/>
                  <a:gd name="T22" fmla="*/ 128 w 154"/>
                  <a:gd name="T23" fmla="*/ 20 h 105"/>
                  <a:gd name="T24" fmla="*/ 124 w 154"/>
                  <a:gd name="T25" fmla="*/ 20 h 105"/>
                  <a:gd name="T26" fmla="*/ 117 w 154"/>
                  <a:gd name="T27" fmla="*/ 102 h 105"/>
                  <a:gd name="T28" fmla="*/ 114 w 154"/>
                  <a:gd name="T29" fmla="*/ 81 h 105"/>
                  <a:gd name="T30" fmla="*/ 116 w 154"/>
                  <a:gd name="T31" fmla="*/ 76 h 105"/>
                  <a:gd name="T32" fmla="*/ 120 w 154"/>
                  <a:gd name="T33" fmla="*/ 99 h 105"/>
                  <a:gd name="T34" fmla="*/ 124 w 154"/>
                  <a:gd name="T35" fmla="*/ 105 h 105"/>
                  <a:gd name="T36" fmla="*/ 77 w 154"/>
                  <a:gd name="T37" fmla="*/ 20 h 105"/>
                  <a:gd name="T38" fmla="*/ 115 w 154"/>
                  <a:gd name="T39" fmla="*/ 0 h 105"/>
                  <a:gd name="T40" fmla="*/ 124 w 154"/>
                  <a:gd name="T41" fmla="*/ 49 h 105"/>
                  <a:gd name="T42" fmla="*/ 111 w 154"/>
                  <a:gd name="T43" fmla="*/ 64 h 105"/>
                  <a:gd name="T44" fmla="*/ 109 w 154"/>
                  <a:gd name="T45" fmla="*/ 69 h 105"/>
                  <a:gd name="T46" fmla="*/ 109 w 154"/>
                  <a:gd name="T47" fmla="*/ 49 h 105"/>
                  <a:gd name="T48" fmla="*/ 40 w 154"/>
                  <a:gd name="T49" fmla="*/ 81 h 105"/>
                  <a:gd name="T50" fmla="*/ 31 w 154"/>
                  <a:gd name="T51" fmla="*/ 105 h 105"/>
                  <a:gd name="T52" fmla="*/ 31 w 154"/>
                  <a:gd name="T53" fmla="*/ 100 h 105"/>
                  <a:gd name="T54" fmla="*/ 35 w 154"/>
                  <a:gd name="T55" fmla="*/ 79 h 105"/>
                  <a:gd name="T56" fmla="*/ 77 w 154"/>
                  <a:gd name="T57" fmla="*/ 81 h 105"/>
                  <a:gd name="T58" fmla="*/ 31 w 154"/>
                  <a:gd name="T59" fmla="*/ 20 h 105"/>
                  <a:gd name="T60" fmla="*/ 39 w 154"/>
                  <a:gd name="T61" fmla="*/ 0 h 105"/>
                  <a:gd name="T62" fmla="*/ 31 w 154"/>
                  <a:gd name="T63" fmla="*/ 69 h 105"/>
                  <a:gd name="T64" fmla="*/ 43 w 154"/>
                  <a:gd name="T65" fmla="*/ 53 h 105"/>
                  <a:gd name="T66" fmla="*/ 46 w 154"/>
                  <a:gd name="T67" fmla="*/ 49 h 105"/>
                  <a:gd name="T68" fmla="*/ 46 w 154"/>
                  <a:gd name="T69" fmla="*/ 69 h 105"/>
                  <a:gd name="T70" fmla="*/ 9 w 154"/>
                  <a:gd name="T71" fmla="*/ 105 h 105"/>
                  <a:gd name="T72" fmla="*/ 3 w 154"/>
                  <a:gd name="T73" fmla="*/ 102 h 105"/>
                  <a:gd name="T74" fmla="*/ 0 w 154"/>
                  <a:gd name="T75" fmla="*/ 75 h 105"/>
                  <a:gd name="T76" fmla="*/ 0 w 154"/>
                  <a:gd name="T77" fmla="*/ 25 h 105"/>
                  <a:gd name="T78" fmla="*/ 25 w 154"/>
                  <a:gd name="T79" fmla="*/ 0 h 105"/>
                  <a:gd name="T80" fmla="*/ 19 w 154"/>
                  <a:gd name="T81" fmla="*/ 12 h 105"/>
                  <a:gd name="T82" fmla="*/ 5 w 154"/>
                  <a:gd name="T83" fmla="*/ 79 h 105"/>
                  <a:gd name="T84" fmla="*/ 6 w 154"/>
                  <a:gd name="T85" fmla="*/ 99 h 105"/>
                  <a:gd name="T86" fmla="*/ 31 w 154"/>
                  <a:gd name="T87" fmla="*/ 105 h 105"/>
                  <a:gd name="T88" fmla="*/ 25 w 154"/>
                  <a:gd name="T89" fmla="*/ 18 h 105"/>
                  <a:gd name="T90" fmla="*/ 31 w 154"/>
                  <a:gd name="T91" fmla="*/ 6 h 105"/>
                  <a:gd name="T92" fmla="*/ 13 w 154"/>
                  <a:gd name="T93" fmla="*/ 51 h 105"/>
                  <a:gd name="T94" fmla="*/ 31 w 154"/>
                  <a:gd name="T95" fmla="*/ 69 h 105"/>
                  <a:gd name="T96" fmla="*/ 18 w 154"/>
                  <a:gd name="T97" fmla="*/ 5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4" h="105">
                    <a:moveTo>
                      <a:pt x="150" y="28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35" y="12"/>
                      <a:pt x="135" y="12"/>
                      <a:pt x="135" y="1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54" y="25"/>
                      <a:pt x="154" y="25"/>
                      <a:pt x="154" y="25"/>
                    </a:cubicBezTo>
                    <a:cubicBezTo>
                      <a:pt x="154" y="26"/>
                      <a:pt x="154" y="26"/>
                      <a:pt x="154" y="2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4" y="98"/>
                      <a:pt x="153" y="101"/>
                      <a:pt x="152" y="102"/>
                    </a:cubicBezTo>
                    <a:cubicBezTo>
                      <a:pt x="152" y="102"/>
                      <a:pt x="152" y="102"/>
                      <a:pt x="152" y="102"/>
                    </a:cubicBezTo>
                    <a:cubicBezTo>
                      <a:pt x="150" y="104"/>
                      <a:pt x="148" y="105"/>
                      <a:pt x="145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45" y="100"/>
                      <a:pt x="145" y="100"/>
                      <a:pt x="145" y="100"/>
                    </a:cubicBezTo>
                    <a:cubicBezTo>
                      <a:pt x="146" y="100"/>
                      <a:pt x="148" y="100"/>
                      <a:pt x="148" y="99"/>
                    </a:cubicBezTo>
                    <a:cubicBezTo>
                      <a:pt x="148" y="99"/>
                      <a:pt x="148" y="99"/>
                      <a:pt x="148" y="99"/>
                    </a:cubicBezTo>
                    <a:cubicBezTo>
                      <a:pt x="149" y="98"/>
                      <a:pt x="150" y="97"/>
                      <a:pt x="150" y="9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0" y="28"/>
                      <a:pt x="150" y="28"/>
                      <a:pt x="150" y="28"/>
                    </a:cubicBezTo>
                    <a:close/>
                    <a:moveTo>
                      <a:pt x="124" y="69"/>
                    </a:moveTo>
                    <a:cubicBezTo>
                      <a:pt x="139" y="69"/>
                      <a:pt x="139" y="69"/>
                      <a:pt x="139" y="69"/>
                    </a:cubicBezTo>
                    <a:cubicBezTo>
                      <a:pt x="140" y="69"/>
                      <a:pt x="141" y="68"/>
                      <a:pt x="141" y="67"/>
                    </a:cubicBezTo>
                    <a:cubicBezTo>
                      <a:pt x="141" y="51"/>
                      <a:pt x="141" y="51"/>
                      <a:pt x="141" y="51"/>
                    </a:cubicBezTo>
                    <a:cubicBezTo>
                      <a:pt x="141" y="50"/>
                      <a:pt x="140" y="49"/>
                      <a:pt x="139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36" y="53"/>
                      <a:pt x="136" y="53"/>
                      <a:pt x="136" y="53"/>
                    </a:cubicBezTo>
                    <a:cubicBezTo>
                      <a:pt x="136" y="64"/>
                      <a:pt x="136" y="64"/>
                      <a:pt x="136" y="64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4" y="69"/>
                      <a:pt x="124" y="69"/>
                      <a:pt x="124" y="69"/>
                    </a:cubicBezTo>
                    <a:close/>
                    <a:moveTo>
                      <a:pt x="124" y="20"/>
                    </a:moveTo>
                    <a:cubicBezTo>
                      <a:pt x="127" y="20"/>
                      <a:pt x="127" y="20"/>
                      <a:pt x="127" y="20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30" y="19"/>
                      <a:pt x="130" y="18"/>
                      <a:pt x="129" y="17"/>
                    </a:cubicBezTo>
                    <a:cubicBezTo>
                      <a:pt x="124" y="6"/>
                      <a:pt x="124" y="6"/>
                      <a:pt x="124" y="6"/>
                    </a:cubicBezTo>
                    <a:lnTo>
                      <a:pt x="124" y="20"/>
                    </a:lnTo>
                    <a:close/>
                    <a:moveTo>
                      <a:pt x="124" y="105"/>
                    </a:move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1" y="105"/>
                      <a:pt x="118" y="104"/>
                      <a:pt x="117" y="102"/>
                    </a:cubicBezTo>
                    <a:cubicBezTo>
                      <a:pt x="117" y="102"/>
                      <a:pt x="117" y="102"/>
                      <a:pt x="117" y="102"/>
                    </a:cubicBezTo>
                    <a:cubicBezTo>
                      <a:pt x="115" y="101"/>
                      <a:pt x="114" y="98"/>
                      <a:pt x="114" y="96"/>
                    </a:cubicBezTo>
                    <a:cubicBezTo>
                      <a:pt x="114" y="81"/>
                      <a:pt x="114" y="81"/>
                      <a:pt x="114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116" y="76"/>
                      <a:pt x="116" y="76"/>
                      <a:pt x="116" y="76"/>
                    </a:cubicBezTo>
                    <a:cubicBezTo>
                      <a:pt x="118" y="76"/>
                      <a:pt x="119" y="77"/>
                      <a:pt x="119" y="79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7"/>
                      <a:pt x="119" y="98"/>
                      <a:pt x="120" y="99"/>
                    </a:cubicBezTo>
                    <a:cubicBezTo>
                      <a:pt x="121" y="100"/>
                      <a:pt x="122" y="100"/>
                      <a:pt x="123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4" y="105"/>
                      <a:pt x="124" y="105"/>
                      <a:pt x="124" y="105"/>
                    </a:cubicBezTo>
                    <a:close/>
                    <a:moveTo>
                      <a:pt x="124" y="6"/>
                    </a:moveTo>
                    <a:cubicBezTo>
                      <a:pt x="124" y="20"/>
                      <a:pt x="124" y="20"/>
                      <a:pt x="124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4" y="6"/>
                      <a:pt x="124" y="6"/>
                      <a:pt x="124" y="6"/>
                    </a:cubicBezTo>
                    <a:close/>
                    <a:moveTo>
                      <a:pt x="124" y="49"/>
                    </a:moveTo>
                    <a:cubicBezTo>
                      <a:pt x="124" y="53"/>
                      <a:pt x="124" y="53"/>
                      <a:pt x="124" y="53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4" y="69"/>
                      <a:pt x="124" y="69"/>
                      <a:pt x="124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7" y="69"/>
                      <a:pt x="106" y="68"/>
                      <a:pt x="106" y="67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6" y="50"/>
                      <a:pt x="107" y="49"/>
                      <a:pt x="109" y="49"/>
                    </a:cubicBezTo>
                    <a:lnTo>
                      <a:pt x="124" y="49"/>
                    </a:lnTo>
                    <a:close/>
                    <a:moveTo>
                      <a:pt x="77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98"/>
                      <a:pt x="39" y="101"/>
                      <a:pt x="38" y="102"/>
                    </a:cubicBezTo>
                    <a:cubicBezTo>
                      <a:pt x="36" y="104"/>
                      <a:pt x="34" y="105"/>
                      <a:pt x="31" y="105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2" y="100"/>
                      <a:pt x="33" y="100"/>
                      <a:pt x="34" y="99"/>
                    </a:cubicBezTo>
                    <a:cubicBezTo>
                      <a:pt x="35" y="98"/>
                      <a:pt x="35" y="97"/>
                      <a:pt x="35" y="96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35" y="77"/>
                      <a:pt x="37" y="76"/>
                      <a:pt x="38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77" y="81"/>
                      <a:pt x="77" y="81"/>
                      <a:pt x="77" y="81"/>
                    </a:cubicBezTo>
                    <a:close/>
                    <a:moveTo>
                      <a:pt x="77" y="15"/>
                    </a:moveTo>
                    <a:cubicBezTo>
                      <a:pt x="77" y="20"/>
                      <a:pt x="77" y="20"/>
                      <a:pt x="77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77" y="15"/>
                      <a:pt x="77" y="15"/>
                      <a:pt x="77" y="15"/>
                    </a:cubicBezTo>
                    <a:close/>
                    <a:moveTo>
                      <a:pt x="31" y="69"/>
                    </a:moveTo>
                    <a:cubicBezTo>
                      <a:pt x="31" y="64"/>
                      <a:pt x="31" y="64"/>
                      <a:pt x="31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8"/>
                      <a:pt x="47" y="69"/>
                      <a:pt x="46" y="69"/>
                    </a:cubicBezTo>
                    <a:lnTo>
                      <a:pt x="31" y="69"/>
                    </a:lnTo>
                    <a:close/>
                    <a:moveTo>
                      <a:pt x="31" y="105"/>
                    </a:moveTo>
                    <a:cubicBezTo>
                      <a:pt x="9" y="105"/>
                      <a:pt x="9" y="105"/>
                      <a:pt x="9" y="105"/>
                    </a:cubicBezTo>
                    <a:cubicBezTo>
                      <a:pt x="7" y="105"/>
                      <a:pt x="4" y="104"/>
                      <a:pt x="3" y="102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1" y="101"/>
                      <a:pt x="0" y="98"/>
                      <a:pt x="0" y="96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6"/>
                      <a:pt x="0" y="26"/>
                      <a:pt x="0" y="25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96"/>
                      <a:pt x="5" y="96"/>
                      <a:pt x="5" y="96"/>
                    </a:cubicBezTo>
                    <a:cubicBezTo>
                      <a:pt x="5" y="97"/>
                      <a:pt x="5" y="98"/>
                      <a:pt x="6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7" y="100"/>
                      <a:pt x="8" y="100"/>
                      <a:pt x="9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5"/>
                      <a:pt x="31" y="105"/>
                      <a:pt x="31" y="105"/>
                    </a:cubicBezTo>
                    <a:close/>
                    <a:moveTo>
                      <a:pt x="31" y="6"/>
                    </a:move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8"/>
                    </a:cubicBezTo>
                    <a:cubicBezTo>
                      <a:pt x="25" y="19"/>
                      <a:pt x="26" y="20"/>
                      <a:pt x="27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6"/>
                      <a:pt x="31" y="6"/>
                      <a:pt x="31" y="6"/>
                    </a:cubicBezTo>
                    <a:close/>
                    <a:moveTo>
                      <a:pt x="31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14" y="49"/>
                      <a:pt x="13" y="50"/>
                      <a:pt x="13" y="51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3" y="68"/>
                      <a:pt x="14" y="69"/>
                      <a:pt x="16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31" y="53"/>
                      <a:pt x="31" y="53"/>
                      <a:pt x="31" y="53"/>
                    </a:cubicBezTo>
                    <a:lnTo>
                      <a:pt x="31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6" name="Freeform 303"/>
              <p:cNvSpPr>
                <a:spLocks noEditPoints="1"/>
              </p:cNvSpPr>
              <p:nvPr/>
            </p:nvSpPr>
            <p:spPr bwMode="auto">
              <a:xfrm>
                <a:off x="7913699" y="595317"/>
                <a:ext cx="47625" cy="46038"/>
              </a:xfrm>
              <a:custGeom>
                <a:avLst/>
                <a:gdLst>
                  <a:gd name="T0" fmla="*/ 10 w 21"/>
                  <a:gd name="T1" fmla="*/ 0 h 21"/>
                  <a:gd name="T2" fmla="*/ 18 w 21"/>
                  <a:gd name="T3" fmla="*/ 3 h 21"/>
                  <a:gd name="T4" fmla="*/ 21 w 21"/>
                  <a:gd name="T5" fmla="*/ 11 h 21"/>
                  <a:gd name="T6" fmla="*/ 18 w 21"/>
                  <a:gd name="T7" fmla="*/ 18 h 21"/>
                  <a:gd name="T8" fmla="*/ 18 w 21"/>
                  <a:gd name="T9" fmla="*/ 18 h 21"/>
                  <a:gd name="T10" fmla="*/ 10 w 21"/>
                  <a:gd name="T11" fmla="*/ 21 h 21"/>
                  <a:gd name="T12" fmla="*/ 10 w 21"/>
                  <a:gd name="T13" fmla="*/ 16 h 21"/>
                  <a:gd name="T14" fmla="*/ 14 w 21"/>
                  <a:gd name="T15" fmla="*/ 15 h 21"/>
                  <a:gd name="T16" fmla="*/ 14 w 21"/>
                  <a:gd name="T17" fmla="*/ 15 h 21"/>
                  <a:gd name="T18" fmla="*/ 16 w 21"/>
                  <a:gd name="T19" fmla="*/ 11 h 21"/>
                  <a:gd name="T20" fmla="*/ 14 w 21"/>
                  <a:gd name="T21" fmla="*/ 7 h 21"/>
                  <a:gd name="T22" fmla="*/ 10 w 21"/>
                  <a:gd name="T23" fmla="*/ 5 h 21"/>
                  <a:gd name="T24" fmla="*/ 10 w 21"/>
                  <a:gd name="T25" fmla="*/ 0 h 21"/>
                  <a:gd name="T26" fmla="*/ 10 w 21"/>
                  <a:gd name="T27" fmla="*/ 0 h 21"/>
                  <a:gd name="T28" fmla="*/ 10 w 21"/>
                  <a:gd name="T29" fmla="*/ 0 h 21"/>
                  <a:gd name="T30" fmla="*/ 10 w 21"/>
                  <a:gd name="T31" fmla="*/ 5 h 21"/>
                  <a:gd name="T32" fmla="*/ 10 w 21"/>
                  <a:gd name="T33" fmla="*/ 5 h 21"/>
                  <a:gd name="T34" fmla="*/ 6 w 21"/>
                  <a:gd name="T35" fmla="*/ 7 h 21"/>
                  <a:gd name="T36" fmla="*/ 6 w 21"/>
                  <a:gd name="T37" fmla="*/ 7 h 21"/>
                  <a:gd name="T38" fmla="*/ 5 w 21"/>
                  <a:gd name="T39" fmla="*/ 11 h 21"/>
                  <a:gd name="T40" fmla="*/ 6 w 21"/>
                  <a:gd name="T41" fmla="*/ 15 h 21"/>
                  <a:gd name="T42" fmla="*/ 10 w 21"/>
                  <a:gd name="T43" fmla="*/ 16 h 21"/>
                  <a:gd name="T44" fmla="*/ 10 w 21"/>
                  <a:gd name="T45" fmla="*/ 16 h 21"/>
                  <a:gd name="T46" fmla="*/ 10 w 21"/>
                  <a:gd name="T47" fmla="*/ 21 h 21"/>
                  <a:gd name="T48" fmla="*/ 10 w 21"/>
                  <a:gd name="T49" fmla="*/ 21 h 21"/>
                  <a:gd name="T50" fmla="*/ 3 w 21"/>
                  <a:gd name="T51" fmla="*/ 18 h 21"/>
                  <a:gd name="T52" fmla="*/ 0 w 21"/>
                  <a:gd name="T53" fmla="*/ 11 h 21"/>
                  <a:gd name="T54" fmla="*/ 3 w 21"/>
                  <a:gd name="T55" fmla="*/ 3 h 21"/>
                  <a:gd name="T56" fmla="*/ 3 w 21"/>
                  <a:gd name="T57" fmla="*/ 3 h 21"/>
                  <a:gd name="T58" fmla="*/ 10 w 21"/>
                  <a:gd name="T5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cubicBezTo>
                      <a:pt x="13" y="0"/>
                      <a:pt x="16" y="1"/>
                      <a:pt x="18" y="3"/>
                    </a:cubicBezTo>
                    <a:cubicBezTo>
                      <a:pt x="19" y="5"/>
                      <a:pt x="21" y="8"/>
                      <a:pt x="21" y="11"/>
                    </a:cubicBezTo>
                    <a:cubicBezTo>
                      <a:pt x="21" y="13"/>
                      <a:pt x="19" y="16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20"/>
                      <a:pt x="13" y="21"/>
                      <a:pt x="10" y="2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3" y="16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5" y="14"/>
                      <a:pt x="16" y="12"/>
                      <a:pt x="16" y="11"/>
                    </a:cubicBezTo>
                    <a:cubicBezTo>
                      <a:pt x="16" y="9"/>
                      <a:pt x="15" y="8"/>
                      <a:pt x="14" y="7"/>
                    </a:cubicBezTo>
                    <a:cubicBezTo>
                      <a:pt x="13" y="6"/>
                      <a:pt x="12" y="5"/>
                      <a:pt x="10" y="5"/>
                    </a:cubicBezTo>
                    <a:lnTo>
                      <a:pt x="10" y="0"/>
                    </a:ln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7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9"/>
                      <a:pt x="5" y="11"/>
                    </a:cubicBezTo>
                    <a:cubicBezTo>
                      <a:pt x="5" y="12"/>
                      <a:pt x="5" y="14"/>
                      <a:pt x="6" y="15"/>
                    </a:cubicBezTo>
                    <a:cubicBezTo>
                      <a:pt x="7" y="16"/>
                      <a:pt x="9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7" y="21"/>
                      <a:pt x="5" y="20"/>
                      <a:pt x="3" y="18"/>
                    </a:cubicBezTo>
                    <a:cubicBezTo>
                      <a:pt x="1" y="16"/>
                      <a:pt x="0" y="13"/>
                      <a:pt x="0" y="11"/>
                    </a:cubicBezTo>
                    <a:cubicBezTo>
                      <a:pt x="0" y="8"/>
                      <a:pt x="1" y="5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7" name="Freeform 304"/>
              <p:cNvSpPr>
                <a:spLocks noEditPoints="1"/>
              </p:cNvSpPr>
              <p:nvPr/>
            </p:nvSpPr>
            <p:spPr bwMode="auto">
              <a:xfrm>
                <a:off x="7950211" y="558804"/>
                <a:ext cx="38100" cy="38100"/>
              </a:xfrm>
              <a:custGeom>
                <a:avLst/>
                <a:gdLst>
                  <a:gd name="T0" fmla="*/ 8 w 17"/>
                  <a:gd name="T1" fmla="*/ 0 h 17"/>
                  <a:gd name="T2" fmla="*/ 14 w 17"/>
                  <a:gd name="T3" fmla="*/ 2 h 17"/>
                  <a:gd name="T4" fmla="*/ 17 w 17"/>
                  <a:gd name="T5" fmla="*/ 8 h 17"/>
                  <a:gd name="T6" fmla="*/ 14 w 17"/>
                  <a:gd name="T7" fmla="*/ 14 h 17"/>
                  <a:gd name="T8" fmla="*/ 14 w 17"/>
                  <a:gd name="T9" fmla="*/ 14 h 17"/>
                  <a:gd name="T10" fmla="*/ 14 w 17"/>
                  <a:gd name="T11" fmla="*/ 14 h 17"/>
                  <a:gd name="T12" fmla="*/ 8 w 17"/>
                  <a:gd name="T13" fmla="*/ 17 h 17"/>
                  <a:gd name="T14" fmla="*/ 8 w 17"/>
                  <a:gd name="T15" fmla="*/ 17 h 17"/>
                  <a:gd name="T16" fmla="*/ 8 w 17"/>
                  <a:gd name="T17" fmla="*/ 12 h 17"/>
                  <a:gd name="T18" fmla="*/ 8 w 17"/>
                  <a:gd name="T19" fmla="*/ 12 h 17"/>
                  <a:gd name="T20" fmla="*/ 11 w 17"/>
                  <a:gd name="T21" fmla="*/ 11 h 17"/>
                  <a:gd name="T22" fmla="*/ 11 w 17"/>
                  <a:gd name="T23" fmla="*/ 11 h 17"/>
                  <a:gd name="T24" fmla="*/ 12 w 17"/>
                  <a:gd name="T25" fmla="*/ 8 h 17"/>
                  <a:gd name="T26" fmla="*/ 11 w 17"/>
                  <a:gd name="T27" fmla="*/ 6 h 17"/>
                  <a:gd name="T28" fmla="*/ 8 w 17"/>
                  <a:gd name="T29" fmla="*/ 5 h 17"/>
                  <a:gd name="T30" fmla="*/ 8 w 17"/>
                  <a:gd name="T31" fmla="*/ 5 h 17"/>
                  <a:gd name="T32" fmla="*/ 8 w 17"/>
                  <a:gd name="T33" fmla="*/ 0 h 17"/>
                  <a:gd name="T34" fmla="*/ 8 w 17"/>
                  <a:gd name="T35" fmla="*/ 17 h 17"/>
                  <a:gd name="T36" fmla="*/ 2 w 17"/>
                  <a:gd name="T37" fmla="*/ 14 h 17"/>
                  <a:gd name="T38" fmla="*/ 2 w 17"/>
                  <a:gd name="T39" fmla="*/ 14 h 17"/>
                  <a:gd name="T40" fmla="*/ 2 w 17"/>
                  <a:gd name="T41" fmla="*/ 14 h 17"/>
                  <a:gd name="T42" fmla="*/ 0 w 17"/>
                  <a:gd name="T43" fmla="*/ 8 h 17"/>
                  <a:gd name="T44" fmla="*/ 2 w 17"/>
                  <a:gd name="T45" fmla="*/ 2 h 17"/>
                  <a:gd name="T46" fmla="*/ 2 w 17"/>
                  <a:gd name="T47" fmla="*/ 2 h 17"/>
                  <a:gd name="T48" fmla="*/ 8 w 17"/>
                  <a:gd name="T49" fmla="*/ 0 h 17"/>
                  <a:gd name="T50" fmla="*/ 8 w 17"/>
                  <a:gd name="T51" fmla="*/ 5 h 17"/>
                  <a:gd name="T52" fmla="*/ 6 w 17"/>
                  <a:gd name="T53" fmla="*/ 6 h 17"/>
                  <a:gd name="T54" fmla="*/ 6 w 17"/>
                  <a:gd name="T55" fmla="*/ 6 h 17"/>
                  <a:gd name="T56" fmla="*/ 6 w 17"/>
                  <a:gd name="T57" fmla="*/ 6 h 17"/>
                  <a:gd name="T58" fmla="*/ 5 w 17"/>
                  <a:gd name="T59" fmla="*/ 8 h 17"/>
                  <a:gd name="T60" fmla="*/ 6 w 17"/>
                  <a:gd name="T61" fmla="*/ 11 h 17"/>
                  <a:gd name="T62" fmla="*/ 6 w 17"/>
                  <a:gd name="T63" fmla="*/ 11 h 17"/>
                  <a:gd name="T64" fmla="*/ 8 w 17"/>
                  <a:gd name="T65" fmla="*/ 12 h 17"/>
                  <a:gd name="T66" fmla="*/ 8 w 17"/>
                  <a:gd name="T6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7">
                    <a:moveTo>
                      <a:pt x="8" y="0"/>
                    </a:moveTo>
                    <a:cubicBezTo>
                      <a:pt x="11" y="0"/>
                      <a:pt x="13" y="1"/>
                      <a:pt x="14" y="2"/>
                    </a:cubicBezTo>
                    <a:cubicBezTo>
                      <a:pt x="16" y="4"/>
                      <a:pt x="17" y="6"/>
                      <a:pt x="17" y="8"/>
                    </a:cubicBezTo>
                    <a:cubicBezTo>
                      <a:pt x="17" y="11"/>
                      <a:pt x="16" y="13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6"/>
                      <a:pt x="11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10" y="12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2" y="7"/>
                      <a:pt x="12" y="6"/>
                      <a:pt x="11" y="6"/>
                    </a:cubicBezTo>
                    <a:cubicBezTo>
                      <a:pt x="10" y="5"/>
                      <a:pt x="9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  <a:moveTo>
                      <a:pt x="8" y="17"/>
                    </a:moveTo>
                    <a:cubicBezTo>
                      <a:pt x="6" y="17"/>
                      <a:pt x="4" y="16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3"/>
                      <a:pt x="0" y="11"/>
                      <a:pt x="0" y="8"/>
                    </a:cubicBezTo>
                    <a:cubicBezTo>
                      <a:pt x="0" y="6"/>
                      <a:pt x="1" y="4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7"/>
                      <a:pt x="5" y="8"/>
                    </a:cubicBezTo>
                    <a:cubicBezTo>
                      <a:pt x="5" y="9"/>
                      <a:pt x="5" y="10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2"/>
                      <a:pt x="7" y="12"/>
                      <a:pt x="8" y="12"/>
                    </a:cubicBezTo>
                    <a:lnTo>
                      <a:pt x="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8" name="Freeform 305"/>
              <p:cNvSpPr>
                <a:spLocks noEditPoints="1"/>
              </p:cNvSpPr>
              <p:nvPr/>
            </p:nvSpPr>
            <p:spPr bwMode="auto">
              <a:xfrm>
                <a:off x="7923225" y="508004"/>
                <a:ext cx="30163" cy="31751"/>
              </a:xfrm>
              <a:custGeom>
                <a:avLst/>
                <a:gdLst>
                  <a:gd name="T0" fmla="*/ 6 w 13"/>
                  <a:gd name="T1" fmla="*/ 0 h 14"/>
                  <a:gd name="T2" fmla="*/ 11 w 13"/>
                  <a:gd name="T3" fmla="*/ 2 h 14"/>
                  <a:gd name="T4" fmla="*/ 11 w 13"/>
                  <a:gd name="T5" fmla="*/ 2 h 14"/>
                  <a:gd name="T6" fmla="*/ 13 w 13"/>
                  <a:gd name="T7" fmla="*/ 7 h 14"/>
                  <a:gd name="T8" fmla="*/ 11 w 13"/>
                  <a:gd name="T9" fmla="*/ 12 h 14"/>
                  <a:gd name="T10" fmla="*/ 11 w 13"/>
                  <a:gd name="T11" fmla="*/ 12 h 14"/>
                  <a:gd name="T12" fmla="*/ 6 w 13"/>
                  <a:gd name="T13" fmla="*/ 14 h 14"/>
                  <a:gd name="T14" fmla="*/ 6 w 13"/>
                  <a:gd name="T15" fmla="*/ 9 h 14"/>
                  <a:gd name="T16" fmla="*/ 8 w 13"/>
                  <a:gd name="T17" fmla="*/ 8 h 14"/>
                  <a:gd name="T18" fmla="*/ 8 w 13"/>
                  <a:gd name="T19" fmla="*/ 8 h 14"/>
                  <a:gd name="T20" fmla="*/ 8 w 13"/>
                  <a:gd name="T21" fmla="*/ 7 h 14"/>
                  <a:gd name="T22" fmla="*/ 8 w 13"/>
                  <a:gd name="T23" fmla="*/ 6 h 14"/>
                  <a:gd name="T24" fmla="*/ 8 w 13"/>
                  <a:gd name="T25" fmla="*/ 6 h 14"/>
                  <a:gd name="T26" fmla="*/ 6 w 13"/>
                  <a:gd name="T27" fmla="*/ 5 h 14"/>
                  <a:gd name="T28" fmla="*/ 6 w 13"/>
                  <a:gd name="T29" fmla="*/ 0 h 14"/>
                  <a:gd name="T30" fmla="*/ 6 w 13"/>
                  <a:gd name="T31" fmla="*/ 14 h 14"/>
                  <a:gd name="T32" fmla="*/ 1 w 13"/>
                  <a:gd name="T33" fmla="*/ 12 h 14"/>
                  <a:gd name="T34" fmla="*/ 0 w 13"/>
                  <a:gd name="T35" fmla="*/ 7 h 14"/>
                  <a:gd name="T36" fmla="*/ 1 w 13"/>
                  <a:gd name="T37" fmla="*/ 2 h 14"/>
                  <a:gd name="T38" fmla="*/ 1 w 13"/>
                  <a:gd name="T39" fmla="*/ 2 h 14"/>
                  <a:gd name="T40" fmla="*/ 6 w 13"/>
                  <a:gd name="T41" fmla="*/ 0 h 14"/>
                  <a:gd name="T42" fmla="*/ 6 w 13"/>
                  <a:gd name="T43" fmla="*/ 5 h 14"/>
                  <a:gd name="T44" fmla="*/ 5 w 13"/>
                  <a:gd name="T45" fmla="*/ 6 h 14"/>
                  <a:gd name="T46" fmla="*/ 5 w 13"/>
                  <a:gd name="T47" fmla="*/ 6 h 14"/>
                  <a:gd name="T48" fmla="*/ 5 w 13"/>
                  <a:gd name="T49" fmla="*/ 6 h 14"/>
                  <a:gd name="T50" fmla="*/ 4 w 13"/>
                  <a:gd name="T51" fmla="*/ 7 h 14"/>
                  <a:gd name="T52" fmla="*/ 5 w 13"/>
                  <a:gd name="T53" fmla="*/ 8 h 14"/>
                  <a:gd name="T54" fmla="*/ 6 w 13"/>
                  <a:gd name="T55" fmla="*/ 9 h 14"/>
                  <a:gd name="T56" fmla="*/ 6 w 13"/>
                  <a:gd name="T5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4">
                    <a:moveTo>
                      <a:pt x="6" y="0"/>
                    </a:moveTo>
                    <a:cubicBezTo>
                      <a:pt x="8" y="0"/>
                      <a:pt x="10" y="1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4"/>
                      <a:pt x="13" y="5"/>
                      <a:pt x="13" y="7"/>
                    </a:cubicBezTo>
                    <a:cubicBezTo>
                      <a:pt x="13" y="9"/>
                      <a:pt x="12" y="11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3"/>
                      <a:pt x="8" y="14"/>
                      <a:pt x="6" y="1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5"/>
                      <a:pt x="7" y="5"/>
                      <a:pt x="6" y="5"/>
                    </a:cubicBezTo>
                    <a:lnTo>
                      <a:pt x="6" y="0"/>
                    </a:lnTo>
                    <a:close/>
                    <a:moveTo>
                      <a:pt x="6" y="14"/>
                    </a:moveTo>
                    <a:cubicBezTo>
                      <a:pt x="4" y="14"/>
                      <a:pt x="3" y="13"/>
                      <a:pt x="1" y="12"/>
                    </a:cubicBezTo>
                    <a:cubicBezTo>
                      <a:pt x="0" y="11"/>
                      <a:pt x="0" y="9"/>
                      <a:pt x="0" y="7"/>
                    </a:cubicBezTo>
                    <a:cubicBezTo>
                      <a:pt x="0" y="5"/>
                      <a:pt x="0" y="4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9"/>
                      <a:pt x="6" y="9"/>
                      <a:pt x="6" y="9"/>
                    </a:cubicBezTo>
                    <a:lnTo>
                      <a:pt x="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9" name="Freeform 306"/>
              <p:cNvSpPr>
                <a:spLocks noEditPoints="1"/>
              </p:cNvSpPr>
              <p:nvPr/>
            </p:nvSpPr>
            <p:spPr bwMode="auto">
              <a:xfrm>
                <a:off x="7913699" y="430217"/>
                <a:ext cx="47625" cy="46038"/>
              </a:xfrm>
              <a:custGeom>
                <a:avLst/>
                <a:gdLst>
                  <a:gd name="T0" fmla="*/ 10 w 21"/>
                  <a:gd name="T1" fmla="*/ 0 h 21"/>
                  <a:gd name="T2" fmla="*/ 18 w 21"/>
                  <a:gd name="T3" fmla="*/ 3 h 21"/>
                  <a:gd name="T4" fmla="*/ 18 w 21"/>
                  <a:gd name="T5" fmla="*/ 3 h 21"/>
                  <a:gd name="T6" fmla="*/ 21 w 21"/>
                  <a:gd name="T7" fmla="*/ 10 h 21"/>
                  <a:gd name="T8" fmla="*/ 18 w 21"/>
                  <a:gd name="T9" fmla="*/ 18 h 21"/>
                  <a:gd name="T10" fmla="*/ 18 w 21"/>
                  <a:gd name="T11" fmla="*/ 18 h 21"/>
                  <a:gd name="T12" fmla="*/ 10 w 21"/>
                  <a:gd name="T13" fmla="*/ 21 h 21"/>
                  <a:gd name="T14" fmla="*/ 10 w 21"/>
                  <a:gd name="T15" fmla="*/ 16 h 21"/>
                  <a:gd name="T16" fmla="*/ 14 w 21"/>
                  <a:gd name="T17" fmla="*/ 14 h 21"/>
                  <a:gd name="T18" fmla="*/ 14 w 21"/>
                  <a:gd name="T19" fmla="*/ 14 h 21"/>
                  <a:gd name="T20" fmla="*/ 16 w 21"/>
                  <a:gd name="T21" fmla="*/ 10 h 21"/>
                  <a:gd name="T22" fmla="*/ 14 w 21"/>
                  <a:gd name="T23" fmla="*/ 7 h 21"/>
                  <a:gd name="T24" fmla="*/ 14 w 21"/>
                  <a:gd name="T25" fmla="*/ 7 h 21"/>
                  <a:gd name="T26" fmla="*/ 10 w 21"/>
                  <a:gd name="T27" fmla="*/ 5 h 21"/>
                  <a:gd name="T28" fmla="*/ 10 w 21"/>
                  <a:gd name="T29" fmla="*/ 0 h 21"/>
                  <a:gd name="T30" fmla="*/ 10 w 21"/>
                  <a:gd name="T31" fmla="*/ 0 h 21"/>
                  <a:gd name="T32" fmla="*/ 10 w 21"/>
                  <a:gd name="T33" fmla="*/ 0 h 21"/>
                  <a:gd name="T34" fmla="*/ 10 w 21"/>
                  <a:gd name="T35" fmla="*/ 5 h 21"/>
                  <a:gd name="T36" fmla="*/ 10 w 21"/>
                  <a:gd name="T37" fmla="*/ 5 h 21"/>
                  <a:gd name="T38" fmla="*/ 6 w 21"/>
                  <a:gd name="T39" fmla="*/ 7 h 21"/>
                  <a:gd name="T40" fmla="*/ 5 w 21"/>
                  <a:gd name="T41" fmla="*/ 10 h 21"/>
                  <a:gd name="T42" fmla="*/ 6 w 21"/>
                  <a:gd name="T43" fmla="*/ 14 h 21"/>
                  <a:gd name="T44" fmla="*/ 6 w 21"/>
                  <a:gd name="T45" fmla="*/ 14 h 21"/>
                  <a:gd name="T46" fmla="*/ 6 w 21"/>
                  <a:gd name="T47" fmla="*/ 14 h 21"/>
                  <a:gd name="T48" fmla="*/ 10 w 21"/>
                  <a:gd name="T49" fmla="*/ 16 h 21"/>
                  <a:gd name="T50" fmla="*/ 10 w 21"/>
                  <a:gd name="T51" fmla="*/ 16 h 21"/>
                  <a:gd name="T52" fmla="*/ 10 w 21"/>
                  <a:gd name="T53" fmla="*/ 21 h 21"/>
                  <a:gd name="T54" fmla="*/ 10 w 21"/>
                  <a:gd name="T55" fmla="*/ 21 h 21"/>
                  <a:gd name="T56" fmla="*/ 3 w 21"/>
                  <a:gd name="T57" fmla="*/ 18 h 21"/>
                  <a:gd name="T58" fmla="*/ 3 w 21"/>
                  <a:gd name="T59" fmla="*/ 18 h 21"/>
                  <a:gd name="T60" fmla="*/ 0 w 21"/>
                  <a:gd name="T61" fmla="*/ 10 h 21"/>
                  <a:gd name="T62" fmla="*/ 3 w 21"/>
                  <a:gd name="T63" fmla="*/ 3 h 21"/>
                  <a:gd name="T64" fmla="*/ 10 w 21"/>
                  <a:gd name="T6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cubicBezTo>
                      <a:pt x="13" y="0"/>
                      <a:pt x="16" y="1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5"/>
                      <a:pt x="21" y="8"/>
                      <a:pt x="21" y="10"/>
                    </a:cubicBezTo>
                    <a:cubicBezTo>
                      <a:pt x="21" y="13"/>
                      <a:pt x="19" y="16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20"/>
                      <a:pt x="13" y="21"/>
                      <a:pt x="10" y="21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6" y="12"/>
                      <a:pt x="16" y="10"/>
                    </a:cubicBezTo>
                    <a:cubicBezTo>
                      <a:pt x="16" y="9"/>
                      <a:pt x="15" y="8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5"/>
                      <a:pt x="12" y="5"/>
                      <a:pt x="10" y="5"/>
                    </a:cubicBezTo>
                    <a:lnTo>
                      <a:pt x="10" y="0"/>
                    </a:ln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7" y="5"/>
                      <a:pt x="6" y="7"/>
                    </a:cubicBezTo>
                    <a:cubicBezTo>
                      <a:pt x="5" y="8"/>
                      <a:pt x="5" y="9"/>
                      <a:pt x="5" y="10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5"/>
                      <a:pt x="9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7" y="21"/>
                      <a:pt x="5" y="20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6"/>
                      <a:pt x="0" y="13"/>
                      <a:pt x="0" y="10"/>
                    </a:cubicBezTo>
                    <a:cubicBezTo>
                      <a:pt x="0" y="8"/>
                      <a:pt x="1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0" name="Freeform 307"/>
              <p:cNvSpPr>
                <a:spLocks noEditPoints="1"/>
              </p:cNvSpPr>
              <p:nvPr/>
            </p:nvSpPr>
            <p:spPr bwMode="auto">
              <a:xfrm>
                <a:off x="7864487" y="271466"/>
                <a:ext cx="190501" cy="411166"/>
              </a:xfrm>
              <a:custGeom>
                <a:avLst/>
                <a:gdLst>
                  <a:gd name="T0" fmla="*/ 46 w 84"/>
                  <a:gd name="T1" fmla="*/ 17 h 182"/>
                  <a:gd name="T2" fmla="*/ 46 w 84"/>
                  <a:gd name="T3" fmla="*/ 17 h 182"/>
                  <a:gd name="T4" fmla="*/ 44 w 84"/>
                  <a:gd name="T5" fmla="*/ 30 h 182"/>
                  <a:gd name="T6" fmla="*/ 42 w 84"/>
                  <a:gd name="T7" fmla="*/ 30 h 182"/>
                  <a:gd name="T8" fmla="*/ 43 w 84"/>
                  <a:gd name="T9" fmla="*/ 9 h 182"/>
                  <a:gd name="T10" fmla="*/ 50 w 84"/>
                  <a:gd name="T11" fmla="*/ 5 h 182"/>
                  <a:gd name="T12" fmla="*/ 72 w 84"/>
                  <a:gd name="T13" fmla="*/ 0 h 182"/>
                  <a:gd name="T14" fmla="*/ 79 w 84"/>
                  <a:gd name="T15" fmla="*/ 1 h 182"/>
                  <a:gd name="T16" fmla="*/ 83 w 84"/>
                  <a:gd name="T17" fmla="*/ 7 h 182"/>
                  <a:gd name="T18" fmla="*/ 76 w 84"/>
                  <a:gd name="T19" fmla="*/ 18 h 182"/>
                  <a:gd name="T20" fmla="*/ 60 w 84"/>
                  <a:gd name="T21" fmla="*/ 22 h 182"/>
                  <a:gd name="T22" fmla="*/ 78 w 84"/>
                  <a:gd name="T23" fmla="*/ 26 h 182"/>
                  <a:gd name="T24" fmla="*/ 80 w 84"/>
                  <a:gd name="T25" fmla="*/ 180 h 182"/>
                  <a:gd name="T26" fmla="*/ 42 w 84"/>
                  <a:gd name="T27" fmla="*/ 182 h 182"/>
                  <a:gd name="T28" fmla="*/ 75 w 84"/>
                  <a:gd name="T29" fmla="*/ 177 h 182"/>
                  <a:gd name="T30" fmla="*/ 57 w 84"/>
                  <a:gd name="T31" fmla="*/ 30 h 182"/>
                  <a:gd name="T32" fmla="*/ 55 w 84"/>
                  <a:gd name="T33" fmla="*/ 28 h 182"/>
                  <a:gd name="T34" fmla="*/ 57 w 84"/>
                  <a:gd name="T35" fmla="*/ 18 h 182"/>
                  <a:gd name="T36" fmla="*/ 75 w 84"/>
                  <a:gd name="T37" fmla="*/ 14 h 182"/>
                  <a:gd name="T38" fmla="*/ 78 w 84"/>
                  <a:gd name="T39" fmla="*/ 12 h 182"/>
                  <a:gd name="T40" fmla="*/ 79 w 84"/>
                  <a:gd name="T41" fmla="*/ 8 h 182"/>
                  <a:gd name="T42" fmla="*/ 73 w 84"/>
                  <a:gd name="T43" fmla="*/ 5 h 182"/>
                  <a:gd name="T44" fmla="*/ 51 w 84"/>
                  <a:gd name="T45" fmla="*/ 10 h 182"/>
                  <a:gd name="T46" fmla="*/ 48 w 84"/>
                  <a:gd name="T47" fmla="*/ 11 h 182"/>
                  <a:gd name="T48" fmla="*/ 42 w 84"/>
                  <a:gd name="T49" fmla="*/ 166 h 182"/>
                  <a:gd name="T50" fmla="*/ 65 w 84"/>
                  <a:gd name="T51" fmla="*/ 164 h 182"/>
                  <a:gd name="T52" fmla="*/ 62 w 84"/>
                  <a:gd name="T53" fmla="*/ 57 h 182"/>
                  <a:gd name="T54" fmla="*/ 57 w 84"/>
                  <a:gd name="T55" fmla="*/ 57 h 182"/>
                  <a:gd name="T56" fmla="*/ 55 w 84"/>
                  <a:gd name="T57" fmla="*/ 94 h 182"/>
                  <a:gd name="T58" fmla="*/ 54 w 84"/>
                  <a:gd name="T59" fmla="*/ 97 h 182"/>
                  <a:gd name="T60" fmla="*/ 52 w 84"/>
                  <a:gd name="T61" fmla="*/ 99 h 182"/>
                  <a:gd name="T62" fmla="*/ 51 w 84"/>
                  <a:gd name="T63" fmla="*/ 99 h 182"/>
                  <a:gd name="T64" fmla="*/ 47 w 84"/>
                  <a:gd name="T65" fmla="*/ 98 h 182"/>
                  <a:gd name="T66" fmla="*/ 47 w 84"/>
                  <a:gd name="T67" fmla="*/ 98 h 182"/>
                  <a:gd name="T68" fmla="*/ 46 w 84"/>
                  <a:gd name="T69" fmla="*/ 83 h 182"/>
                  <a:gd name="T70" fmla="*/ 46 w 84"/>
                  <a:gd name="T71" fmla="*/ 60 h 182"/>
                  <a:gd name="T72" fmla="*/ 42 w 84"/>
                  <a:gd name="T73" fmla="*/ 57 h 182"/>
                  <a:gd name="T74" fmla="*/ 44 w 84"/>
                  <a:gd name="T75" fmla="*/ 101 h 182"/>
                  <a:gd name="T76" fmla="*/ 51 w 84"/>
                  <a:gd name="T77" fmla="*/ 104 h 182"/>
                  <a:gd name="T78" fmla="*/ 52 w 84"/>
                  <a:gd name="T79" fmla="*/ 104 h 182"/>
                  <a:gd name="T80" fmla="*/ 53 w 84"/>
                  <a:gd name="T81" fmla="*/ 103 h 182"/>
                  <a:gd name="T82" fmla="*/ 58 w 84"/>
                  <a:gd name="T83" fmla="*/ 100 h 182"/>
                  <a:gd name="T84" fmla="*/ 60 w 84"/>
                  <a:gd name="T85" fmla="*/ 94 h 182"/>
                  <a:gd name="T86" fmla="*/ 60 w 84"/>
                  <a:gd name="T87" fmla="*/ 62 h 182"/>
                  <a:gd name="T88" fmla="*/ 42 w 84"/>
                  <a:gd name="T89" fmla="*/ 161 h 182"/>
                  <a:gd name="T90" fmla="*/ 42 w 84"/>
                  <a:gd name="T91" fmla="*/ 30 h 182"/>
                  <a:gd name="T92" fmla="*/ 5 w 84"/>
                  <a:gd name="T93" fmla="*/ 177 h 182"/>
                  <a:gd name="T94" fmla="*/ 42 w 84"/>
                  <a:gd name="T95" fmla="*/ 182 h 182"/>
                  <a:gd name="T96" fmla="*/ 0 w 84"/>
                  <a:gd name="T97" fmla="*/ 180 h 182"/>
                  <a:gd name="T98" fmla="*/ 3 w 84"/>
                  <a:gd name="T99" fmla="*/ 26 h 182"/>
                  <a:gd name="T100" fmla="*/ 41 w 84"/>
                  <a:gd name="T101" fmla="*/ 17 h 182"/>
                  <a:gd name="T102" fmla="*/ 41 w 84"/>
                  <a:gd name="T103" fmla="*/ 17 h 182"/>
                  <a:gd name="T104" fmla="*/ 42 w 84"/>
                  <a:gd name="T105" fmla="*/ 30 h 182"/>
                  <a:gd name="T106" fmla="*/ 18 w 84"/>
                  <a:gd name="T107" fmla="*/ 57 h 182"/>
                  <a:gd name="T108" fmla="*/ 16 w 84"/>
                  <a:gd name="T109" fmla="*/ 164 h 182"/>
                  <a:gd name="T110" fmla="*/ 42 w 84"/>
                  <a:gd name="T111" fmla="*/ 166 h 182"/>
                  <a:gd name="T112" fmla="*/ 20 w 84"/>
                  <a:gd name="T113" fmla="*/ 161 h 182"/>
                  <a:gd name="T114" fmla="*/ 41 w 84"/>
                  <a:gd name="T115" fmla="*/ 62 h 182"/>
                  <a:gd name="T116" fmla="*/ 41 w 84"/>
                  <a:gd name="T117" fmla="*/ 94 h 182"/>
                  <a:gd name="T118" fmla="*/ 42 w 84"/>
                  <a:gd name="T119" fmla="*/ 5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182">
                    <a:moveTo>
                      <a:pt x="47" y="12"/>
                    </a:moveTo>
                    <a:cubicBezTo>
                      <a:pt x="46" y="13"/>
                      <a:pt x="46" y="15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9"/>
                      <a:pt x="45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0"/>
                      <a:pt x="43" y="10"/>
                      <a:pt x="43" y="9"/>
                    </a:cubicBezTo>
                    <a:cubicBezTo>
                      <a:pt x="44" y="8"/>
                      <a:pt x="45" y="7"/>
                      <a:pt x="46" y="6"/>
                    </a:cubicBezTo>
                    <a:cubicBezTo>
                      <a:pt x="47" y="6"/>
                      <a:pt x="48" y="6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5" y="0"/>
                      <a:pt x="77" y="0"/>
                      <a:pt x="79" y="1"/>
                    </a:cubicBezTo>
                    <a:cubicBezTo>
                      <a:pt x="81" y="3"/>
                      <a:pt x="83" y="5"/>
                      <a:pt x="83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4" y="10"/>
                      <a:pt x="83" y="12"/>
                      <a:pt x="82" y="14"/>
                    </a:cubicBezTo>
                    <a:cubicBezTo>
                      <a:pt x="81" y="16"/>
                      <a:pt x="79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9" y="26"/>
                      <a:pt x="80" y="27"/>
                      <a:pt x="80" y="28"/>
                    </a:cubicBezTo>
                    <a:cubicBezTo>
                      <a:pt x="80" y="180"/>
                      <a:pt x="80" y="180"/>
                      <a:pt x="80" y="180"/>
                    </a:cubicBezTo>
                    <a:cubicBezTo>
                      <a:pt x="80" y="181"/>
                      <a:pt x="79" y="182"/>
                      <a:pt x="78" y="182"/>
                    </a:cubicBezTo>
                    <a:cubicBezTo>
                      <a:pt x="42" y="182"/>
                      <a:pt x="42" y="182"/>
                      <a:pt x="42" y="182"/>
                    </a:cubicBezTo>
                    <a:cubicBezTo>
                      <a:pt x="42" y="177"/>
                      <a:pt x="42" y="177"/>
                      <a:pt x="42" y="177"/>
                    </a:cubicBezTo>
                    <a:cubicBezTo>
                      <a:pt x="75" y="177"/>
                      <a:pt x="75" y="177"/>
                      <a:pt x="75" y="177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30"/>
                      <a:pt x="55" y="29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19"/>
                      <a:pt x="56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6" y="13"/>
                      <a:pt x="77" y="13"/>
                      <a:pt x="78" y="12"/>
                    </a:cubicBezTo>
                    <a:cubicBezTo>
                      <a:pt x="79" y="11"/>
                      <a:pt x="79" y="10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7"/>
                      <a:pt x="78" y="6"/>
                      <a:pt x="77" y="5"/>
                    </a:cubicBezTo>
                    <a:cubicBezTo>
                      <a:pt x="76" y="5"/>
                      <a:pt x="74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0" y="10"/>
                      <a:pt x="49" y="10"/>
                      <a:pt x="48" y="11"/>
                    </a:cubicBezTo>
                    <a:cubicBezTo>
                      <a:pt x="48" y="11"/>
                      <a:pt x="47" y="11"/>
                      <a:pt x="47" y="12"/>
                    </a:cubicBezTo>
                    <a:close/>
                    <a:moveTo>
                      <a:pt x="42" y="166"/>
                    </a:moveTo>
                    <a:cubicBezTo>
                      <a:pt x="62" y="166"/>
                      <a:pt x="62" y="166"/>
                      <a:pt x="62" y="166"/>
                    </a:cubicBezTo>
                    <a:cubicBezTo>
                      <a:pt x="64" y="166"/>
                      <a:pt x="65" y="165"/>
                      <a:pt x="65" y="164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58"/>
                      <a:pt x="64" y="57"/>
                      <a:pt x="62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57"/>
                      <a:pt x="55" y="58"/>
                      <a:pt x="55" y="60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5"/>
                      <a:pt x="55" y="96"/>
                      <a:pt x="54" y="97"/>
                    </a:cubicBezTo>
                    <a:cubicBezTo>
                      <a:pt x="53" y="98"/>
                      <a:pt x="53" y="99"/>
                      <a:pt x="52" y="99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49" y="99"/>
                      <a:pt x="48" y="98"/>
                      <a:pt x="47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6" y="97"/>
                      <a:pt x="46" y="96"/>
                      <a:pt x="46" y="94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6" y="58"/>
                      <a:pt x="45" y="57"/>
                      <a:pt x="44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2" y="99"/>
                      <a:pt x="43" y="100"/>
                      <a:pt x="44" y="101"/>
                    </a:cubicBezTo>
                    <a:cubicBezTo>
                      <a:pt x="44" y="101"/>
                      <a:pt x="44" y="101"/>
                      <a:pt x="44" y="101"/>
                    </a:cubicBezTo>
                    <a:cubicBezTo>
                      <a:pt x="46" y="103"/>
                      <a:pt x="48" y="104"/>
                      <a:pt x="51" y="104"/>
                    </a:cubicBezTo>
                    <a:cubicBezTo>
                      <a:pt x="51" y="104"/>
                      <a:pt x="51" y="104"/>
                      <a:pt x="52" y="104"/>
                    </a:cubicBezTo>
                    <a:cubicBezTo>
                      <a:pt x="52" y="104"/>
                      <a:pt x="52" y="104"/>
                      <a:pt x="52" y="104"/>
                    </a:cubicBezTo>
                    <a:cubicBezTo>
                      <a:pt x="52" y="104"/>
                      <a:pt x="52" y="104"/>
                      <a:pt x="53" y="103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5" y="103"/>
                      <a:pt x="56" y="102"/>
                      <a:pt x="58" y="100"/>
                    </a:cubicBezTo>
                    <a:cubicBezTo>
                      <a:pt x="59" y="99"/>
                      <a:pt x="60" y="97"/>
                      <a:pt x="60" y="94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42" y="161"/>
                      <a:pt x="42" y="161"/>
                      <a:pt x="42" y="161"/>
                    </a:cubicBezTo>
                    <a:lnTo>
                      <a:pt x="42" y="166"/>
                    </a:lnTo>
                    <a:close/>
                    <a:moveTo>
                      <a:pt x="42" y="30"/>
                    </a:moveTo>
                    <a:cubicBezTo>
                      <a:pt x="5" y="30"/>
                      <a:pt x="5" y="30"/>
                      <a:pt x="5" y="30"/>
                    </a:cubicBezTo>
                    <a:cubicBezTo>
                      <a:pt x="5" y="177"/>
                      <a:pt x="5" y="177"/>
                      <a:pt x="5" y="177"/>
                    </a:cubicBezTo>
                    <a:cubicBezTo>
                      <a:pt x="42" y="177"/>
                      <a:pt x="42" y="177"/>
                      <a:pt x="42" y="177"/>
                    </a:cubicBezTo>
                    <a:cubicBezTo>
                      <a:pt x="42" y="182"/>
                      <a:pt x="42" y="182"/>
                      <a:pt x="42" y="182"/>
                    </a:cubicBezTo>
                    <a:cubicBezTo>
                      <a:pt x="3" y="182"/>
                      <a:pt x="3" y="182"/>
                      <a:pt x="3" y="182"/>
                    </a:cubicBezTo>
                    <a:cubicBezTo>
                      <a:pt x="1" y="182"/>
                      <a:pt x="0" y="181"/>
                      <a:pt x="0" y="18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1" y="26"/>
                      <a:pt x="3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5"/>
                      <a:pt x="41" y="13"/>
                      <a:pt x="42" y="11"/>
                    </a:cubicBezTo>
                    <a:cubicBezTo>
                      <a:pt x="42" y="30"/>
                      <a:pt x="42" y="30"/>
                      <a:pt x="42" y="30"/>
                    </a:cubicBezTo>
                    <a:close/>
                    <a:moveTo>
                      <a:pt x="42" y="57"/>
                    </a:moveTo>
                    <a:cubicBezTo>
                      <a:pt x="18" y="57"/>
                      <a:pt x="18" y="57"/>
                      <a:pt x="18" y="57"/>
                    </a:cubicBezTo>
                    <a:cubicBezTo>
                      <a:pt x="17" y="57"/>
                      <a:pt x="16" y="58"/>
                      <a:pt x="16" y="60"/>
                    </a:cubicBezTo>
                    <a:cubicBezTo>
                      <a:pt x="16" y="164"/>
                      <a:pt x="16" y="164"/>
                      <a:pt x="16" y="164"/>
                    </a:cubicBezTo>
                    <a:cubicBezTo>
                      <a:pt x="16" y="165"/>
                      <a:pt x="17" y="166"/>
                      <a:pt x="18" y="166"/>
                    </a:cubicBezTo>
                    <a:cubicBezTo>
                      <a:pt x="42" y="166"/>
                      <a:pt x="42" y="166"/>
                      <a:pt x="42" y="166"/>
                    </a:cubicBezTo>
                    <a:cubicBezTo>
                      <a:pt x="42" y="161"/>
                      <a:pt x="42" y="161"/>
                      <a:pt x="42" y="161"/>
                    </a:cubicBezTo>
                    <a:cubicBezTo>
                      <a:pt x="20" y="161"/>
                      <a:pt x="20" y="161"/>
                      <a:pt x="20" y="161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41" y="96"/>
                      <a:pt x="41" y="97"/>
                      <a:pt x="42" y="98"/>
                    </a:cubicBezTo>
                    <a:lnTo>
                      <a:pt x="4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1" name="Freeform 308"/>
              <p:cNvSpPr>
                <a:spLocks noEditPoints="1"/>
              </p:cNvSpPr>
              <p:nvPr/>
            </p:nvSpPr>
            <p:spPr bwMode="auto">
              <a:xfrm>
                <a:off x="8104200" y="25401"/>
                <a:ext cx="315914" cy="352427"/>
              </a:xfrm>
              <a:custGeom>
                <a:avLst/>
                <a:gdLst>
                  <a:gd name="T0" fmla="*/ 125 w 140"/>
                  <a:gd name="T1" fmla="*/ 28 h 156"/>
                  <a:gd name="T2" fmla="*/ 136 w 140"/>
                  <a:gd name="T3" fmla="*/ 43 h 156"/>
                  <a:gd name="T4" fmla="*/ 135 w 140"/>
                  <a:gd name="T5" fmla="*/ 46 h 156"/>
                  <a:gd name="T6" fmla="*/ 99 w 140"/>
                  <a:gd name="T7" fmla="*/ 91 h 156"/>
                  <a:gd name="T8" fmla="*/ 130 w 140"/>
                  <a:gd name="T9" fmla="*/ 93 h 156"/>
                  <a:gd name="T10" fmla="*/ 139 w 140"/>
                  <a:gd name="T11" fmla="*/ 107 h 156"/>
                  <a:gd name="T12" fmla="*/ 138 w 140"/>
                  <a:gd name="T13" fmla="*/ 111 h 156"/>
                  <a:gd name="T14" fmla="*/ 97 w 140"/>
                  <a:gd name="T15" fmla="*/ 121 h 156"/>
                  <a:gd name="T16" fmla="*/ 70 w 140"/>
                  <a:gd name="T17" fmla="*/ 155 h 156"/>
                  <a:gd name="T18" fmla="*/ 70 w 140"/>
                  <a:gd name="T19" fmla="*/ 149 h 156"/>
                  <a:gd name="T20" fmla="*/ 95 w 140"/>
                  <a:gd name="T21" fmla="*/ 117 h 156"/>
                  <a:gd name="T22" fmla="*/ 127 w 140"/>
                  <a:gd name="T23" fmla="*/ 97 h 156"/>
                  <a:gd name="T24" fmla="*/ 96 w 140"/>
                  <a:gd name="T25" fmla="*/ 95 h 156"/>
                  <a:gd name="T26" fmla="*/ 78 w 140"/>
                  <a:gd name="T27" fmla="*/ 68 h 156"/>
                  <a:gd name="T28" fmla="*/ 131 w 140"/>
                  <a:gd name="T29" fmla="*/ 43 h 156"/>
                  <a:gd name="T30" fmla="*/ 70 w 140"/>
                  <a:gd name="T31" fmla="*/ 44 h 156"/>
                  <a:gd name="T32" fmla="*/ 70 w 140"/>
                  <a:gd name="T33" fmla="*/ 122 h 156"/>
                  <a:gd name="T34" fmla="*/ 73 w 140"/>
                  <a:gd name="T35" fmla="*/ 111 h 156"/>
                  <a:gd name="T36" fmla="*/ 70 w 140"/>
                  <a:gd name="T37" fmla="*/ 122 h 156"/>
                  <a:gd name="T38" fmla="*/ 18 w 140"/>
                  <a:gd name="T39" fmla="*/ 3 h 156"/>
                  <a:gd name="T40" fmla="*/ 53 w 140"/>
                  <a:gd name="T41" fmla="*/ 22 h 156"/>
                  <a:gd name="T42" fmla="*/ 53 w 140"/>
                  <a:gd name="T43" fmla="*/ 22 h 156"/>
                  <a:gd name="T44" fmla="*/ 65 w 140"/>
                  <a:gd name="T45" fmla="*/ 40 h 156"/>
                  <a:gd name="T46" fmla="*/ 70 w 140"/>
                  <a:gd name="T47" fmla="*/ 44 h 156"/>
                  <a:gd name="T48" fmla="*/ 62 w 140"/>
                  <a:gd name="T49" fmla="*/ 44 h 156"/>
                  <a:gd name="T50" fmla="*/ 49 w 140"/>
                  <a:gd name="T51" fmla="*/ 25 h 156"/>
                  <a:gd name="T52" fmla="*/ 49 w 140"/>
                  <a:gd name="T53" fmla="*/ 25 h 156"/>
                  <a:gd name="T54" fmla="*/ 49 w 140"/>
                  <a:gd name="T55" fmla="*/ 25 h 156"/>
                  <a:gd name="T56" fmla="*/ 21 w 140"/>
                  <a:gd name="T57" fmla="*/ 7 h 156"/>
                  <a:gd name="T58" fmla="*/ 19 w 140"/>
                  <a:gd name="T59" fmla="*/ 22 h 156"/>
                  <a:gd name="T60" fmla="*/ 26 w 140"/>
                  <a:gd name="T61" fmla="*/ 40 h 156"/>
                  <a:gd name="T62" fmla="*/ 26 w 140"/>
                  <a:gd name="T63" fmla="*/ 40 h 156"/>
                  <a:gd name="T64" fmla="*/ 26 w 140"/>
                  <a:gd name="T65" fmla="*/ 40 h 156"/>
                  <a:gd name="T66" fmla="*/ 39 w 140"/>
                  <a:gd name="T67" fmla="*/ 62 h 156"/>
                  <a:gd name="T68" fmla="*/ 12 w 140"/>
                  <a:gd name="T69" fmla="*/ 122 h 156"/>
                  <a:gd name="T70" fmla="*/ 51 w 140"/>
                  <a:gd name="T71" fmla="*/ 83 h 156"/>
                  <a:gd name="T72" fmla="*/ 70 w 140"/>
                  <a:gd name="T73" fmla="*/ 106 h 156"/>
                  <a:gd name="T74" fmla="*/ 63 w 140"/>
                  <a:gd name="T75" fmla="*/ 139 h 156"/>
                  <a:gd name="T76" fmla="*/ 70 w 140"/>
                  <a:gd name="T77" fmla="*/ 155 h 156"/>
                  <a:gd name="T78" fmla="*/ 68 w 140"/>
                  <a:gd name="T79" fmla="*/ 154 h 156"/>
                  <a:gd name="T80" fmla="*/ 59 w 140"/>
                  <a:gd name="T81" fmla="*/ 141 h 156"/>
                  <a:gd name="T82" fmla="*/ 59 w 140"/>
                  <a:gd name="T83" fmla="*/ 139 h 156"/>
                  <a:gd name="T84" fmla="*/ 52 w 140"/>
                  <a:gd name="T85" fmla="*/ 89 h 156"/>
                  <a:gd name="T86" fmla="*/ 10 w 140"/>
                  <a:gd name="T87" fmla="*/ 127 h 156"/>
                  <a:gd name="T88" fmla="*/ 10 w 140"/>
                  <a:gd name="T89" fmla="*/ 127 h 156"/>
                  <a:gd name="T90" fmla="*/ 1 w 140"/>
                  <a:gd name="T91" fmla="*/ 111 h 156"/>
                  <a:gd name="T92" fmla="*/ 34 w 140"/>
                  <a:gd name="T93" fmla="*/ 61 h 156"/>
                  <a:gd name="T94" fmla="*/ 22 w 140"/>
                  <a:gd name="T95" fmla="*/ 43 h 156"/>
                  <a:gd name="T96" fmla="*/ 22 w 140"/>
                  <a:gd name="T97" fmla="*/ 43 h 156"/>
                  <a:gd name="T98" fmla="*/ 18 w 140"/>
                  <a:gd name="T99" fmla="*/ 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0" h="156">
                    <a:moveTo>
                      <a:pt x="70" y="39"/>
                    </a:moveTo>
                    <a:cubicBezTo>
                      <a:pt x="125" y="28"/>
                      <a:pt x="125" y="28"/>
                      <a:pt x="125" y="28"/>
                    </a:cubicBezTo>
                    <a:cubicBezTo>
                      <a:pt x="126" y="28"/>
                      <a:pt x="127" y="29"/>
                      <a:pt x="127" y="29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7" y="44"/>
                      <a:pt x="137" y="45"/>
                      <a:pt x="135" y="46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128" y="92"/>
                      <a:pt x="128" y="92"/>
                      <a:pt x="128" y="92"/>
                    </a:cubicBezTo>
                    <a:cubicBezTo>
                      <a:pt x="129" y="92"/>
                      <a:pt x="130" y="93"/>
                      <a:pt x="130" y="93"/>
                    </a:cubicBezTo>
                    <a:cubicBezTo>
                      <a:pt x="130" y="93"/>
                      <a:pt x="130" y="93"/>
                      <a:pt x="130" y="93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40" y="108"/>
                      <a:pt x="140" y="109"/>
                      <a:pt x="139" y="110"/>
                    </a:cubicBezTo>
                    <a:cubicBezTo>
                      <a:pt x="138" y="110"/>
                      <a:pt x="138" y="110"/>
                      <a:pt x="138" y="111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72" y="155"/>
                      <a:pt x="72" y="155"/>
                      <a:pt x="72" y="155"/>
                    </a:cubicBezTo>
                    <a:cubicBezTo>
                      <a:pt x="71" y="155"/>
                      <a:pt x="70" y="156"/>
                      <a:pt x="70" y="155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94" y="117"/>
                      <a:pt x="94" y="117"/>
                      <a:pt x="95" y="117"/>
                    </a:cubicBezTo>
                    <a:cubicBezTo>
                      <a:pt x="133" y="107"/>
                      <a:pt x="133" y="107"/>
                      <a:pt x="133" y="10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98" y="96"/>
                      <a:pt x="98" y="96"/>
                      <a:pt x="98" y="96"/>
                    </a:cubicBezTo>
                    <a:cubicBezTo>
                      <a:pt x="97" y="96"/>
                      <a:pt x="96" y="95"/>
                      <a:pt x="96" y="95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77" y="67"/>
                      <a:pt x="78" y="65"/>
                      <a:pt x="79" y="65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4" y="33"/>
                      <a:pt x="124" y="33"/>
                      <a:pt x="124" y="33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39"/>
                      <a:pt x="70" y="39"/>
                      <a:pt x="70" y="39"/>
                    </a:cubicBezTo>
                    <a:close/>
                    <a:moveTo>
                      <a:pt x="70" y="122"/>
                    </a:moveTo>
                    <a:cubicBezTo>
                      <a:pt x="73" y="113"/>
                      <a:pt x="73" y="113"/>
                      <a:pt x="73" y="113"/>
                    </a:cubicBezTo>
                    <a:cubicBezTo>
                      <a:pt x="73" y="112"/>
                      <a:pt x="73" y="111"/>
                      <a:pt x="73" y="111"/>
                    </a:cubicBezTo>
                    <a:cubicBezTo>
                      <a:pt x="70" y="106"/>
                      <a:pt x="70" y="106"/>
                      <a:pt x="70" y="106"/>
                    </a:cubicBezTo>
                    <a:lnTo>
                      <a:pt x="70" y="122"/>
                    </a:lnTo>
                    <a:close/>
                    <a:moveTo>
                      <a:pt x="18" y="3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23" y="0"/>
                      <a:pt x="31" y="3"/>
                      <a:pt x="38" y="7"/>
                    </a:cubicBezTo>
                    <a:cubicBezTo>
                      <a:pt x="44" y="12"/>
                      <a:pt x="50" y="18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3" y="45"/>
                      <a:pt x="62" y="45"/>
                      <a:pt x="62" y="4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7" y="21"/>
                      <a:pt x="41" y="16"/>
                      <a:pt x="35" y="11"/>
                    </a:cubicBezTo>
                    <a:cubicBezTo>
                      <a:pt x="29" y="8"/>
                      <a:pt x="23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8" y="9"/>
                      <a:pt x="18" y="15"/>
                      <a:pt x="19" y="22"/>
                    </a:cubicBezTo>
                    <a:cubicBezTo>
                      <a:pt x="21" y="29"/>
                      <a:pt x="23" y="36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60"/>
                      <a:pt x="39" y="61"/>
                      <a:pt x="39" y="62"/>
                    </a:cubicBezTo>
                    <a:cubicBezTo>
                      <a:pt x="6" y="112"/>
                      <a:pt x="6" y="112"/>
                      <a:pt x="6" y="112"/>
                    </a:cubicBezTo>
                    <a:cubicBezTo>
                      <a:pt x="12" y="122"/>
                      <a:pt x="12" y="122"/>
                      <a:pt x="12" y="122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3" y="82"/>
                      <a:pt x="54" y="83"/>
                      <a:pt x="55" y="84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22"/>
                      <a:pt x="70" y="122"/>
                      <a:pt x="70" y="122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69" y="155"/>
                      <a:pt x="69" y="155"/>
                      <a:pt x="68" y="155"/>
                    </a:cubicBezTo>
                    <a:cubicBezTo>
                      <a:pt x="68" y="155"/>
                      <a:pt x="68" y="155"/>
                      <a:pt x="68" y="154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59" y="141"/>
                      <a:pt x="59" y="141"/>
                      <a:pt x="59" y="141"/>
                    </a:cubicBezTo>
                    <a:cubicBezTo>
                      <a:pt x="58" y="140"/>
                      <a:pt x="58" y="140"/>
                      <a:pt x="59" y="139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14" y="127"/>
                      <a:pt x="14" y="127"/>
                      <a:pt x="14" y="127"/>
                    </a:cubicBezTo>
                    <a:cubicBezTo>
                      <a:pt x="13" y="128"/>
                      <a:pt x="11" y="128"/>
                      <a:pt x="10" y="127"/>
                    </a:cubicBezTo>
                    <a:cubicBezTo>
                      <a:pt x="10" y="127"/>
                      <a:pt x="10" y="127"/>
                      <a:pt x="10" y="127"/>
                    </a:cubicBezTo>
                    <a:cubicBezTo>
                      <a:pt x="10" y="127"/>
                      <a:pt x="10" y="127"/>
                      <a:pt x="10" y="127"/>
                    </a:cubicBezTo>
                    <a:cubicBezTo>
                      <a:pt x="1" y="113"/>
                      <a:pt x="1" y="113"/>
                      <a:pt x="1" y="113"/>
                    </a:cubicBezTo>
                    <a:cubicBezTo>
                      <a:pt x="0" y="113"/>
                      <a:pt x="0" y="111"/>
                      <a:pt x="1" y="111"/>
                    </a:cubicBezTo>
                    <a:cubicBezTo>
                      <a:pt x="1" y="111"/>
                      <a:pt x="1" y="111"/>
                      <a:pt x="1" y="11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19" y="39"/>
                      <a:pt x="16" y="30"/>
                      <a:pt x="15" y="23"/>
                    </a:cubicBezTo>
                    <a:cubicBezTo>
                      <a:pt x="13" y="14"/>
                      <a:pt x="13" y="6"/>
                      <a:pt x="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2" name="Freeform 309"/>
              <p:cNvSpPr>
                <a:spLocks noEditPoints="1"/>
              </p:cNvSpPr>
              <p:nvPr/>
            </p:nvSpPr>
            <p:spPr bwMode="auto">
              <a:xfrm>
                <a:off x="7807336" y="1589"/>
                <a:ext cx="296864" cy="146050"/>
              </a:xfrm>
              <a:custGeom>
                <a:avLst/>
                <a:gdLst>
                  <a:gd name="T0" fmla="*/ 120 w 131"/>
                  <a:gd name="T1" fmla="*/ 35 h 64"/>
                  <a:gd name="T2" fmla="*/ 120 w 131"/>
                  <a:gd name="T3" fmla="*/ 35 h 64"/>
                  <a:gd name="T4" fmla="*/ 121 w 131"/>
                  <a:gd name="T5" fmla="*/ 7 h 64"/>
                  <a:gd name="T6" fmla="*/ 110 w 131"/>
                  <a:gd name="T7" fmla="*/ 0 h 64"/>
                  <a:gd name="T8" fmla="*/ 124 w 131"/>
                  <a:gd name="T9" fmla="*/ 4 h 64"/>
                  <a:gd name="T10" fmla="*/ 124 w 131"/>
                  <a:gd name="T11" fmla="*/ 39 h 64"/>
                  <a:gd name="T12" fmla="*/ 110 w 131"/>
                  <a:gd name="T13" fmla="*/ 46 h 64"/>
                  <a:gd name="T14" fmla="*/ 110 w 131"/>
                  <a:gd name="T15" fmla="*/ 36 h 64"/>
                  <a:gd name="T16" fmla="*/ 117 w 131"/>
                  <a:gd name="T17" fmla="*/ 32 h 64"/>
                  <a:gd name="T18" fmla="*/ 118 w 131"/>
                  <a:gd name="T19" fmla="*/ 11 h 64"/>
                  <a:gd name="T20" fmla="*/ 110 w 131"/>
                  <a:gd name="T21" fmla="*/ 12 h 64"/>
                  <a:gd name="T22" fmla="*/ 116 w 131"/>
                  <a:gd name="T23" fmla="*/ 21 h 64"/>
                  <a:gd name="T24" fmla="*/ 113 w 131"/>
                  <a:gd name="T25" fmla="*/ 29 h 64"/>
                  <a:gd name="T26" fmla="*/ 110 w 131"/>
                  <a:gd name="T27" fmla="*/ 36 h 64"/>
                  <a:gd name="T28" fmla="*/ 77 w 131"/>
                  <a:gd name="T29" fmla="*/ 54 h 64"/>
                  <a:gd name="T30" fmla="*/ 98 w 131"/>
                  <a:gd name="T31" fmla="*/ 39 h 64"/>
                  <a:gd name="T32" fmla="*/ 102 w 131"/>
                  <a:gd name="T33" fmla="*/ 41 h 64"/>
                  <a:gd name="T34" fmla="*/ 110 w 131"/>
                  <a:gd name="T35" fmla="*/ 41 h 64"/>
                  <a:gd name="T36" fmla="*/ 106 w 131"/>
                  <a:gd name="T37" fmla="*/ 46 h 64"/>
                  <a:gd name="T38" fmla="*/ 97 w 131"/>
                  <a:gd name="T39" fmla="*/ 44 h 64"/>
                  <a:gd name="T40" fmla="*/ 65 w 131"/>
                  <a:gd name="T41" fmla="*/ 63 h 64"/>
                  <a:gd name="T42" fmla="*/ 110 w 131"/>
                  <a:gd name="T43" fmla="*/ 2 h 64"/>
                  <a:gd name="T44" fmla="*/ 107 w 131"/>
                  <a:gd name="T45" fmla="*/ 1 h 64"/>
                  <a:gd name="T46" fmla="*/ 65 w 131"/>
                  <a:gd name="T47" fmla="*/ 0 h 64"/>
                  <a:gd name="T48" fmla="*/ 110 w 131"/>
                  <a:gd name="T49" fmla="*/ 2 h 64"/>
                  <a:gd name="T50" fmla="*/ 110 w 131"/>
                  <a:gd name="T51" fmla="*/ 12 h 64"/>
                  <a:gd name="T52" fmla="*/ 109 w 131"/>
                  <a:gd name="T53" fmla="*/ 22 h 64"/>
                  <a:gd name="T54" fmla="*/ 106 w 131"/>
                  <a:gd name="T55" fmla="*/ 31 h 64"/>
                  <a:gd name="T56" fmla="*/ 110 w 131"/>
                  <a:gd name="T57" fmla="*/ 36 h 64"/>
                  <a:gd name="T58" fmla="*/ 104 w 131"/>
                  <a:gd name="T59" fmla="*/ 36 h 64"/>
                  <a:gd name="T60" fmla="*/ 100 w 131"/>
                  <a:gd name="T61" fmla="*/ 32 h 64"/>
                  <a:gd name="T62" fmla="*/ 100 w 131"/>
                  <a:gd name="T63" fmla="*/ 32 h 64"/>
                  <a:gd name="T64" fmla="*/ 106 w 131"/>
                  <a:gd name="T65" fmla="*/ 9 h 64"/>
                  <a:gd name="T66" fmla="*/ 108 w 131"/>
                  <a:gd name="T67" fmla="*/ 6 h 64"/>
                  <a:gd name="T68" fmla="*/ 108 w 131"/>
                  <a:gd name="T69" fmla="*/ 6 h 64"/>
                  <a:gd name="T70" fmla="*/ 55 w 131"/>
                  <a:gd name="T71" fmla="*/ 59 h 64"/>
                  <a:gd name="T72" fmla="*/ 65 w 131"/>
                  <a:gd name="T73" fmla="*/ 63 h 64"/>
                  <a:gd name="T74" fmla="*/ 16 w 131"/>
                  <a:gd name="T75" fmla="*/ 48 h 64"/>
                  <a:gd name="T76" fmla="*/ 0 w 131"/>
                  <a:gd name="T77" fmla="*/ 3 h 64"/>
                  <a:gd name="T78" fmla="*/ 65 w 131"/>
                  <a:gd name="T79" fmla="*/ 0 h 64"/>
                  <a:gd name="T80" fmla="*/ 5 w 131"/>
                  <a:gd name="T81" fmla="*/ 1 h 64"/>
                  <a:gd name="T82" fmla="*/ 4 w 131"/>
                  <a:gd name="T83" fmla="*/ 9 h 64"/>
                  <a:gd name="T84" fmla="*/ 55 w 131"/>
                  <a:gd name="T85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1" h="64">
                    <a:moveTo>
                      <a:pt x="110" y="41"/>
                    </a:moveTo>
                    <a:cubicBezTo>
                      <a:pt x="114" y="40"/>
                      <a:pt x="118" y="38"/>
                      <a:pt x="120" y="35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124" y="32"/>
                      <a:pt x="126" y="27"/>
                      <a:pt x="126" y="21"/>
                    </a:cubicBezTo>
                    <a:cubicBezTo>
                      <a:pt x="126" y="16"/>
                      <a:pt x="124" y="11"/>
                      <a:pt x="121" y="7"/>
                    </a:cubicBezTo>
                    <a:cubicBezTo>
                      <a:pt x="118" y="5"/>
                      <a:pt x="114" y="2"/>
                      <a:pt x="110" y="2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1" y="1"/>
                      <a:pt x="123" y="3"/>
                      <a:pt x="124" y="4"/>
                    </a:cubicBezTo>
                    <a:cubicBezTo>
                      <a:pt x="128" y="8"/>
                      <a:pt x="131" y="15"/>
                      <a:pt x="131" y="21"/>
                    </a:cubicBezTo>
                    <a:cubicBezTo>
                      <a:pt x="131" y="28"/>
                      <a:pt x="128" y="34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0" y="42"/>
                      <a:pt x="116" y="45"/>
                      <a:pt x="110" y="46"/>
                    </a:cubicBezTo>
                    <a:cubicBezTo>
                      <a:pt x="110" y="41"/>
                      <a:pt x="110" y="41"/>
                      <a:pt x="110" y="41"/>
                    </a:cubicBezTo>
                    <a:close/>
                    <a:moveTo>
                      <a:pt x="110" y="36"/>
                    </a:moveTo>
                    <a:cubicBezTo>
                      <a:pt x="113" y="35"/>
                      <a:pt x="115" y="34"/>
                      <a:pt x="117" y="32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20" y="29"/>
                      <a:pt x="121" y="25"/>
                      <a:pt x="121" y="21"/>
                    </a:cubicBezTo>
                    <a:cubicBezTo>
                      <a:pt x="121" y="17"/>
                      <a:pt x="120" y="14"/>
                      <a:pt x="118" y="11"/>
                    </a:cubicBezTo>
                    <a:cubicBezTo>
                      <a:pt x="116" y="9"/>
                      <a:pt x="113" y="8"/>
                      <a:pt x="110" y="7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2" y="12"/>
                      <a:pt x="113" y="13"/>
                      <a:pt x="114" y="14"/>
                    </a:cubicBezTo>
                    <a:cubicBezTo>
                      <a:pt x="116" y="16"/>
                      <a:pt x="116" y="19"/>
                      <a:pt x="116" y="21"/>
                    </a:cubicBezTo>
                    <a:cubicBezTo>
                      <a:pt x="116" y="24"/>
                      <a:pt x="115" y="27"/>
                      <a:pt x="113" y="28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13" y="29"/>
                      <a:pt x="112" y="30"/>
                      <a:pt x="110" y="31"/>
                    </a:cubicBezTo>
                    <a:lnTo>
                      <a:pt x="110" y="36"/>
                    </a:lnTo>
                    <a:close/>
                    <a:moveTo>
                      <a:pt x="65" y="58"/>
                    </a:moveTo>
                    <a:cubicBezTo>
                      <a:pt x="69" y="57"/>
                      <a:pt x="73" y="56"/>
                      <a:pt x="77" y="54"/>
                    </a:cubicBezTo>
                    <a:cubicBezTo>
                      <a:pt x="84" y="51"/>
                      <a:pt x="90" y="46"/>
                      <a:pt x="95" y="40"/>
                    </a:cubicBezTo>
                    <a:cubicBezTo>
                      <a:pt x="96" y="39"/>
                      <a:pt x="97" y="39"/>
                      <a:pt x="98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9" y="40"/>
                      <a:pt x="100" y="40"/>
                      <a:pt x="102" y="41"/>
                    </a:cubicBezTo>
                    <a:cubicBezTo>
                      <a:pt x="103" y="41"/>
                      <a:pt x="105" y="41"/>
                      <a:pt x="106" y="41"/>
                    </a:cubicBezTo>
                    <a:cubicBezTo>
                      <a:pt x="108" y="41"/>
                      <a:pt x="109" y="41"/>
                      <a:pt x="110" y="41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09" y="46"/>
                      <a:pt x="108" y="46"/>
                      <a:pt x="106" y="46"/>
                    </a:cubicBezTo>
                    <a:cubicBezTo>
                      <a:pt x="104" y="46"/>
                      <a:pt x="103" y="46"/>
                      <a:pt x="101" y="45"/>
                    </a:cubicBezTo>
                    <a:cubicBezTo>
                      <a:pt x="100" y="45"/>
                      <a:pt x="99" y="45"/>
                      <a:pt x="97" y="44"/>
                    </a:cubicBezTo>
                    <a:cubicBezTo>
                      <a:pt x="92" y="50"/>
                      <a:pt x="86" y="55"/>
                      <a:pt x="79" y="59"/>
                    </a:cubicBezTo>
                    <a:cubicBezTo>
                      <a:pt x="75" y="61"/>
                      <a:pt x="70" y="62"/>
                      <a:pt x="65" y="63"/>
                    </a:cubicBezTo>
                    <a:cubicBezTo>
                      <a:pt x="65" y="58"/>
                      <a:pt x="65" y="58"/>
                      <a:pt x="65" y="58"/>
                    </a:cubicBezTo>
                    <a:close/>
                    <a:moveTo>
                      <a:pt x="110" y="2"/>
                    </a:moveTo>
                    <a:cubicBezTo>
                      <a:pt x="109" y="1"/>
                      <a:pt x="108" y="1"/>
                      <a:pt x="107" y="1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2"/>
                      <a:pt x="110" y="2"/>
                      <a:pt x="110" y="2"/>
                    </a:cubicBezTo>
                    <a:close/>
                    <a:moveTo>
                      <a:pt x="110" y="7"/>
                    </a:move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5"/>
                      <a:pt x="110" y="19"/>
                      <a:pt x="109" y="22"/>
                    </a:cubicBezTo>
                    <a:cubicBezTo>
                      <a:pt x="108" y="25"/>
                      <a:pt x="107" y="28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8" y="31"/>
                      <a:pt x="109" y="31"/>
                      <a:pt x="110" y="31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109" y="36"/>
                      <a:pt x="108" y="36"/>
                      <a:pt x="106" y="36"/>
                    </a:cubicBezTo>
                    <a:cubicBezTo>
                      <a:pt x="105" y="36"/>
                      <a:pt x="105" y="36"/>
                      <a:pt x="104" y="36"/>
                    </a:cubicBezTo>
                    <a:cubicBezTo>
                      <a:pt x="103" y="36"/>
                      <a:pt x="102" y="36"/>
                      <a:pt x="101" y="35"/>
                    </a:cubicBezTo>
                    <a:cubicBezTo>
                      <a:pt x="100" y="35"/>
                      <a:pt x="99" y="34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2" y="28"/>
                      <a:pt x="103" y="25"/>
                      <a:pt x="104" y="21"/>
                    </a:cubicBezTo>
                    <a:cubicBezTo>
                      <a:pt x="105" y="17"/>
                      <a:pt x="106" y="13"/>
                      <a:pt x="106" y="9"/>
                    </a:cubicBezTo>
                    <a:cubicBezTo>
                      <a:pt x="106" y="9"/>
                      <a:pt x="106" y="8"/>
                      <a:pt x="106" y="8"/>
                    </a:cubicBezTo>
                    <a:cubicBezTo>
                      <a:pt x="106" y="7"/>
                      <a:pt x="107" y="6"/>
                      <a:pt x="108" y="6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9" y="6"/>
                      <a:pt x="110" y="7"/>
                      <a:pt x="110" y="7"/>
                    </a:cubicBezTo>
                    <a:close/>
                    <a:moveTo>
                      <a:pt x="55" y="59"/>
                    </a:moveTo>
                    <a:cubicBezTo>
                      <a:pt x="59" y="59"/>
                      <a:pt x="62" y="59"/>
                      <a:pt x="65" y="58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2" y="64"/>
                      <a:pt x="59" y="64"/>
                      <a:pt x="55" y="64"/>
                    </a:cubicBezTo>
                    <a:cubicBezTo>
                      <a:pt x="40" y="64"/>
                      <a:pt x="26" y="58"/>
                      <a:pt x="16" y="48"/>
                    </a:cubicBezTo>
                    <a:cubicBezTo>
                      <a:pt x="6" y="38"/>
                      <a:pt x="0" y="24"/>
                      <a:pt x="0" y="9"/>
                    </a:cubicBezTo>
                    <a:cubicBezTo>
                      <a:pt x="0" y="7"/>
                      <a:pt x="0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7"/>
                      <a:pt x="4" y="9"/>
                    </a:cubicBezTo>
                    <a:cubicBezTo>
                      <a:pt x="4" y="23"/>
                      <a:pt x="10" y="35"/>
                      <a:pt x="19" y="45"/>
                    </a:cubicBezTo>
                    <a:cubicBezTo>
                      <a:pt x="28" y="54"/>
                      <a:pt x="41" y="59"/>
                      <a:pt x="55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3" name="Freeform 310"/>
              <p:cNvSpPr>
                <a:spLocks noEditPoints="1"/>
              </p:cNvSpPr>
              <p:nvPr/>
            </p:nvSpPr>
            <p:spPr bwMode="auto">
              <a:xfrm>
                <a:off x="7807336" y="149227"/>
                <a:ext cx="269876" cy="31751"/>
              </a:xfrm>
              <a:custGeom>
                <a:avLst/>
                <a:gdLst>
                  <a:gd name="T0" fmla="*/ 59 w 119"/>
                  <a:gd name="T1" fmla="*/ 0 h 14"/>
                  <a:gd name="T2" fmla="*/ 116 w 119"/>
                  <a:gd name="T3" fmla="*/ 0 h 14"/>
                  <a:gd name="T4" fmla="*/ 119 w 119"/>
                  <a:gd name="T5" fmla="*/ 2 h 14"/>
                  <a:gd name="T6" fmla="*/ 119 w 119"/>
                  <a:gd name="T7" fmla="*/ 12 h 14"/>
                  <a:gd name="T8" fmla="*/ 116 w 119"/>
                  <a:gd name="T9" fmla="*/ 14 h 14"/>
                  <a:gd name="T10" fmla="*/ 59 w 119"/>
                  <a:gd name="T11" fmla="*/ 14 h 14"/>
                  <a:gd name="T12" fmla="*/ 59 w 119"/>
                  <a:gd name="T13" fmla="*/ 9 h 14"/>
                  <a:gd name="T14" fmla="*/ 114 w 119"/>
                  <a:gd name="T15" fmla="*/ 9 h 14"/>
                  <a:gd name="T16" fmla="*/ 114 w 119"/>
                  <a:gd name="T17" fmla="*/ 5 h 14"/>
                  <a:gd name="T18" fmla="*/ 59 w 119"/>
                  <a:gd name="T19" fmla="*/ 5 h 14"/>
                  <a:gd name="T20" fmla="*/ 59 w 119"/>
                  <a:gd name="T21" fmla="*/ 0 h 14"/>
                  <a:gd name="T22" fmla="*/ 2 w 119"/>
                  <a:gd name="T23" fmla="*/ 0 h 14"/>
                  <a:gd name="T24" fmla="*/ 59 w 119"/>
                  <a:gd name="T25" fmla="*/ 0 h 14"/>
                  <a:gd name="T26" fmla="*/ 59 w 119"/>
                  <a:gd name="T27" fmla="*/ 5 h 14"/>
                  <a:gd name="T28" fmla="*/ 4 w 119"/>
                  <a:gd name="T29" fmla="*/ 5 h 14"/>
                  <a:gd name="T30" fmla="*/ 4 w 119"/>
                  <a:gd name="T31" fmla="*/ 9 h 14"/>
                  <a:gd name="T32" fmla="*/ 59 w 119"/>
                  <a:gd name="T33" fmla="*/ 9 h 14"/>
                  <a:gd name="T34" fmla="*/ 59 w 119"/>
                  <a:gd name="T35" fmla="*/ 14 h 14"/>
                  <a:gd name="T36" fmla="*/ 2 w 119"/>
                  <a:gd name="T37" fmla="*/ 14 h 14"/>
                  <a:gd name="T38" fmla="*/ 0 w 119"/>
                  <a:gd name="T39" fmla="*/ 12 h 14"/>
                  <a:gd name="T40" fmla="*/ 0 w 119"/>
                  <a:gd name="T41" fmla="*/ 2 h 14"/>
                  <a:gd name="T42" fmla="*/ 2 w 119"/>
                  <a:gd name="T4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9" h="14">
                    <a:moveTo>
                      <a:pt x="59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18" y="0"/>
                      <a:pt x="119" y="1"/>
                      <a:pt x="119" y="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3"/>
                      <a:pt x="118" y="14"/>
                      <a:pt x="116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59" y="5"/>
                      <a:pt x="59" y="5"/>
                      <a:pt x="59" y="5"/>
                    </a:cubicBezTo>
                    <a:lnTo>
                      <a:pt x="59" y="0"/>
                    </a:lnTo>
                    <a:close/>
                    <a:moveTo>
                      <a:pt x="2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4" name="Freeform 311"/>
              <p:cNvSpPr>
                <a:spLocks noEditPoints="1"/>
              </p:cNvSpPr>
              <p:nvPr/>
            </p:nvSpPr>
            <p:spPr bwMode="auto">
              <a:xfrm>
                <a:off x="10207640" y="185740"/>
                <a:ext cx="244475" cy="219076"/>
              </a:xfrm>
              <a:custGeom>
                <a:avLst/>
                <a:gdLst>
                  <a:gd name="T0" fmla="*/ 58 w 108"/>
                  <a:gd name="T1" fmla="*/ 88 h 97"/>
                  <a:gd name="T2" fmla="*/ 68 w 108"/>
                  <a:gd name="T3" fmla="*/ 91 h 97"/>
                  <a:gd name="T4" fmla="*/ 71 w 108"/>
                  <a:gd name="T5" fmla="*/ 92 h 97"/>
                  <a:gd name="T6" fmla="*/ 81 w 108"/>
                  <a:gd name="T7" fmla="*/ 90 h 97"/>
                  <a:gd name="T8" fmla="*/ 88 w 108"/>
                  <a:gd name="T9" fmla="*/ 82 h 97"/>
                  <a:gd name="T10" fmla="*/ 99 w 108"/>
                  <a:gd name="T11" fmla="*/ 62 h 97"/>
                  <a:gd name="T12" fmla="*/ 103 w 108"/>
                  <a:gd name="T13" fmla="*/ 43 h 97"/>
                  <a:gd name="T14" fmla="*/ 103 w 108"/>
                  <a:gd name="T15" fmla="*/ 36 h 97"/>
                  <a:gd name="T16" fmla="*/ 100 w 108"/>
                  <a:gd name="T17" fmla="*/ 21 h 97"/>
                  <a:gd name="T18" fmla="*/ 93 w 108"/>
                  <a:gd name="T19" fmla="*/ 12 h 97"/>
                  <a:gd name="T20" fmla="*/ 78 w 108"/>
                  <a:gd name="T21" fmla="*/ 6 h 97"/>
                  <a:gd name="T22" fmla="*/ 55 w 108"/>
                  <a:gd name="T23" fmla="*/ 11 h 97"/>
                  <a:gd name="T24" fmla="*/ 62 w 108"/>
                  <a:gd name="T25" fmla="*/ 3 h 97"/>
                  <a:gd name="T26" fmla="*/ 95 w 108"/>
                  <a:gd name="T27" fmla="*/ 8 h 97"/>
                  <a:gd name="T28" fmla="*/ 104 w 108"/>
                  <a:gd name="T29" fmla="*/ 19 h 97"/>
                  <a:gd name="T30" fmla="*/ 108 w 108"/>
                  <a:gd name="T31" fmla="*/ 36 h 97"/>
                  <a:gd name="T32" fmla="*/ 108 w 108"/>
                  <a:gd name="T33" fmla="*/ 42 h 97"/>
                  <a:gd name="T34" fmla="*/ 106 w 108"/>
                  <a:gd name="T35" fmla="*/ 55 h 97"/>
                  <a:gd name="T36" fmla="*/ 92 w 108"/>
                  <a:gd name="T37" fmla="*/ 85 h 97"/>
                  <a:gd name="T38" fmla="*/ 85 w 108"/>
                  <a:gd name="T39" fmla="*/ 93 h 97"/>
                  <a:gd name="T40" fmla="*/ 82 w 108"/>
                  <a:gd name="T41" fmla="*/ 95 h 97"/>
                  <a:gd name="T42" fmla="*/ 69 w 108"/>
                  <a:gd name="T43" fmla="*/ 96 h 97"/>
                  <a:gd name="T44" fmla="*/ 60 w 108"/>
                  <a:gd name="T45" fmla="*/ 93 h 97"/>
                  <a:gd name="T46" fmla="*/ 54 w 108"/>
                  <a:gd name="T47" fmla="*/ 92 h 97"/>
                  <a:gd name="T48" fmla="*/ 38 w 108"/>
                  <a:gd name="T49" fmla="*/ 92 h 97"/>
                  <a:gd name="T50" fmla="*/ 43 w 108"/>
                  <a:gd name="T51" fmla="*/ 90 h 97"/>
                  <a:gd name="T52" fmla="*/ 50 w 108"/>
                  <a:gd name="T53" fmla="*/ 88 h 97"/>
                  <a:gd name="T54" fmla="*/ 48 w 108"/>
                  <a:gd name="T55" fmla="*/ 93 h 97"/>
                  <a:gd name="T56" fmla="*/ 39 w 108"/>
                  <a:gd name="T57" fmla="*/ 96 h 97"/>
                  <a:gd name="T58" fmla="*/ 29 w 108"/>
                  <a:gd name="T59" fmla="*/ 94 h 97"/>
                  <a:gd name="T60" fmla="*/ 53 w 108"/>
                  <a:gd name="T61" fmla="*/ 11 h 97"/>
                  <a:gd name="T62" fmla="*/ 30 w 108"/>
                  <a:gd name="T63" fmla="*/ 6 h 97"/>
                  <a:gd name="T64" fmla="*/ 47 w 108"/>
                  <a:gd name="T65" fmla="*/ 3 h 97"/>
                  <a:gd name="T66" fmla="*/ 28 w 108"/>
                  <a:gd name="T67" fmla="*/ 91 h 97"/>
                  <a:gd name="T68" fmla="*/ 29 w 108"/>
                  <a:gd name="T69" fmla="*/ 96 h 97"/>
                  <a:gd name="T70" fmla="*/ 28 w 108"/>
                  <a:gd name="T71" fmla="*/ 1 h 97"/>
                  <a:gd name="T72" fmla="*/ 17 w 108"/>
                  <a:gd name="T73" fmla="*/ 77 h 97"/>
                  <a:gd name="T74" fmla="*/ 23 w 108"/>
                  <a:gd name="T75" fmla="*/ 86 h 97"/>
                  <a:gd name="T76" fmla="*/ 28 w 108"/>
                  <a:gd name="T77" fmla="*/ 91 h 97"/>
                  <a:gd name="T78" fmla="*/ 25 w 108"/>
                  <a:gd name="T79" fmla="*/ 94 h 97"/>
                  <a:gd name="T80" fmla="*/ 17 w 108"/>
                  <a:gd name="T81" fmla="*/ 77 h 97"/>
                  <a:gd name="T82" fmla="*/ 17 w 108"/>
                  <a:gd name="T83" fmla="*/ 5 h 97"/>
                  <a:gd name="T84" fmla="*/ 28 w 108"/>
                  <a:gd name="T85" fmla="*/ 91 h 97"/>
                  <a:gd name="T86" fmla="*/ 9 w 108"/>
                  <a:gd name="T87" fmla="*/ 21 h 97"/>
                  <a:gd name="T88" fmla="*/ 5 w 108"/>
                  <a:gd name="T89" fmla="*/ 37 h 97"/>
                  <a:gd name="T90" fmla="*/ 5 w 108"/>
                  <a:gd name="T91" fmla="*/ 43 h 97"/>
                  <a:gd name="T92" fmla="*/ 14 w 108"/>
                  <a:gd name="T93" fmla="*/ 72 h 97"/>
                  <a:gd name="T94" fmla="*/ 16 w 108"/>
                  <a:gd name="T95" fmla="*/ 85 h 97"/>
                  <a:gd name="T96" fmla="*/ 2 w 108"/>
                  <a:gd name="T97" fmla="*/ 55 h 97"/>
                  <a:gd name="T98" fmla="*/ 0 w 108"/>
                  <a:gd name="T99" fmla="*/ 42 h 97"/>
                  <a:gd name="T100" fmla="*/ 0 w 108"/>
                  <a:gd name="T101" fmla="*/ 36 h 97"/>
                  <a:gd name="T102" fmla="*/ 1 w 108"/>
                  <a:gd name="T103" fmla="*/ 30 h 97"/>
                  <a:gd name="T104" fmla="*/ 14 w 108"/>
                  <a:gd name="T105" fmla="*/ 8 h 97"/>
                  <a:gd name="T106" fmla="*/ 15 w 108"/>
                  <a:gd name="T107" fmla="*/ 1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97">
                    <a:moveTo>
                      <a:pt x="54" y="88"/>
                    </a:move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5" y="88"/>
                      <a:pt x="55" y="88"/>
                    </a:cubicBezTo>
                    <a:cubicBezTo>
                      <a:pt x="56" y="88"/>
                      <a:pt x="57" y="88"/>
                      <a:pt x="58" y="88"/>
                    </a:cubicBezTo>
                    <a:cubicBezTo>
                      <a:pt x="59" y="88"/>
                      <a:pt x="60" y="88"/>
                      <a:pt x="61" y="89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2" y="89"/>
                      <a:pt x="63" y="89"/>
                      <a:pt x="63" y="89"/>
                    </a:cubicBezTo>
                    <a:cubicBezTo>
                      <a:pt x="64" y="89"/>
                      <a:pt x="65" y="90"/>
                      <a:pt x="65" y="90"/>
                    </a:cubicBezTo>
                    <a:cubicBezTo>
                      <a:pt x="66" y="90"/>
                      <a:pt x="67" y="91"/>
                      <a:pt x="68" y="91"/>
                    </a:cubicBezTo>
                    <a:cubicBezTo>
                      <a:pt x="68" y="91"/>
                      <a:pt x="69" y="91"/>
                      <a:pt x="70" y="92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2" y="92"/>
                      <a:pt x="74" y="93"/>
                      <a:pt x="76" y="92"/>
                    </a:cubicBezTo>
                    <a:cubicBezTo>
                      <a:pt x="77" y="92"/>
                      <a:pt x="78" y="92"/>
                      <a:pt x="80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90"/>
                      <a:pt x="81" y="90"/>
                      <a:pt x="81" y="90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0"/>
                      <a:pt x="81" y="90"/>
                      <a:pt x="82" y="89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83" y="88"/>
                      <a:pt x="84" y="87"/>
                      <a:pt x="85" y="86"/>
                    </a:cubicBezTo>
                    <a:cubicBezTo>
                      <a:pt x="86" y="85"/>
                      <a:pt x="87" y="84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9" y="82"/>
                      <a:pt x="89" y="82"/>
                      <a:pt x="89" y="82"/>
                    </a:cubicBezTo>
                    <a:cubicBezTo>
                      <a:pt x="91" y="79"/>
                      <a:pt x="93" y="76"/>
                      <a:pt x="95" y="72"/>
                    </a:cubicBezTo>
                    <a:cubicBezTo>
                      <a:pt x="96" y="69"/>
                      <a:pt x="98" y="66"/>
                      <a:pt x="99" y="62"/>
                    </a:cubicBezTo>
                    <a:cubicBezTo>
                      <a:pt x="100" y="59"/>
                      <a:pt x="101" y="57"/>
                      <a:pt x="102" y="54"/>
                    </a:cubicBezTo>
                    <a:cubicBezTo>
                      <a:pt x="102" y="54"/>
                      <a:pt x="102" y="54"/>
                      <a:pt x="102" y="54"/>
                    </a:cubicBezTo>
                    <a:cubicBezTo>
                      <a:pt x="102" y="51"/>
                      <a:pt x="103" y="48"/>
                      <a:pt x="103" y="46"/>
                    </a:cubicBezTo>
                    <a:cubicBezTo>
                      <a:pt x="103" y="45"/>
                      <a:pt x="103" y="45"/>
                      <a:pt x="103" y="45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5"/>
                      <a:pt x="103" y="34"/>
                    </a:cubicBezTo>
                    <a:cubicBezTo>
                      <a:pt x="103" y="33"/>
                      <a:pt x="103" y="32"/>
                      <a:pt x="103" y="31"/>
                    </a:cubicBezTo>
                    <a:cubicBezTo>
                      <a:pt x="102" y="27"/>
                      <a:pt x="101" y="24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98" y="18"/>
                      <a:pt x="96" y="16"/>
                      <a:pt x="94" y="13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3" y="13"/>
                      <a:pt x="93" y="12"/>
                      <a:pt x="93" y="12"/>
                    </a:cubicBezTo>
                    <a:cubicBezTo>
                      <a:pt x="92" y="12"/>
                      <a:pt x="92" y="12"/>
                      <a:pt x="92" y="11"/>
                    </a:cubicBezTo>
                    <a:cubicBezTo>
                      <a:pt x="92" y="11"/>
                      <a:pt x="92" y="11"/>
                      <a:pt x="92" y="11"/>
                    </a:cubicBezTo>
                    <a:cubicBezTo>
                      <a:pt x="92" y="11"/>
                      <a:pt x="92" y="11"/>
                      <a:pt x="92" y="11"/>
                    </a:cubicBezTo>
                    <a:cubicBezTo>
                      <a:pt x="90" y="10"/>
                      <a:pt x="88" y="8"/>
                      <a:pt x="85" y="8"/>
                    </a:cubicBezTo>
                    <a:cubicBezTo>
                      <a:pt x="83" y="7"/>
                      <a:pt x="81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5" y="5"/>
                      <a:pt x="73" y="5"/>
                      <a:pt x="71" y="6"/>
                    </a:cubicBezTo>
                    <a:cubicBezTo>
                      <a:pt x="68" y="6"/>
                      <a:pt x="66" y="7"/>
                      <a:pt x="63" y="8"/>
                    </a:cubicBezTo>
                    <a:cubicBezTo>
                      <a:pt x="62" y="8"/>
                      <a:pt x="61" y="8"/>
                      <a:pt x="60" y="9"/>
                    </a:cubicBezTo>
                    <a:cubicBezTo>
                      <a:pt x="57" y="10"/>
                      <a:pt x="55" y="11"/>
                      <a:pt x="55" y="11"/>
                    </a:cubicBezTo>
                    <a:cubicBezTo>
                      <a:pt x="55" y="11"/>
                      <a:pt x="54" y="11"/>
                      <a:pt x="54" y="11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5"/>
                      <a:pt x="57" y="5"/>
                      <a:pt x="58" y="4"/>
                    </a:cubicBezTo>
                    <a:cubicBezTo>
                      <a:pt x="59" y="4"/>
                      <a:pt x="61" y="3"/>
                      <a:pt x="62" y="3"/>
                    </a:cubicBezTo>
                    <a:cubicBezTo>
                      <a:pt x="64" y="2"/>
                      <a:pt x="67" y="1"/>
                      <a:pt x="70" y="1"/>
                    </a:cubicBezTo>
                    <a:cubicBezTo>
                      <a:pt x="73" y="0"/>
                      <a:pt x="76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2" y="1"/>
                      <a:pt x="84" y="2"/>
                      <a:pt x="87" y="3"/>
                    </a:cubicBezTo>
                    <a:cubicBezTo>
                      <a:pt x="90" y="4"/>
                      <a:pt x="92" y="6"/>
                      <a:pt x="95" y="8"/>
                    </a:cubicBezTo>
                    <a:cubicBezTo>
                      <a:pt x="95" y="8"/>
                      <a:pt x="95" y="8"/>
                      <a:pt x="96" y="9"/>
                    </a:cubicBezTo>
                    <a:cubicBezTo>
                      <a:pt x="96" y="9"/>
                      <a:pt x="97" y="9"/>
                      <a:pt x="97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100" y="13"/>
                      <a:pt x="102" y="16"/>
                      <a:pt x="104" y="19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106" y="23"/>
                      <a:pt x="107" y="26"/>
                      <a:pt x="107" y="30"/>
                    </a:cubicBezTo>
                    <a:cubicBezTo>
                      <a:pt x="108" y="31"/>
                      <a:pt x="108" y="33"/>
                      <a:pt x="108" y="34"/>
                    </a:cubicBezTo>
                    <a:cubicBezTo>
                      <a:pt x="108" y="34"/>
                      <a:pt x="108" y="35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7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08" y="46"/>
                      <a:pt x="108" y="46"/>
                      <a:pt x="108" y="46"/>
                    </a:cubicBezTo>
                    <a:cubicBezTo>
                      <a:pt x="108" y="46"/>
                      <a:pt x="108" y="46"/>
                      <a:pt x="108" y="46"/>
                    </a:cubicBezTo>
                    <a:cubicBezTo>
                      <a:pt x="108" y="49"/>
                      <a:pt x="107" y="52"/>
                      <a:pt x="106" y="55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58"/>
                      <a:pt x="105" y="61"/>
                      <a:pt x="104" y="64"/>
                    </a:cubicBezTo>
                    <a:cubicBezTo>
                      <a:pt x="102" y="67"/>
                      <a:pt x="101" y="71"/>
                      <a:pt x="99" y="75"/>
                    </a:cubicBezTo>
                    <a:cubicBezTo>
                      <a:pt x="97" y="78"/>
                      <a:pt x="95" y="82"/>
                      <a:pt x="92" y="85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1" y="87"/>
                      <a:pt x="90" y="88"/>
                      <a:pt x="88" y="89"/>
                    </a:cubicBezTo>
                    <a:cubicBezTo>
                      <a:pt x="87" y="91"/>
                      <a:pt x="86" y="92"/>
                      <a:pt x="85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4"/>
                      <a:pt x="83" y="94"/>
                    </a:cubicBezTo>
                    <a:cubicBezTo>
                      <a:pt x="83" y="94"/>
                      <a:pt x="83" y="94"/>
                      <a:pt x="83" y="94"/>
                    </a:cubicBezTo>
                    <a:cubicBezTo>
                      <a:pt x="83" y="94"/>
                      <a:pt x="83" y="94"/>
                      <a:pt x="83" y="94"/>
                    </a:cubicBezTo>
                    <a:cubicBezTo>
                      <a:pt x="83" y="94"/>
                      <a:pt x="83" y="94"/>
                      <a:pt x="82" y="95"/>
                    </a:cubicBezTo>
                    <a:cubicBezTo>
                      <a:pt x="80" y="96"/>
                      <a:pt x="78" y="97"/>
                      <a:pt x="76" y="97"/>
                    </a:cubicBezTo>
                    <a:cubicBezTo>
                      <a:pt x="74" y="97"/>
                      <a:pt x="71" y="97"/>
                      <a:pt x="69" y="96"/>
                    </a:cubicBezTo>
                    <a:cubicBezTo>
                      <a:pt x="69" y="96"/>
                      <a:pt x="69" y="96"/>
                      <a:pt x="69" y="96"/>
                    </a:cubicBezTo>
                    <a:cubicBezTo>
                      <a:pt x="69" y="96"/>
                      <a:pt x="69" y="96"/>
                      <a:pt x="69" y="96"/>
                    </a:cubicBezTo>
                    <a:cubicBezTo>
                      <a:pt x="69" y="96"/>
                      <a:pt x="69" y="96"/>
                      <a:pt x="69" y="96"/>
                    </a:cubicBezTo>
                    <a:cubicBezTo>
                      <a:pt x="68" y="96"/>
                      <a:pt x="67" y="96"/>
                      <a:pt x="66" y="95"/>
                    </a:cubicBezTo>
                    <a:cubicBezTo>
                      <a:pt x="65" y="95"/>
                      <a:pt x="64" y="95"/>
                      <a:pt x="63" y="94"/>
                    </a:cubicBezTo>
                    <a:cubicBezTo>
                      <a:pt x="63" y="94"/>
                      <a:pt x="62" y="94"/>
                      <a:pt x="62" y="94"/>
                    </a:cubicBezTo>
                    <a:cubicBezTo>
                      <a:pt x="61" y="94"/>
                      <a:pt x="61" y="93"/>
                      <a:pt x="60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59" y="93"/>
                      <a:pt x="58" y="93"/>
                      <a:pt x="57" y="93"/>
                    </a:cubicBezTo>
                    <a:cubicBezTo>
                      <a:pt x="56" y="92"/>
                      <a:pt x="55" y="92"/>
                      <a:pt x="55" y="92"/>
                    </a:cubicBezTo>
                    <a:cubicBezTo>
                      <a:pt x="54" y="92"/>
                      <a:pt x="54" y="92"/>
                      <a:pt x="54" y="92"/>
                    </a:cubicBezTo>
                    <a:cubicBezTo>
                      <a:pt x="54" y="92"/>
                      <a:pt x="54" y="92"/>
                      <a:pt x="54" y="92"/>
                    </a:cubicBezTo>
                    <a:cubicBezTo>
                      <a:pt x="54" y="92"/>
                      <a:pt x="54" y="92"/>
                      <a:pt x="54" y="92"/>
                    </a:cubicBezTo>
                    <a:lnTo>
                      <a:pt x="54" y="88"/>
                    </a:lnTo>
                    <a:close/>
                    <a:moveTo>
                      <a:pt x="29" y="91"/>
                    </a:moveTo>
                    <a:cubicBezTo>
                      <a:pt x="30" y="92"/>
                      <a:pt x="31" y="92"/>
                      <a:pt x="33" y="92"/>
                    </a:cubicBezTo>
                    <a:cubicBezTo>
                      <a:pt x="34" y="93"/>
                      <a:pt x="36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1" y="91"/>
                      <a:pt x="42" y="90"/>
                      <a:pt x="43" y="90"/>
                    </a:cubicBezTo>
                    <a:cubicBezTo>
                      <a:pt x="44" y="90"/>
                      <a:pt x="44" y="89"/>
                      <a:pt x="45" y="89"/>
                    </a:cubicBezTo>
                    <a:cubicBezTo>
                      <a:pt x="46" y="89"/>
                      <a:pt x="46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88"/>
                      <a:pt x="49" y="88"/>
                      <a:pt x="50" y="88"/>
                    </a:cubicBezTo>
                    <a:cubicBezTo>
                      <a:pt x="52" y="88"/>
                      <a:pt x="54" y="88"/>
                      <a:pt x="54" y="88"/>
                    </a:cubicBezTo>
                    <a:cubicBezTo>
                      <a:pt x="54" y="92"/>
                      <a:pt x="54" y="92"/>
                      <a:pt x="54" y="92"/>
                    </a:cubicBezTo>
                    <a:cubicBezTo>
                      <a:pt x="54" y="92"/>
                      <a:pt x="52" y="92"/>
                      <a:pt x="51" y="93"/>
                    </a:cubicBezTo>
                    <a:cubicBezTo>
                      <a:pt x="50" y="93"/>
                      <a:pt x="49" y="93"/>
                      <a:pt x="48" y="93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93"/>
                      <a:pt x="47" y="94"/>
                      <a:pt x="47" y="94"/>
                    </a:cubicBezTo>
                    <a:cubicBezTo>
                      <a:pt x="46" y="94"/>
                      <a:pt x="45" y="94"/>
                      <a:pt x="45" y="94"/>
                    </a:cubicBezTo>
                    <a:cubicBezTo>
                      <a:pt x="44" y="95"/>
                      <a:pt x="43" y="95"/>
                      <a:pt x="42" y="95"/>
                    </a:cubicBezTo>
                    <a:cubicBezTo>
                      <a:pt x="41" y="96"/>
                      <a:pt x="40" y="96"/>
                      <a:pt x="39" y="96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7" y="97"/>
                      <a:pt x="34" y="97"/>
                      <a:pt x="32" y="97"/>
                    </a:cubicBezTo>
                    <a:cubicBezTo>
                      <a:pt x="31" y="97"/>
                      <a:pt x="30" y="97"/>
                      <a:pt x="29" y="96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3"/>
                      <a:pt x="30" y="92"/>
                      <a:pt x="29" y="91"/>
                    </a:cubicBezTo>
                    <a:cubicBezTo>
                      <a:pt x="29" y="91"/>
                      <a:pt x="29" y="91"/>
                      <a:pt x="29" y="91"/>
                    </a:cubicBezTo>
                    <a:close/>
                    <a:moveTo>
                      <a:pt x="54" y="11"/>
                    </a:moveTo>
                    <a:cubicBezTo>
                      <a:pt x="54" y="11"/>
                      <a:pt x="54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1" y="10"/>
                      <a:pt x="49" y="9"/>
                    </a:cubicBezTo>
                    <a:cubicBezTo>
                      <a:pt x="47" y="8"/>
                      <a:pt x="46" y="8"/>
                      <a:pt x="45" y="8"/>
                    </a:cubicBezTo>
                    <a:cubicBezTo>
                      <a:pt x="42" y="7"/>
                      <a:pt x="40" y="6"/>
                      <a:pt x="38" y="6"/>
                    </a:cubicBezTo>
                    <a:cubicBezTo>
                      <a:pt x="35" y="5"/>
                      <a:pt x="33" y="5"/>
                      <a:pt x="30" y="6"/>
                    </a:cubicBezTo>
                    <a:cubicBezTo>
                      <a:pt x="30" y="6"/>
                      <a:pt x="29" y="6"/>
                      <a:pt x="29" y="6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2" y="0"/>
                      <a:pt x="35" y="0"/>
                      <a:pt x="38" y="1"/>
                    </a:cubicBezTo>
                    <a:cubicBezTo>
                      <a:pt x="41" y="1"/>
                      <a:pt x="44" y="2"/>
                      <a:pt x="47" y="3"/>
                    </a:cubicBezTo>
                    <a:cubicBezTo>
                      <a:pt x="47" y="3"/>
                      <a:pt x="49" y="4"/>
                      <a:pt x="50" y="4"/>
                    </a:cubicBezTo>
                    <a:cubicBezTo>
                      <a:pt x="52" y="5"/>
                      <a:pt x="53" y="5"/>
                      <a:pt x="54" y="6"/>
                    </a:cubicBezTo>
                    <a:lnTo>
                      <a:pt x="54" y="11"/>
                    </a:ln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29" y="91"/>
                      <a:pt x="29" y="91"/>
                      <a:pt x="28" y="91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96"/>
                      <a:pt x="29" y="96"/>
                      <a:pt x="28" y="96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29" y="6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17" y="77"/>
                    </a:moveTo>
                    <a:cubicBezTo>
                      <a:pt x="18" y="79"/>
                      <a:pt x="19" y="80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1" y="84"/>
                      <a:pt x="22" y="85"/>
                      <a:pt x="23" y="86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4" y="87"/>
                      <a:pt x="25" y="89"/>
                      <a:pt x="27" y="89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8" y="96"/>
                      <a:pt x="27" y="95"/>
                      <a:pt x="26" y="95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4" y="94"/>
                      <a:pt x="24" y="93"/>
                      <a:pt x="24" y="93"/>
                    </a:cubicBezTo>
                    <a:cubicBezTo>
                      <a:pt x="22" y="92"/>
                      <a:pt x="21" y="91"/>
                      <a:pt x="20" y="90"/>
                    </a:cubicBezTo>
                    <a:cubicBezTo>
                      <a:pt x="20" y="89"/>
                      <a:pt x="20" y="89"/>
                      <a:pt x="20" y="89"/>
                    </a:cubicBezTo>
                    <a:cubicBezTo>
                      <a:pt x="19" y="88"/>
                      <a:pt x="18" y="87"/>
                      <a:pt x="17" y="86"/>
                    </a:cubicBezTo>
                    <a:cubicBezTo>
                      <a:pt x="17" y="77"/>
                      <a:pt x="17" y="77"/>
                      <a:pt x="17" y="77"/>
                    </a:cubicBezTo>
                    <a:close/>
                    <a:moveTo>
                      <a:pt x="28" y="6"/>
                    </a:moveTo>
                    <a:cubicBezTo>
                      <a:pt x="26" y="6"/>
                      <a:pt x="25" y="7"/>
                      <a:pt x="23" y="8"/>
                    </a:cubicBezTo>
                    <a:cubicBezTo>
                      <a:pt x="21" y="8"/>
                      <a:pt x="19" y="10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20" y="4"/>
                      <a:pt x="21" y="3"/>
                    </a:cubicBezTo>
                    <a:cubicBezTo>
                      <a:pt x="23" y="2"/>
                      <a:pt x="26" y="1"/>
                      <a:pt x="28" y="1"/>
                    </a:cubicBezTo>
                    <a:cubicBezTo>
                      <a:pt x="28" y="6"/>
                      <a:pt x="28" y="6"/>
                      <a:pt x="28" y="6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lose/>
                    <a:moveTo>
                      <a:pt x="15" y="13"/>
                    </a:moveTo>
                    <a:cubicBezTo>
                      <a:pt x="12" y="16"/>
                      <a:pt x="10" y="18"/>
                      <a:pt x="9" y="21"/>
                    </a:cubicBezTo>
                    <a:cubicBezTo>
                      <a:pt x="7" y="24"/>
                      <a:pt x="6" y="27"/>
                      <a:pt x="6" y="31"/>
                    </a:cubicBezTo>
                    <a:cubicBezTo>
                      <a:pt x="5" y="32"/>
                      <a:pt x="5" y="33"/>
                      <a:pt x="5" y="35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8"/>
                      <a:pt x="6" y="51"/>
                      <a:pt x="7" y="54"/>
                    </a:cubicBezTo>
                    <a:cubicBezTo>
                      <a:pt x="7" y="57"/>
                      <a:pt x="8" y="59"/>
                      <a:pt x="9" y="62"/>
                    </a:cubicBezTo>
                    <a:cubicBezTo>
                      <a:pt x="10" y="66"/>
                      <a:pt x="12" y="69"/>
                      <a:pt x="14" y="72"/>
                    </a:cubicBezTo>
                    <a:cubicBezTo>
                      <a:pt x="15" y="74"/>
                      <a:pt x="16" y="76"/>
                      <a:pt x="17" y="77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3" y="82"/>
                      <a:pt x="11" y="78"/>
                      <a:pt x="9" y="75"/>
                    </a:cubicBezTo>
                    <a:cubicBezTo>
                      <a:pt x="7" y="71"/>
                      <a:pt x="6" y="67"/>
                      <a:pt x="4" y="64"/>
                    </a:cubicBezTo>
                    <a:cubicBezTo>
                      <a:pt x="3" y="61"/>
                      <a:pt x="3" y="58"/>
                      <a:pt x="2" y="55"/>
                    </a:cubicBezTo>
                    <a:cubicBezTo>
                      <a:pt x="1" y="52"/>
                      <a:pt x="1" y="49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33"/>
                      <a:pt x="1" y="31"/>
                      <a:pt x="1" y="30"/>
                    </a:cubicBezTo>
                    <a:cubicBezTo>
                      <a:pt x="2" y="26"/>
                      <a:pt x="3" y="22"/>
                      <a:pt x="4" y="19"/>
                    </a:cubicBezTo>
                    <a:cubicBezTo>
                      <a:pt x="6" y="16"/>
                      <a:pt x="8" y="13"/>
                      <a:pt x="11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8"/>
                      <a:pt x="14" y="8"/>
                    </a:cubicBezTo>
                    <a:cubicBezTo>
                      <a:pt x="15" y="7"/>
                      <a:pt x="16" y="6"/>
                      <a:pt x="17" y="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lose/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5" name="Freeform 312"/>
              <p:cNvSpPr>
                <a:spLocks noEditPoints="1"/>
              </p:cNvSpPr>
              <p:nvPr/>
            </p:nvSpPr>
            <p:spPr bwMode="auto">
              <a:xfrm>
                <a:off x="10269553" y="120652"/>
                <a:ext cx="66675" cy="73026"/>
              </a:xfrm>
              <a:custGeom>
                <a:avLst/>
                <a:gdLst>
                  <a:gd name="T0" fmla="*/ 15 w 30"/>
                  <a:gd name="T1" fmla="*/ 25 h 33"/>
                  <a:gd name="T2" fmla="*/ 16 w 30"/>
                  <a:gd name="T3" fmla="*/ 25 h 33"/>
                  <a:gd name="T4" fmla="*/ 21 w 30"/>
                  <a:gd name="T5" fmla="*/ 28 h 33"/>
                  <a:gd name="T6" fmla="*/ 24 w 30"/>
                  <a:gd name="T7" fmla="*/ 28 h 33"/>
                  <a:gd name="T8" fmla="*/ 24 w 30"/>
                  <a:gd name="T9" fmla="*/ 28 h 33"/>
                  <a:gd name="T10" fmla="*/ 25 w 30"/>
                  <a:gd name="T11" fmla="*/ 28 h 33"/>
                  <a:gd name="T12" fmla="*/ 24 w 30"/>
                  <a:gd name="T13" fmla="*/ 22 h 33"/>
                  <a:gd name="T14" fmla="*/ 20 w 30"/>
                  <a:gd name="T15" fmla="*/ 15 h 33"/>
                  <a:gd name="T16" fmla="*/ 15 w 30"/>
                  <a:gd name="T17" fmla="*/ 10 h 33"/>
                  <a:gd name="T18" fmla="*/ 15 w 30"/>
                  <a:gd name="T19" fmla="*/ 4 h 33"/>
                  <a:gd name="T20" fmla="*/ 15 w 30"/>
                  <a:gd name="T21" fmla="*/ 4 h 33"/>
                  <a:gd name="T22" fmla="*/ 24 w 30"/>
                  <a:gd name="T23" fmla="*/ 12 h 33"/>
                  <a:gd name="T24" fmla="*/ 28 w 30"/>
                  <a:gd name="T25" fmla="*/ 21 h 33"/>
                  <a:gd name="T26" fmla="*/ 29 w 30"/>
                  <a:gd name="T27" fmla="*/ 30 h 33"/>
                  <a:gd name="T28" fmla="*/ 29 w 30"/>
                  <a:gd name="T29" fmla="*/ 30 h 33"/>
                  <a:gd name="T30" fmla="*/ 29 w 30"/>
                  <a:gd name="T31" fmla="*/ 32 h 33"/>
                  <a:gd name="T32" fmla="*/ 29 w 30"/>
                  <a:gd name="T33" fmla="*/ 32 h 33"/>
                  <a:gd name="T34" fmla="*/ 27 w 30"/>
                  <a:gd name="T35" fmla="*/ 33 h 33"/>
                  <a:gd name="T36" fmla="*/ 27 w 30"/>
                  <a:gd name="T37" fmla="*/ 33 h 33"/>
                  <a:gd name="T38" fmla="*/ 27 w 30"/>
                  <a:gd name="T39" fmla="*/ 33 h 33"/>
                  <a:gd name="T40" fmla="*/ 23 w 30"/>
                  <a:gd name="T41" fmla="*/ 33 h 33"/>
                  <a:gd name="T42" fmla="*/ 23 w 30"/>
                  <a:gd name="T43" fmla="*/ 33 h 33"/>
                  <a:gd name="T44" fmla="*/ 20 w 30"/>
                  <a:gd name="T45" fmla="*/ 32 h 33"/>
                  <a:gd name="T46" fmla="*/ 15 w 30"/>
                  <a:gd name="T47" fmla="*/ 30 h 33"/>
                  <a:gd name="T48" fmla="*/ 15 w 30"/>
                  <a:gd name="T49" fmla="*/ 25 h 33"/>
                  <a:gd name="T50" fmla="*/ 12 w 30"/>
                  <a:gd name="T51" fmla="*/ 22 h 33"/>
                  <a:gd name="T52" fmla="*/ 15 w 30"/>
                  <a:gd name="T53" fmla="*/ 25 h 33"/>
                  <a:gd name="T54" fmla="*/ 15 w 30"/>
                  <a:gd name="T55" fmla="*/ 30 h 33"/>
                  <a:gd name="T56" fmla="*/ 14 w 30"/>
                  <a:gd name="T57" fmla="*/ 29 h 33"/>
                  <a:gd name="T58" fmla="*/ 8 w 30"/>
                  <a:gd name="T59" fmla="*/ 25 h 33"/>
                  <a:gd name="T60" fmla="*/ 8 w 30"/>
                  <a:gd name="T61" fmla="*/ 25 h 33"/>
                  <a:gd name="T62" fmla="*/ 3 w 30"/>
                  <a:gd name="T63" fmla="*/ 18 h 33"/>
                  <a:gd name="T64" fmla="*/ 1 w 30"/>
                  <a:gd name="T65" fmla="*/ 10 h 33"/>
                  <a:gd name="T66" fmla="*/ 0 w 30"/>
                  <a:gd name="T67" fmla="*/ 6 h 33"/>
                  <a:gd name="T68" fmla="*/ 0 w 30"/>
                  <a:gd name="T69" fmla="*/ 3 h 33"/>
                  <a:gd name="T70" fmla="*/ 3 w 30"/>
                  <a:gd name="T71" fmla="*/ 0 h 33"/>
                  <a:gd name="T72" fmla="*/ 4 w 30"/>
                  <a:gd name="T73" fmla="*/ 0 h 33"/>
                  <a:gd name="T74" fmla="*/ 4 w 30"/>
                  <a:gd name="T75" fmla="*/ 0 h 33"/>
                  <a:gd name="T76" fmla="*/ 4 w 30"/>
                  <a:gd name="T77" fmla="*/ 0 h 33"/>
                  <a:gd name="T78" fmla="*/ 4 w 30"/>
                  <a:gd name="T79" fmla="*/ 0 h 33"/>
                  <a:gd name="T80" fmla="*/ 4 w 30"/>
                  <a:gd name="T81" fmla="*/ 0 h 33"/>
                  <a:gd name="T82" fmla="*/ 5 w 30"/>
                  <a:gd name="T83" fmla="*/ 1 h 33"/>
                  <a:gd name="T84" fmla="*/ 15 w 30"/>
                  <a:gd name="T85" fmla="*/ 4 h 33"/>
                  <a:gd name="T86" fmla="*/ 15 w 30"/>
                  <a:gd name="T87" fmla="*/ 10 h 33"/>
                  <a:gd name="T88" fmla="*/ 13 w 30"/>
                  <a:gd name="T89" fmla="*/ 9 h 33"/>
                  <a:gd name="T90" fmla="*/ 5 w 30"/>
                  <a:gd name="T91" fmla="*/ 5 h 33"/>
                  <a:gd name="T92" fmla="*/ 5 w 30"/>
                  <a:gd name="T93" fmla="*/ 6 h 33"/>
                  <a:gd name="T94" fmla="*/ 5 w 30"/>
                  <a:gd name="T95" fmla="*/ 9 h 33"/>
                  <a:gd name="T96" fmla="*/ 8 w 30"/>
                  <a:gd name="T97" fmla="*/ 16 h 33"/>
                  <a:gd name="T98" fmla="*/ 12 w 30"/>
                  <a:gd name="T99" fmla="*/ 22 h 33"/>
                  <a:gd name="T100" fmla="*/ 12 w 30"/>
                  <a:gd name="T101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" h="33">
                    <a:moveTo>
                      <a:pt x="15" y="25"/>
                    </a:moveTo>
                    <a:cubicBezTo>
                      <a:pt x="15" y="25"/>
                      <a:pt x="16" y="25"/>
                      <a:pt x="16" y="25"/>
                    </a:cubicBezTo>
                    <a:cubicBezTo>
                      <a:pt x="18" y="26"/>
                      <a:pt x="19" y="27"/>
                      <a:pt x="21" y="28"/>
                    </a:cubicBezTo>
                    <a:cubicBezTo>
                      <a:pt x="22" y="28"/>
                      <a:pt x="23" y="28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5" y="28"/>
                    </a:cubicBezTo>
                    <a:cubicBezTo>
                      <a:pt x="25" y="26"/>
                      <a:pt x="24" y="24"/>
                      <a:pt x="24" y="22"/>
                    </a:cubicBezTo>
                    <a:cubicBezTo>
                      <a:pt x="23" y="20"/>
                      <a:pt x="22" y="17"/>
                      <a:pt x="20" y="15"/>
                    </a:cubicBezTo>
                    <a:cubicBezTo>
                      <a:pt x="18" y="13"/>
                      <a:pt x="17" y="11"/>
                      <a:pt x="15" y="10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6"/>
                      <a:pt x="21" y="9"/>
                      <a:pt x="24" y="12"/>
                    </a:cubicBezTo>
                    <a:cubicBezTo>
                      <a:pt x="26" y="15"/>
                      <a:pt x="27" y="18"/>
                      <a:pt x="28" y="21"/>
                    </a:cubicBezTo>
                    <a:cubicBezTo>
                      <a:pt x="29" y="24"/>
                      <a:pt x="30" y="27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1"/>
                      <a:pt x="29" y="31"/>
                      <a:pt x="29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8" y="33"/>
                      <a:pt x="28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4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1" y="33"/>
                      <a:pt x="20" y="32"/>
                    </a:cubicBezTo>
                    <a:cubicBezTo>
                      <a:pt x="18" y="32"/>
                      <a:pt x="16" y="31"/>
                      <a:pt x="15" y="30"/>
                    </a:cubicBezTo>
                    <a:lnTo>
                      <a:pt x="15" y="25"/>
                    </a:lnTo>
                    <a:close/>
                    <a:moveTo>
                      <a:pt x="12" y="22"/>
                    </a:moveTo>
                    <a:cubicBezTo>
                      <a:pt x="13" y="23"/>
                      <a:pt x="14" y="24"/>
                      <a:pt x="15" y="25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4" y="30"/>
                      <a:pt x="14" y="30"/>
                      <a:pt x="14" y="29"/>
                    </a:cubicBezTo>
                    <a:cubicBezTo>
                      <a:pt x="12" y="28"/>
                      <a:pt x="10" y="27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6" y="23"/>
                      <a:pt x="5" y="21"/>
                      <a:pt x="3" y="18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0" y="9"/>
                      <a:pt x="0" y="8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9" y="1"/>
                      <a:pt x="12" y="2"/>
                      <a:pt x="15" y="4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1" y="7"/>
                      <a:pt x="8" y="6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6" y="12"/>
                      <a:pt x="7" y="14"/>
                      <a:pt x="8" y="16"/>
                    </a:cubicBezTo>
                    <a:cubicBezTo>
                      <a:pt x="9" y="18"/>
                      <a:pt x="10" y="20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6" name="Freeform 313"/>
              <p:cNvSpPr>
                <a:spLocks noEditPoints="1"/>
              </p:cNvSpPr>
              <p:nvPr/>
            </p:nvSpPr>
            <p:spPr bwMode="auto">
              <a:xfrm>
                <a:off x="9807589" y="1589"/>
                <a:ext cx="331789" cy="157164"/>
              </a:xfrm>
              <a:custGeom>
                <a:avLst/>
                <a:gdLst>
                  <a:gd name="T0" fmla="*/ 73 w 147"/>
                  <a:gd name="T1" fmla="*/ 64 h 69"/>
                  <a:gd name="T2" fmla="*/ 142 w 147"/>
                  <a:gd name="T3" fmla="*/ 64 h 69"/>
                  <a:gd name="T4" fmla="*/ 142 w 147"/>
                  <a:gd name="T5" fmla="*/ 0 h 69"/>
                  <a:gd name="T6" fmla="*/ 147 w 147"/>
                  <a:gd name="T7" fmla="*/ 0 h 69"/>
                  <a:gd name="T8" fmla="*/ 147 w 147"/>
                  <a:gd name="T9" fmla="*/ 67 h 69"/>
                  <a:gd name="T10" fmla="*/ 145 w 147"/>
                  <a:gd name="T11" fmla="*/ 69 h 69"/>
                  <a:gd name="T12" fmla="*/ 73 w 147"/>
                  <a:gd name="T13" fmla="*/ 69 h 69"/>
                  <a:gd name="T14" fmla="*/ 73 w 147"/>
                  <a:gd name="T15" fmla="*/ 64 h 69"/>
                  <a:gd name="T16" fmla="*/ 73 w 147"/>
                  <a:gd name="T17" fmla="*/ 58 h 69"/>
                  <a:gd name="T18" fmla="*/ 73 w 147"/>
                  <a:gd name="T19" fmla="*/ 58 h 69"/>
                  <a:gd name="T20" fmla="*/ 103 w 147"/>
                  <a:gd name="T21" fmla="*/ 46 h 69"/>
                  <a:gd name="T22" fmla="*/ 116 w 147"/>
                  <a:gd name="T23" fmla="*/ 16 h 69"/>
                  <a:gd name="T24" fmla="*/ 113 w 147"/>
                  <a:gd name="T25" fmla="*/ 0 h 69"/>
                  <a:gd name="T26" fmla="*/ 107 w 147"/>
                  <a:gd name="T27" fmla="*/ 0 h 69"/>
                  <a:gd name="T28" fmla="*/ 111 w 147"/>
                  <a:gd name="T29" fmla="*/ 16 h 69"/>
                  <a:gd name="T30" fmla="*/ 100 w 147"/>
                  <a:gd name="T31" fmla="*/ 42 h 69"/>
                  <a:gd name="T32" fmla="*/ 73 w 147"/>
                  <a:gd name="T33" fmla="*/ 53 h 69"/>
                  <a:gd name="T34" fmla="*/ 73 w 147"/>
                  <a:gd name="T35" fmla="*/ 53 h 69"/>
                  <a:gd name="T36" fmla="*/ 73 w 147"/>
                  <a:gd name="T37" fmla="*/ 58 h 69"/>
                  <a:gd name="T38" fmla="*/ 5 w 147"/>
                  <a:gd name="T39" fmla="*/ 64 h 69"/>
                  <a:gd name="T40" fmla="*/ 73 w 147"/>
                  <a:gd name="T41" fmla="*/ 64 h 69"/>
                  <a:gd name="T42" fmla="*/ 73 w 147"/>
                  <a:gd name="T43" fmla="*/ 69 h 69"/>
                  <a:gd name="T44" fmla="*/ 2 w 147"/>
                  <a:gd name="T45" fmla="*/ 69 h 69"/>
                  <a:gd name="T46" fmla="*/ 0 w 147"/>
                  <a:gd name="T47" fmla="*/ 67 h 69"/>
                  <a:gd name="T48" fmla="*/ 0 w 147"/>
                  <a:gd name="T49" fmla="*/ 0 h 69"/>
                  <a:gd name="T50" fmla="*/ 5 w 147"/>
                  <a:gd name="T51" fmla="*/ 0 h 69"/>
                  <a:gd name="T52" fmla="*/ 5 w 147"/>
                  <a:gd name="T53" fmla="*/ 64 h 69"/>
                  <a:gd name="T54" fmla="*/ 73 w 147"/>
                  <a:gd name="T55" fmla="*/ 53 h 69"/>
                  <a:gd name="T56" fmla="*/ 47 w 147"/>
                  <a:gd name="T57" fmla="*/ 42 h 69"/>
                  <a:gd name="T58" fmla="*/ 36 w 147"/>
                  <a:gd name="T59" fmla="*/ 16 h 69"/>
                  <a:gd name="T60" fmla="*/ 39 w 147"/>
                  <a:gd name="T61" fmla="*/ 0 h 69"/>
                  <a:gd name="T62" fmla="*/ 34 w 147"/>
                  <a:gd name="T63" fmla="*/ 0 h 69"/>
                  <a:gd name="T64" fmla="*/ 31 w 147"/>
                  <a:gd name="T65" fmla="*/ 16 h 69"/>
                  <a:gd name="T66" fmla="*/ 44 w 147"/>
                  <a:gd name="T67" fmla="*/ 46 h 69"/>
                  <a:gd name="T68" fmla="*/ 73 w 147"/>
                  <a:gd name="T69" fmla="*/ 58 h 69"/>
                  <a:gd name="T70" fmla="*/ 73 w 147"/>
                  <a:gd name="T71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7" h="69">
                    <a:moveTo>
                      <a:pt x="73" y="64"/>
                    </a:move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68"/>
                      <a:pt x="146" y="69"/>
                      <a:pt x="145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64"/>
                      <a:pt x="73" y="64"/>
                      <a:pt x="73" y="64"/>
                    </a:cubicBezTo>
                    <a:close/>
                    <a:moveTo>
                      <a:pt x="73" y="58"/>
                    </a:moveTo>
                    <a:cubicBezTo>
                      <a:pt x="73" y="58"/>
                      <a:pt x="73" y="58"/>
                      <a:pt x="73" y="58"/>
                    </a:cubicBezTo>
                    <a:cubicBezTo>
                      <a:pt x="85" y="58"/>
                      <a:pt x="96" y="53"/>
                      <a:pt x="103" y="46"/>
                    </a:cubicBezTo>
                    <a:cubicBezTo>
                      <a:pt x="111" y="38"/>
                      <a:pt x="116" y="27"/>
                      <a:pt x="116" y="16"/>
                    </a:cubicBezTo>
                    <a:cubicBezTo>
                      <a:pt x="116" y="10"/>
                      <a:pt x="115" y="5"/>
                      <a:pt x="113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0" y="5"/>
                      <a:pt x="111" y="10"/>
                      <a:pt x="111" y="16"/>
                    </a:cubicBezTo>
                    <a:cubicBezTo>
                      <a:pt x="111" y="26"/>
                      <a:pt x="107" y="35"/>
                      <a:pt x="100" y="42"/>
                    </a:cubicBezTo>
                    <a:cubicBezTo>
                      <a:pt x="93" y="49"/>
                      <a:pt x="84" y="53"/>
                      <a:pt x="73" y="53"/>
                    </a:cubicBezTo>
                    <a:cubicBezTo>
                      <a:pt x="73" y="53"/>
                      <a:pt x="73" y="53"/>
                      <a:pt x="73" y="53"/>
                    </a:cubicBezTo>
                    <a:lnTo>
                      <a:pt x="73" y="58"/>
                    </a:lnTo>
                    <a:close/>
                    <a:moveTo>
                      <a:pt x="5" y="64"/>
                    </a:moveTo>
                    <a:cubicBezTo>
                      <a:pt x="73" y="64"/>
                      <a:pt x="73" y="64"/>
                      <a:pt x="73" y="64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1" y="69"/>
                      <a:pt x="0" y="68"/>
                      <a:pt x="0" y="6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64"/>
                      <a:pt x="5" y="64"/>
                      <a:pt x="5" y="64"/>
                    </a:cubicBezTo>
                    <a:close/>
                    <a:moveTo>
                      <a:pt x="73" y="53"/>
                    </a:moveTo>
                    <a:cubicBezTo>
                      <a:pt x="63" y="53"/>
                      <a:pt x="54" y="49"/>
                      <a:pt x="47" y="42"/>
                    </a:cubicBezTo>
                    <a:cubicBezTo>
                      <a:pt x="40" y="35"/>
                      <a:pt x="36" y="26"/>
                      <a:pt x="36" y="16"/>
                    </a:cubicBezTo>
                    <a:cubicBezTo>
                      <a:pt x="36" y="10"/>
                      <a:pt x="37" y="5"/>
                      <a:pt x="39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2" y="5"/>
                      <a:pt x="31" y="10"/>
                      <a:pt x="31" y="16"/>
                    </a:cubicBezTo>
                    <a:cubicBezTo>
                      <a:pt x="31" y="27"/>
                      <a:pt x="36" y="38"/>
                      <a:pt x="44" y="46"/>
                    </a:cubicBezTo>
                    <a:cubicBezTo>
                      <a:pt x="51" y="53"/>
                      <a:pt x="62" y="58"/>
                      <a:pt x="73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7" name="Freeform 314"/>
              <p:cNvSpPr/>
              <p:nvPr/>
            </p:nvSpPr>
            <p:spPr bwMode="auto">
              <a:xfrm>
                <a:off x="9907603" y="1589"/>
                <a:ext cx="133351" cy="103188"/>
              </a:xfrm>
              <a:custGeom>
                <a:avLst/>
                <a:gdLst>
                  <a:gd name="T0" fmla="*/ 29 w 59"/>
                  <a:gd name="T1" fmla="*/ 40 h 45"/>
                  <a:gd name="T2" fmla="*/ 47 w 59"/>
                  <a:gd name="T3" fmla="*/ 33 h 45"/>
                  <a:gd name="T4" fmla="*/ 47 w 59"/>
                  <a:gd name="T5" fmla="*/ 33 h 45"/>
                  <a:gd name="T6" fmla="*/ 54 w 59"/>
                  <a:gd name="T7" fmla="*/ 16 h 45"/>
                  <a:gd name="T8" fmla="*/ 48 w 59"/>
                  <a:gd name="T9" fmla="*/ 0 h 45"/>
                  <a:gd name="T10" fmla="*/ 54 w 59"/>
                  <a:gd name="T11" fmla="*/ 0 h 45"/>
                  <a:gd name="T12" fmla="*/ 59 w 59"/>
                  <a:gd name="T13" fmla="*/ 16 h 45"/>
                  <a:gd name="T14" fmla="*/ 50 w 59"/>
                  <a:gd name="T15" fmla="*/ 36 h 45"/>
                  <a:gd name="T16" fmla="*/ 50 w 59"/>
                  <a:gd name="T17" fmla="*/ 36 h 45"/>
                  <a:gd name="T18" fmla="*/ 29 w 59"/>
                  <a:gd name="T19" fmla="*/ 45 h 45"/>
                  <a:gd name="T20" fmla="*/ 9 w 59"/>
                  <a:gd name="T21" fmla="*/ 36 h 45"/>
                  <a:gd name="T22" fmla="*/ 9 w 59"/>
                  <a:gd name="T23" fmla="*/ 36 h 45"/>
                  <a:gd name="T24" fmla="*/ 0 w 59"/>
                  <a:gd name="T25" fmla="*/ 16 h 45"/>
                  <a:gd name="T26" fmla="*/ 5 w 59"/>
                  <a:gd name="T27" fmla="*/ 0 h 45"/>
                  <a:gd name="T28" fmla="*/ 11 w 59"/>
                  <a:gd name="T29" fmla="*/ 0 h 45"/>
                  <a:gd name="T30" fmla="*/ 5 w 59"/>
                  <a:gd name="T31" fmla="*/ 16 h 45"/>
                  <a:gd name="T32" fmla="*/ 12 w 59"/>
                  <a:gd name="T33" fmla="*/ 33 h 45"/>
                  <a:gd name="T34" fmla="*/ 12 w 59"/>
                  <a:gd name="T35" fmla="*/ 33 h 45"/>
                  <a:gd name="T36" fmla="*/ 12 w 59"/>
                  <a:gd name="T37" fmla="*/ 33 h 45"/>
                  <a:gd name="T38" fmla="*/ 29 w 59"/>
                  <a:gd name="T39" fmla="*/ 4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9" h="45">
                    <a:moveTo>
                      <a:pt x="29" y="40"/>
                    </a:moveTo>
                    <a:cubicBezTo>
                      <a:pt x="36" y="40"/>
                      <a:pt x="42" y="37"/>
                      <a:pt x="47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51" y="28"/>
                      <a:pt x="54" y="22"/>
                      <a:pt x="54" y="16"/>
                    </a:cubicBezTo>
                    <a:cubicBezTo>
                      <a:pt x="54" y="10"/>
                      <a:pt x="52" y="5"/>
                      <a:pt x="48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5"/>
                      <a:pt x="59" y="10"/>
                      <a:pt x="59" y="16"/>
                    </a:cubicBezTo>
                    <a:cubicBezTo>
                      <a:pt x="59" y="24"/>
                      <a:pt x="55" y="31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45" y="42"/>
                      <a:pt x="37" y="45"/>
                      <a:pt x="29" y="45"/>
                    </a:cubicBezTo>
                    <a:cubicBezTo>
                      <a:pt x="21" y="45"/>
                      <a:pt x="14" y="42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4" y="31"/>
                      <a:pt x="0" y="24"/>
                      <a:pt x="0" y="16"/>
                    </a:cubicBezTo>
                    <a:cubicBezTo>
                      <a:pt x="0" y="10"/>
                      <a:pt x="2" y="5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5"/>
                      <a:pt x="5" y="10"/>
                      <a:pt x="5" y="16"/>
                    </a:cubicBezTo>
                    <a:cubicBezTo>
                      <a:pt x="5" y="22"/>
                      <a:pt x="8" y="29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7" y="37"/>
                      <a:pt x="23" y="40"/>
                      <a:pt x="2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8" name="Freeform 315"/>
              <p:cNvSpPr/>
              <p:nvPr/>
            </p:nvSpPr>
            <p:spPr bwMode="auto">
              <a:xfrm>
                <a:off x="4689482" y="1589"/>
                <a:ext cx="95250" cy="109538"/>
              </a:xfrm>
              <a:custGeom>
                <a:avLst/>
                <a:gdLst>
                  <a:gd name="T0" fmla="*/ 23 w 42"/>
                  <a:gd name="T1" fmla="*/ 0 h 48"/>
                  <a:gd name="T2" fmla="*/ 10 w 42"/>
                  <a:gd name="T3" fmla="*/ 32 h 48"/>
                  <a:gd name="T4" fmla="*/ 36 w 42"/>
                  <a:gd name="T5" fmla="*/ 0 h 48"/>
                  <a:gd name="T6" fmla="*/ 42 w 42"/>
                  <a:gd name="T7" fmla="*/ 0 h 48"/>
                  <a:gd name="T8" fmla="*/ 4 w 42"/>
                  <a:gd name="T9" fmla="*/ 47 h 48"/>
                  <a:gd name="T10" fmla="*/ 4 w 42"/>
                  <a:gd name="T11" fmla="*/ 47 h 48"/>
                  <a:gd name="T12" fmla="*/ 2 w 42"/>
                  <a:gd name="T13" fmla="*/ 47 h 48"/>
                  <a:gd name="T14" fmla="*/ 0 w 42"/>
                  <a:gd name="T15" fmla="*/ 44 h 48"/>
                  <a:gd name="T16" fmla="*/ 18 w 42"/>
                  <a:gd name="T17" fmla="*/ 0 h 48"/>
                  <a:gd name="T18" fmla="*/ 23 w 42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8">
                    <a:moveTo>
                      <a:pt x="23" y="0"/>
                    </a:moveTo>
                    <a:cubicBezTo>
                      <a:pt x="10" y="32"/>
                      <a:pt x="10" y="32"/>
                      <a:pt x="10" y="3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7"/>
                      <a:pt x="3" y="48"/>
                      <a:pt x="2" y="47"/>
                    </a:cubicBezTo>
                    <a:cubicBezTo>
                      <a:pt x="0" y="47"/>
                      <a:pt x="0" y="45"/>
                      <a:pt x="0" y="44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9" name="Freeform 318"/>
              <p:cNvSpPr>
                <a:spLocks noEditPoints="1"/>
              </p:cNvSpPr>
              <p:nvPr/>
            </p:nvSpPr>
            <p:spPr bwMode="auto">
              <a:xfrm>
                <a:off x="6716724" y="46039"/>
                <a:ext cx="122238" cy="120651"/>
              </a:xfrm>
              <a:custGeom>
                <a:avLst/>
                <a:gdLst>
                  <a:gd name="T0" fmla="*/ 27 w 54"/>
                  <a:gd name="T1" fmla="*/ 15 h 54"/>
                  <a:gd name="T2" fmla="*/ 40 w 54"/>
                  <a:gd name="T3" fmla="*/ 1 h 54"/>
                  <a:gd name="T4" fmla="*/ 44 w 54"/>
                  <a:gd name="T5" fmla="*/ 1 h 54"/>
                  <a:gd name="T6" fmla="*/ 53 w 54"/>
                  <a:gd name="T7" fmla="*/ 10 h 54"/>
                  <a:gd name="T8" fmla="*/ 53 w 54"/>
                  <a:gd name="T9" fmla="*/ 14 h 54"/>
                  <a:gd name="T10" fmla="*/ 27 w 54"/>
                  <a:gd name="T11" fmla="*/ 39 h 54"/>
                  <a:gd name="T12" fmla="*/ 27 w 54"/>
                  <a:gd name="T13" fmla="*/ 33 h 54"/>
                  <a:gd name="T14" fmla="*/ 48 w 54"/>
                  <a:gd name="T15" fmla="*/ 12 h 54"/>
                  <a:gd name="T16" fmla="*/ 42 w 54"/>
                  <a:gd name="T17" fmla="*/ 6 h 54"/>
                  <a:gd name="T18" fmla="*/ 27 w 54"/>
                  <a:gd name="T19" fmla="*/ 21 h 54"/>
                  <a:gd name="T20" fmla="*/ 27 w 54"/>
                  <a:gd name="T21" fmla="*/ 15 h 54"/>
                  <a:gd name="T22" fmla="*/ 10 w 54"/>
                  <a:gd name="T23" fmla="*/ 53 h 54"/>
                  <a:gd name="T24" fmla="*/ 1 w 54"/>
                  <a:gd name="T25" fmla="*/ 44 h 54"/>
                  <a:gd name="T26" fmla="*/ 1 w 54"/>
                  <a:gd name="T27" fmla="*/ 41 h 54"/>
                  <a:gd name="T28" fmla="*/ 27 w 54"/>
                  <a:gd name="T29" fmla="*/ 15 h 54"/>
                  <a:gd name="T30" fmla="*/ 27 w 54"/>
                  <a:gd name="T31" fmla="*/ 21 h 54"/>
                  <a:gd name="T32" fmla="*/ 6 w 54"/>
                  <a:gd name="T33" fmla="*/ 42 h 54"/>
                  <a:gd name="T34" fmla="*/ 12 w 54"/>
                  <a:gd name="T35" fmla="*/ 48 h 54"/>
                  <a:gd name="T36" fmla="*/ 27 w 54"/>
                  <a:gd name="T37" fmla="*/ 33 h 54"/>
                  <a:gd name="T38" fmla="*/ 27 w 54"/>
                  <a:gd name="T39" fmla="*/ 39 h 54"/>
                  <a:gd name="T40" fmla="*/ 13 w 54"/>
                  <a:gd name="T41" fmla="*/ 53 h 54"/>
                  <a:gd name="T42" fmla="*/ 10 w 54"/>
                  <a:gd name="T43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54">
                    <a:moveTo>
                      <a:pt x="27" y="15"/>
                    </a:move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3" y="0"/>
                      <a:pt x="44" y="1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1"/>
                      <a:pt x="54" y="13"/>
                      <a:pt x="53" y="14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27" y="21"/>
                      <a:pt x="27" y="21"/>
                      <a:pt x="27" y="21"/>
                    </a:cubicBezTo>
                    <a:lnTo>
                      <a:pt x="27" y="15"/>
                    </a:lnTo>
                    <a:close/>
                    <a:moveTo>
                      <a:pt x="10" y="53"/>
                    </a:moveTo>
                    <a:cubicBezTo>
                      <a:pt x="1" y="44"/>
                      <a:pt x="1" y="44"/>
                      <a:pt x="1" y="44"/>
                    </a:cubicBezTo>
                    <a:cubicBezTo>
                      <a:pt x="0" y="43"/>
                      <a:pt x="0" y="41"/>
                      <a:pt x="1" y="41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4"/>
                      <a:pt x="11" y="54"/>
                      <a:pt x="1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0" name="Freeform 319"/>
              <p:cNvSpPr/>
              <p:nvPr/>
            </p:nvSpPr>
            <p:spPr bwMode="auto">
              <a:xfrm>
                <a:off x="9175764" y="1589"/>
                <a:ext cx="106363" cy="114301"/>
              </a:xfrm>
              <a:custGeom>
                <a:avLst/>
                <a:gdLst>
                  <a:gd name="T0" fmla="*/ 5 w 47"/>
                  <a:gd name="T1" fmla="*/ 0 h 50"/>
                  <a:gd name="T2" fmla="*/ 9 w 47"/>
                  <a:gd name="T3" fmla="*/ 22 h 50"/>
                  <a:gd name="T4" fmla="*/ 19 w 47"/>
                  <a:gd name="T5" fmla="*/ 44 h 50"/>
                  <a:gd name="T6" fmla="*/ 35 w 47"/>
                  <a:gd name="T7" fmla="*/ 22 h 50"/>
                  <a:gd name="T8" fmla="*/ 42 w 47"/>
                  <a:gd name="T9" fmla="*/ 0 h 50"/>
                  <a:gd name="T10" fmla="*/ 47 w 47"/>
                  <a:gd name="T11" fmla="*/ 0 h 50"/>
                  <a:gd name="T12" fmla="*/ 39 w 47"/>
                  <a:gd name="T13" fmla="*/ 24 h 50"/>
                  <a:gd name="T14" fmla="*/ 20 w 47"/>
                  <a:gd name="T15" fmla="*/ 49 h 50"/>
                  <a:gd name="T16" fmla="*/ 20 w 47"/>
                  <a:gd name="T17" fmla="*/ 49 h 50"/>
                  <a:gd name="T18" fmla="*/ 17 w 47"/>
                  <a:gd name="T19" fmla="*/ 49 h 50"/>
                  <a:gd name="T20" fmla="*/ 5 w 47"/>
                  <a:gd name="T21" fmla="*/ 23 h 50"/>
                  <a:gd name="T22" fmla="*/ 0 w 47"/>
                  <a:gd name="T23" fmla="*/ 0 h 50"/>
                  <a:gd name="T24" fmla="*/ 5 w 47"/>
                  <a:gd name="T2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50">
                    <a:moveTo>
                      <a:pt x="5" y="0"/>
                    </a:moveTo>
                    <a:cubicBezTo>
                      <a:pt x="6" y="8"/>
                      <a:pt x="7" y="15"/>
                      <a:pt x="9" y="22"/>
                    </a:cubicBezTo>
                    <a:cubicBezTo>
                      <a:pt x="12" y="30"/>
                      <a:pt x="15" y="37"/>
                      <a:pt x="19" y="44"/>
                    </a:cubicBezTo>
                    <a:cubicBezTo>
                      <a:pt x="25" y="37"/>
                      <a:pt x="31" y="30"/>
                      <a:pt x="35" y="22"/>
                    </a:cubicBezTo>
                    <a:cubicBezTo>
                      <a:pt x="38" y="15"/>
                      <a:pt x="40" y="8"/>
                      <a:pt x="4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9"/>
                      <a:pt x="43" y="17"/>
                      <a:pt x="39" y="24"/>
                    </a:cubicBezTo>
                    <a:cubicBezTo>
                      <a:pt x="34" y="34"/>
                      <a:pt x="28" y="42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50"/>
                      <a:pt x="17" y="50"/>
                      <a:pt x="17" y="49"/>
                    </a:cubicBezTo>
                    <a:cubicBezTo>
                      <a:pt x="12" y="42"/>
                      <a:pt x="8" y="33"/>
                      <a:pt x="5" y="23"/>
                    </a:cubicBezTo>
                    <a:cubicBezTo>
                      <a:pt x="3" y="16"/>
                      <a:pt x="1" y="8"/>
                      <a:pt x="0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1" name="Freeform 320"/>
              <p:cNvSpPr/>
              <p:nvPr/>
            </p:nvSpPr>
            <p:spPr bwMode="auto">
              <a:xfrm>
                <a:off x="8983677" y="1589"/>
                <a:ext cx="98425" cy="161926"/>
              </a:xfrm>
              <a:custGeom>
                <a:avLst/>
                <a:gdLst>
                  <a:gd name="T0" fmla="*/ 39 w 44"/>
                  <a:gd name="T1" fmla="*/ 66 h 71"/>
                  <a:gd name="T2" fmla="*/ 39 w 44"/>
                  <a:gd name="T3" fmla="*/ 0 h 71"/>
                  <a:gd name="T4" fmla="*/ 44 w 44"/>
                  <a:gd name="T5" fmla="*/ 0 h 71"/>
                  <a:gd name="T6" fmla="*/ 44 w 44"/>
                  <a:gd name="T7" fmla="*/ 69 h 71"/>
                  <a:gd name="T8" fmla="*/ 44 w 44"/>
                  <a:gd name="T9" fmla="*/ 69 h 71"/>
                  <a:gd name="T10" fmla="*/ 44 w 44"/>
                  <a:gd name="T11" fmla="*/ 69 h 71"/>
                  <a:gd name="T12" fmla="*/ 41 w 44"/>
                  <a:gd name="T13" fmla="*/ 71 h 71"/>
                  <a:gd name="T14" fmla="*/ 20 w 44"/>
                  <a:gd name="T15" fmla="*/ 67 h 71"/>
                  <a:gd name="T16" fmla="*/ 2 w 44"/>
                  <a:gd name="T17" fmla="*/ 57 h 71"/>
                  <a:gd name="T18" fmla="*/ 2 w 44"/>
                  <a:gd name="T19" fmla="*/ 57 h 71"/>
                  <a:gd name="T20" fmla="*/ 1 w 44"/>
                  <a:gd name="T21" fmla="*/ 54 h 71"/>
                  <a:gd name="T22" fmla="*/ 14 w 44"/>
                  <a:gd name="T23" fmla="*/ 26 h 71"/>
                  <a:gd name="T24" fmla="*/ 19 w 44"/>
                  <a:gd name="T25" fmla="*/ 0 h 71"/>
                  <a:gd name="T26" fmla="*/ 24 w 44"/>
                  <a:gd name="T27" fmla="*/ 0 h 71"/>
                  <a:gd name="T28" fmla="*/ 19 w 44"/>
                  <a:gd name="T29" fmla="*/ 27 h 71"/>
                  <a:gd name="T30" fmla="*/ 6 w 44"/>
                  <a:gd name="T31" fmla="*/ 55 h 71"/>
                  <a:gd name="T32" fmla="*/ 22 w 44"/>
                  <a:gd name="T33" fmla="*/ 62 h 71"/>
                  <a:gd name="T34" fmla="*/ 39 w 44"/>
                  <a:gd name="T35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" h="71">
                    <a:moveTo>
                      <a:pt x="39" y="66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70"/>
                      <a:pt x="42" y="71"/>
                      <a:pt x="41" y="71"/>
                    </a:cubicBezTo>
                    <a:cubicBezTo>
                      <a:pt x="34" y="71"/>
                      <a:pt x="27" y="69"/>
                      <a:pt x="20" y="67"/>
                    </a:cubicBezTo>
                    <a:cubicBezTo>
                      <a:pt x="14" y="64"/>
                      <a:pt x="7" y="61"/>
                      <a:pt x="2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57"/>
                      <a:pt x="0" y="55"/>
                      <a:pt x="1" y="54"/>
                    </a:cubicBezTo>
                    <a:cubicBezTo>
                      <a:pt x="6" y="46"/>
                      <a:pt x="11" y="37"/>
                      <a:pt x="14" y="26"/>
                    </a:cubicBezTo>
                    <a:cubicBezTo>
                      <a:pt x="16" y="18"/>
                      <a:pt x="18" y="9"/>
                      <a:pt x="1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10"/>
                      <a:pt x="21" y="19"/>
                      <a:pt x="19" y="27"/>
                    </a:cubicBezTo>
                    <a:cubicBezTo>
                      <a:pt x="15" y="38"/>
                      <a:pt x="11" y="47"/>
                      <a:pt x="6" y="55"/>
                    </a:cubicBezTo>
                    <a:cubicBezTo>
                      <a:pt x="11" y="58"/>
                      <a:pt x="16" y="60"/>
                      <a:pt x="22" y="62"/>
                    </a:cubicBezTo>
                    <a:cubicBezTo>
                      <a:pt x="27" y="64"/>
                      <a:pt x="33" y="65"/>
                      <a:pt x="3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2" name="Freeform 321"/>
              <p:cNvSpPr>
                <a:spLocks noEditPoints="1"/>
              </p:cNvSpPr>
              <p:nvPr/>
            </p:nvSpPr>
            <p:spPr bwMode="auto">
              <a:xfrm>
                <a:off x="8904302" y="1589"/>
                <a:ext cx="101600" cy="114301"/>
              </a:xfrm>
              <a:custGeom>
                <a:avLst/>
                <a:gdLst>
                  <a:gd name="T0" fmla="*/ 27 w 45"/>
                  <a:gd name="T1" fmla="*/ 43 h 50"/>
                  <a:gd name="T2" fmla="*/ 36 w 45"/>
                  <a:gd name="T3" fmla="*/ 21 h 50"/>
                  <a:gd name="T4" fmla="*/ 40 w 45"/>
                  <a:gd name="T5" fmla="*/ 0 h 50"/>
                  <a:gd name="T6" fmla="*/ 22 w 45"/>
                  <a:gd name="T7" fmla="*/ 0 h 50"/>
                  <a:gd name="T8" fmla="*/ 22 w 45"/>
                  <a:gd name="T9" fmla="*/ 13 h 50"/>
                  <a:gd name="T10" fmla="*/ 41 w 45"/>
                  <a:gd name="T11" fmla="*/ 23 h 50"/>
                  <a:gd name="T12" fmla="*/ 29 w 45"/>
                  <a:gd name="T13" fmla="*/ 48 h 50"/>
                  <a:gd name="T14" fmla="*/ 29 w 45"/>
                  <a:gd name="T15" fmla="*/ 48 h 50"/>
                  <a:gd name="T16" fmla="*/ 29 w 45"/>
                  <a:gd name="T17" fmla="*/ 49 h 50"/>
                  <a:gd name="T18" fmla="*/ 25 w 45"/>
                  <a:gd name="T19" fmla="*/ 49 h 50"/>
                  <a:gd name="T20" fmla="*/ 22 w 45"/>
                  <a:gd name="T21" fmla="*/ 46 h 50"/>
                  <a:gd name="T22" fmla="*/ 22 w 45"/>
                  <a:gd name="T23" fmla="*/ 39 h 50"/>
                  <a:gd name="T24" fmla="*/ 27 w 45"/>
                  <a:gd name="T25" fmla="*/ 43 h 50"/>
                  <a:gd name="T26" fmla="*/ 45 w 45"/>
                  <a:gd name="T27" fmla="*/ 0 h 50"/>
                  <a:gd name="T28" fmla="*/ 41 w 45"/>
                  <a:gd name="T29" fmla="*/ 23 h 50"/>
                  <a:gd name="T30" fmla="*/ 45 w 45"/>
                  <a:gd name="T31" fmla="*/ 0 h 50"/>
                  <a:gd name="T32" fmla="*/ 22 w 45"/>
                  <a:gd name="T33" fmla="*/ 0 h 50"/>
                  <a:gd name="T34" fmla="*/ 8 w 45"/>
                  <a:gd name="T35" fmla="*/ 0 h 50"/>
                  <a:gd name="T36" fmla="*/ 5 w 45"/>
                  <a:gd name="T37" fmla="*/ 0 h 50"/>
                  <a:gd name="T38" fmla="*/ 11 w 45"/>
                  <a:gd name="T39" fmla="*/ 22 h 50"/>
                  <a:gd name="T40" fmla="*/ 22 w 45"/>
                  <a:gd name="T41" fmla="*/ 39 h 50"/>
                  <a:gd name="T42" fmla="*/ 22 w 45"/>
                  <a:gd name="T43" fmla="*/ 46 h 50"/>
                  <a:gd name="T44" fmla="*/ 7 w 45"/>
                  <a:gd name="T45" fmla="*/ 24 h 50"/>
                  <a:gd name="T46" fmla="*/ 0 w 45"/>
                  <a:gd name="T47" fmla="*/ 0 h 50"/>
                  <a:gd name="T48" fmla="*/ 22 w 45"/>
                  <a:gd name="T49" fmla="*/ 13 h 50"/>
                  <a:gd name="T50" fmla="*/ 22 w 45"/>
                  <a:gd name="T5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50">
                    <a:moveTo>
                      <a:pt x="27" y="43"/>
                    </a:moveTo>
                    <a:cubicBezTo>
                      <a:pt x="30" y="37"/>
                      <a:pt x="34" y="30"/>
                      <a:pt x="36" y="21"/>
                    </a:cubicBezTo>
                    <a:cubicBezTo>
                      <a:pt x="38" y="15"/>
                      <a:pt x="40" y="8"/>
                      <a:pt x="4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38" y="32"/>
                      <a:pt x="34" y="41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9"/>
                    </a:cubicBezTo>
                    <a:cubicBezTo>
                      <a:pt x="28" y="50"/>
                      <a:pt x="26" y="50"/>
                      <a:pt x="25" y="49"/>
                    </a:cubicBezTo>
                    <a:cubicBezTo>
                      <a:pt x="24" y="48"/>
                      <a:pt x="23" y="47"/>
                      <a:pt x="22" y="46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4" y="40"/>
                      <a:pt x="25" y="42"/>
                      <a:pt x="27" y="43"/>
                    </a:cubicBezTo>
                    <a:close/>
                    <a:moveTo>
                      <a:pt x="45" y="0"/>
                    </a:moveTo>
                    <a:cubicBezTo>
                      <a:pt x="44" y="8"/>
                      <a:pt x="43" y="16"/>
                      <a:pt x="41" y="23"/>
                    </a:cubicBezTo>
                    <a:lnTo>
                      <a:pt x="45" y="0"/>
                    </a:lnTo>
                    <a:close/>
                    <a:moveTo>
                      <a:pt x="22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8"/>
                      <a:pt x="8" y="15"/>
                      <a:pt x="11" y="22"/>
                    </a:cubicBezTo>
                    <a:cubicBezTo>
                      <a:pt x="14" y="28"/>
                      <a:pt x="18" y="33"/>
                      <a:pt x="22" y="39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6" y="39"/>
                      <a:pt x="11" y="32"/>
                      <a:pt x="7" y="24"/>
                    </a:cubicBezTo>
                    <a:cubicBezTo>
                      <a:pt x="4" y="16"/>
                      <a:pt x="1" y="9"/>
                      <a:pt x="0" y="0"/>
                    </a:cubicBezTo>
                    <a:cubicBezTo>
                      <a:pt x="22" y="13"/>
                      <a:pt x="22" y="13"/>
                      <a:pt x="22" y="13"/>
                    </a:cubicBez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3" name="Freeform 322"/>
              <p:cNvSpPr/>
              <p:nvPr/>
            </p:nvSpPr>
            <p:spPr bwMode="auto">
              <a:xfrm>
                <a:off x="9102739" y="1589"/>
                <a:ext cx="96838" cy="161926"/>
              </a:xfrm>
              <a:custGeom>
                <a:avLst/>
                <a:gdLst>
                  <a:gd name="T0" fmla="*/ 4 w 43"/>
                  <a:gd name="T1" fmla="*/ 66 h 71"/>
                  <a:gd name="T2" fmla="*/ 21 w 43"/>
                  <a:gd name="T3" fmla="*/ 62 h 71"/>
                  <a:gd name="T4" fmla="*/ 36 w 43"/>
                  <a:gd name="T5" fmla="*/ 55 h 71"/>
                  <a:gd name="T6" fmla="*/ 24 w 43"/>
                  <a:gd name="T7" fmla="*/ 28 h 71"/>
                  <a:gd name="T8" fmla="*/ 18 w 43"/>
                  <a:gd name="T9" fmla="*/ 0 h 71"/>
                  <a:gd name="T10" fmla="*/ 23 w 43"/>
                  <a:gd name="T11" fmla="*/ 0 h 71"/>
                  <a:gd name="T12" fmla="*/ 29 w 43"/>
                  <a:gd name="T13" fmla="*/ 26 h 71"/>
                  <a:gd name="T14" fmla="*/ 42 w 43"/>
                  <a:gd name="T15" fmla="*/ 55 h 71"/>
                  <a:gd name="T16" fmla="*/ 42 w 43"/>
                  <a:gd name="T17" fmla="*/ 55 h 71"/>
                  <a:gd name="T18" fmla="*/ 42 w 43"/>
                  <a:gd name="T19" fmla="*/ 55 h 71"/>
                  <a:gd name="T20" fmla="*/ 41 w 43"/>
                  <a:gd name="T21" fmla="*/ 58 h 71"/>
                  <a:gd name="T22" fmla="*/ 22 w 43"/>
                  <a:gd name="T23" fmla="*/ 67 h 71"/>
                  <a:gd name="T24" fmla="*/ 2 w 43"/>
                  <a:gd name="T25" fmla="*/ 71 h 71"/>
                  <a:gd name="T26" fmla="*/ 2 w 43"/>
                  <a:gd name="T27" fmla="*/ 71 h 71"/>
                  <a:gd name="T28" fmla="*/ 0 w 43"/>
                  <a:gd name="T29" fmla="*/ 69 h 71"/>
                  <a:gd name="T30" fmla="*/ 0 w 43"/>
                  <a:gd name="T31" fmla="*/ 0 h 71"/>
                  <a:gd name="T32" fmla="*/ 4 w 43"/>
                  <a:gd name="T33" fmla="*/ 0 h 71"/>
                  <a:gd name="T34" fmla="*/ 4 w 43"/>
                  <a:gd name="T35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71">
                    <a:moveTo>
                      <a:pt x="4" y="66"/>
                    </a:moveTo>
                    <a:cubicBezTo>
                      <a:pt x="10" y="65"/>
                      <a:pt x="16" y="64"/>
                      <a:pt x="21" y="62"/>
                    </a:cubicBezTo>
                    <a:cubicBezTo>
                      <a:pt x="26" y="60"/>
                      <a:pt x="32" y="58"/>
                      <a:pt x="36" y="55"/>
                    </a:cubicBezTo>
                    <a:cubicBezTo>
                      <a:pt x="31" y="47"/>
                      <a:pt x="27" y="38"/>
                      <a:pt x="24" y="28"/>
                    </a:cubicBezTo>
                    <a:cubicBezTo>
                      <a:pt x="21" y="19"/>
                      <a:pt x="19" y="10"/>
                      <a:pt x="1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10"/>
                      <a:pt x="26" y="18"/>
                      <a:pt x="29" y="26"/>
                    </a:cubicBezTo>
                    <a:cubicBezTo>
                      <a:pt x="32" y="37"/>
                      <a:pt x="36" y="47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3" y="56"/>
                      <a:pt x="42" y="57"/>
                      <a:pt x="41" y="58"/>
                    </a:cubicBezTo>
                    <a:cubicBezTo>
                      <a:pt x="35" y="62"/>
                      <a:pt x="29" y="65"/>
                      <a:pt x="22" y="67"/>
                    </a:cubicBezTo>
                    <a:cubicBezTo>
                      <a:pt x="16" y="69"/>
                      <a:pt x="9" y="71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1" y="71"/>
                      <a:pt x="0" y="70"/>
                      <a:pt x="0" y="6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4" name="Freeform 323"/>
              <p:cNvSpPr/>
              <p:nvPr/>
            </p:nvSpPr>
            <p:spPr bwMode="auto">
              <a:xfrm>
                <a:off x="10261616" y="1589"/>
                <a:ext cx="174626" cy="106363"/>
              </a:xfrm>
              <a:custGeom>
                <a:avLst/>
                <a:gdLst>
                  <a:gd name="T0" fmla="*/ 13 w 77"/>
                  <a:gd name="T1" fmla="*/ 0 h 47"/>
                  <a:gd name="T2" fmla="*/ 6 w 77"/>
                  <a:gd name="T3" fmla="*/ 19 h 47"/>
                  <a:gd name="T4" fmla="*/ 55 w 77"/>
                  <a:gd name="T5" fmla="*/ 41 h 47"/>
                  <a:gd name="T6" fmla="*/ 72 w 77"/>
                  <a:gd name="T7" fmla="*/ 0 h 47"/>
                  <a:gd name="T8" fmla="*/ 77 w 77"/>
                  <a:gd name="T9" fmla="*/ 0 h 47"/>
                  <a:gd name="T10" fmla="*/ 59 w 77"/>
                  <a:gd name="T11" fmla="*/ 45 h 47"/>
                  <a:gd name="T12" fmla="*/ 59 w 77"/>
                  <a:gd name="T13" fmla="*/ 45 h 47"/>
                  <a:gd name="T14" fmla="*/ 55 w 77"/>
                  <a:gd name="T15" fmla="*/ 46 h 47"/>
                  <a:gd name="T16" fmla="*/ 2 w 77"/>
                  <a:gd name="T17" fmla="*/ 23 h 47"/>
                  <a:gd name="T18" fmla="*/ 2 w 77"/>
                  <a:gd name="T19" fmla="*/ 23 h 47"/>
                  <a:gd name="T20" fmla="*/ 1 w 77"/>
                  <a:gd name="T21" fmla="*/ 20 h 47"/>
                  <a:gd name="T22" fmla="*/ 8 w 77"/>
                  <a:gd name="T23" fmla="*/ 0 h 47"/>
                  <a:gd name="T24" fmla="*/ 13 w 77"/>
                  <a:gd name="T2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47">
                    <a:moveTo>
                      <a:pt x="13" y="0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8" y="46"/>
                      <a:pt x="57" y="47"/>
                      <a:pt x="55" y="46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2"/>
                      <a:pt x="0" y="21"/>
                      <a:pt x="1" y="20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5" name="Freeform 324"/>
              <p:cNvSpPr/>
              <p:nvPr/>
            </p:nvSpPr>
            <p:spPr bwMode="auto">
              <a:xfrm>
                <a:off x="10445766" y="1589"/>
                <a:ext cx="173039" cy="106363"/>
              </a:xfrm>
              <a:custGeom>
                <a:avLst/>
                <a:gdLst>
                  <a:gd name="T0" fmla="*/ 5 w 77"/>
                  <a:gd name="T1" fmla="*/ 0 h 47"/>
                  <a:gd name="T2" fmla="*/ 22 w 77"/>
                  <a:gd name="T3" fmla="*/ 41 h 47"/>
                  <a:gd name="T4" fmla="*/ 71 w 77"/>
                  <a:gd name="T5" fmla="*/ 19 h 47"/>
                  <a:gd name="T6" fmla="*/ 63 w 77"/>
                  <a:gd name="T7" fmla="*/ 0 h 47"/>
                  <a:gd name="T8" fmla="*/ 69 w 77"/>
                  <a:gd name="T9" fmla="*/ 0 h 47"/>
                  <a:gd name="T10" fmla="*/ 76 w 77"/>
                  <a:gd name="T11" fmla="*/ 20 h 47"/>
                  <a:gd name="T12" fmla="*/ 75 w 77"/>
                  <a:gd name="T13" fmla="*/ 23 h 47"/>
                  <a:gd name="T14" fmla="*/ 21 w 77"/>
                  <a:gd name="T15" fmla="*/ 46 h 47"/>
                  <a:gd name="T16" fmla="*/ 21 w 77"/>
                  <a:gd name="T17" fmla="*/ 46 h 47"/>
                  <a:gd name="T18" fmla="*/ 21 w 77"/>
                  <a:gd name="T19" fmla="*/ 47 h 47"/>
                  <a:gd name="T20" fmla="*/ 18 w 77"/>
                  <a:gd name="T21" fmla="*/ 45 h 47"/>
                  <a:gd name="T22" fmla="*/ 0 w 77"/>
                  <a:gd name="T23" fmla="*/ 0 h 47"/>
                  <a:gd name="T24" fmla="*/ 5 w 77"/>
                  <a:gd name="T2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47">
                    <a:moveTo>
                      <a:pt x="5" y="0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7" y="21"/>
                      <a:pt x="76" y="22"/>
                      <a:pt x="75" y="23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6" name="Freeform 325"/>
              <p:cNvSpPr>
                <a:spLocks noEditPoints="1"/>
              </p:cNvSpPr>
              <p:nvPr/>
            </p:nvSpPr>
            <p:spPr bwMode="auto">
              <a:xfrm>
                <a:off x="8020063" y="4727602"/>
                <a:ext cx="142875" cy="134939"/>
              </a:xfrm>
              <a:custGeom>
                <a:avLst/>
                <a:gdLst>
                  <a:gd name="T0" fmla="*/ 38 w 63"/>
                  <a:gd name="T1" fmla="*/ 53 h 60"/>
                  <a:gd name="T2" fmla="*/ 41 w 63"/>
                  <a:gd name="T3" fmla="*/ 54 h 60"/>
                  <a:gd name="T4" fmla="*/ 41 w 63"/>
                  <a:gd name="T5" fmla="*/ 54 h 60"/>
                  <a:gd name="T6" fmla="*/ 46 w 63"/>
                  <a:gd name="T7" fmla="*/ 54 h 60"/>
                  <a:gd name="T8" fmla="*/ 46 w 63"/>
                  <a:gd name="T9" fmla="*/ 54 h 60"/>
                  <a:gd name="T10" fmla="*/ 48 w 63"/>
                  <a:gd name="T11" fmla="*/ 52 h 60"/>
                  <a:gd name="T12" fmla="*/ 50 w 63"/>
                  <a:gd name="T13" fmla="*/ 49 h 60"/>
                  <a:gd name="T14" fmla="*/ 58 w 63"/>
                  <a:gd name="T15" fmla="*/ 24 h 60"/>
                  <a:gd name="T16" fmla="*/ 52 w 63"/>
                  <a:gd name="T17" fmla="*/ 11 h 60"/>
                  <a:gd name="T18" fmla="*/ 37 w 63"/>
                  <a:gd name="T19" fmla="*/ 9 h 60"/>
                  <a:gd name="T20" fmla="*/ 32 w 63"/>
                  <a:gd name="T21" fmla="*/ 6 h 60"/>
                  <a:gd name="T22" fmla="*/ 36 w 63"/>
                  <a:gd name="T23" fmla="*/ 5 h 60"/>
                  <a:gd name="T24" fmla="*/ 63 w 63"/>
                  <a:gd name="T25" fmla="*/ 28 h 60"/>
                  <a:gd name="T26" fmla="*/ 54 w 63"/>
                  <a:gd name="T27" fmla="*/ 52 h 60"/>
                  <a:gd name="T28" fmla="*/ 52 w 63"/>
                  <a:gd name="T29" fmla="*/ 55 h 60"/>
                  <a:gd name="T30" fmla="*/ 49 w 63"/>
                  <a:gd name="T31" fmla="*/ 58 h 60"/>
                  <a:gd name="T32" fmla="*/ 40 w 63"/>
                  <a:gd name="T33" fmla="*/ 59 h 60"/>
                  <a:gd name="T34" fmla="*/ 36 w 63"/>
                  <a:gd name="T35" fmla="*/ 58 h 60"/>
                  <a:gd name="T36" fmla="*/ 32 w 63"/>
                  <a:gd name="T37" fmla="*/ 57 h 60"/>
                  <a:gd name="T38" fmla="*/ 10 w 63"/>
                  <a:gd name="T39" fmla="*/ 12 h 60"/>
                  <a:gd name="T40" fmla="*/ 7 w 63"/>
                  <a:gd name="T41" fmla="*/ 16 h 60"/>
                  <a:gd name="T42" fmla="*/ 5 w 63"/>
                  <a:gd name="T43" fmla="*/ 29 h 60"/>
                  <a:gd name="T44" fmla="*/ 13 w 63"/>
                  <a:gd name="T45" fmla="*/ 50 h 60"/>
                  <a:gd name="T46" fmla="*/ 22 w 63"/>
                  <a:gd name="T47" fmla="*/ 54 h 60"/>
                  <a:gd name="T48" fmla="*/ 27 w 63"/>
                  <a:gd name="T49" fmla="*/ 53 h 60"/>
                  <a:gd name="T50" fmla="*/ 32 w 63"/>
                  <a:gd name="T51" fmla="*/ 57 h 60"/>
                  <a:gd name="T52" fmla="*/ 29 w 63"/>
                  <a:gd name="T53" fmla="*/ 57 h 60"/>
                  <a:gd name="T54" fmla="*/ 24 w 63"/>
                  <a:gd name="T55" fmla="*/ 59 h 60"/>
                  <a:gd name="T56" fmla="*/ 15 w 63"/>
                  <a:gd name="T57" fmla="*/ 58 h 60"/>
                  <a:gd name="T58" fmla="*/ 10 w 63"/>
                  <a:gd name="T59" fmla="*/ 53 h 60"/>
                  <a:gd name="T60" fmla="*/ 0 w 63"/>
                  <a:gd name="T61" fmla="*/ 30 h 60"/>
                  <a:gd name="T62" fmla="*/ 0 w 63"/>
                  <a:gd name="T63" fmla="*/ 24 h 60"/>
                  <a:gd name="T64" fmla="*/ 0 w 63"/>
                  <a:gd name="T65" fmla="*/ 23 h 60"/>
                  <a:gd name="T66" fmla="*/ 3 w 63"/>
                  <a:gd name="T67" fmla="*/ 14 h 60"/>
                  <a:gd name="T68" fmla="*/ 8 w 63"/>
                  <a:gd name="T69" fmla="*/ 7 h 60"/>
                  <a:gd name="T70" fmla="*/ 30 w 63"/>
                  <a:gd name="T71" fmla="*/ 5 h 60"/>
                  <a:gd name="T72" fmla="*/ 32 w 63"/>
                  <a:gd name="T73" fmla="*/ 6 h 60"/>
                  <a:gd name="T74" fmla="*/ 31 w 63"/>
                  <a:gd name="T75" fmla="*/ 11 h 60"/>
                  <a:gd name="T76" fmla="*/ 28 w 63"/>
                  <a:gd name="T77" fmla="*/ 10 h 60"/>
                  <a:gd name="T78" fmla="*/ 11 w 63"/>
                  <a:gd name="T79" fmla="*/ 11 h 60"/>
                  <a:gd name="T80" fmla="*/ 10 w 63"/>
                  <a:gd name="T81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" h="60">
                    <a:moveTo>
                      <a:pt x="32" y="52"/>
                    </a:moveTo>
                    <a:cubicBezTo>
                      <a:pt x="34" y="52"/>
                      <a:pt x="36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3" y="55"/>
                      <a:pt x="44" y="55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5" y="43"/>
                      <a:pt x="59" y="33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19"/>
                      <a:pt x="56" y="15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48" y="7"/>
                      <a:pt x="42" y="8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6" y="10"/>
                      <a:pt x="34" y="11"/>
                      <a:pt x="32" y="1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3" y="6"/>
                      <a:pt x="34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49" y="0"/>
                      <a:pt x="62" y="9"/>
                      <a:pt x="63" y="23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36"/>
                      <a:pt x="59" y="45"/>
                      <a:pt x="54" y="52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6" y="59"/>
                      <a:pt x="43" y="60"/>
                      <a:pt x="40" y="5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5" y="57"/>
                      <a:pt x="33" y="57"/>
                      <a:pt x="32" y="57"/>
                    </a:cubicBezTo>
                    <a:lnTo>
                      <a:pt x="32" y="52"/>
                    </a:lnTo>
                    <a:close/>
                    <a:moveTo>
                      <a:pt x="10" y="12"/>
                    </a:moveTo>
                    <a:cubicBezTo>
                      <a:pt x="9" y="13"/>
                      <a:pt x="8" y="15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6" y="37"/>
                      <a:pt x="9" y="44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9" y="55"/>
                      <a:pt x="20" y="55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9" y="52"/>
                      <a:pt x="30" y="52"/>
                      <a:pt x="32" y="52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1" y="57"/>
                      <a:pt x="30" y="57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0" y="60"/>
                      <a:pt x="17" y="59"/>
                      <a:pt x="15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5" y="46"/>
                      <a:pt x="1" y="38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0"/>
                      <a:pt x="1" y="17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2"/>
                      <a:pt x="6" y="9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5" y="2"/>
                      <a:pt x="22" y="3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1" y="6"/>
                      <a:pt x="31" y="6"/>
                      <a:pt x="32" y="6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2" y="8"/>
                      <a:pt x="17" y="7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2"/>
                      <a:pt x="10" y="12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7" name="Freeform 326"/>
              <p:cNvSpPr>
                <a:spLocks noEditPoints="1"/>
              </p:cNvSpPr>
              <p:nvPr/>
            </p:nvSpPr>
            <p:spPr bwMode="auto">
              <a:xfrm>
                <a:off x="8056576" y="4697441"/>
                <a:ext cx="41275" cy="44450"/>
              </a:xfrm>
              <a:custGeom>
                <a:avLst/>
                <a:gdLst>
                  <a:gd name="T0" fmla="*/ 9 w 18"/>
                  <a:gd name="T1" fmla="*/ 13 h 20"/>
                  <a:gd name="T2" fmla="*/ 10 w 18"/>
                  <a:gd name="T3" fmla="*/ 14 h 20"/>
                  <a:gd name="T4" fmla="*/ 10 w 18"/>
                  <a:gd name="T5" fmla="*/ 14 h 20"/>
                  <a:gd name="T6" fmla="*/ 13 w 18"/>
                  <a:gd name="T7" fmla="*/ 15 h 20"/>
                  <a:gd name="T8" fmla="*/ 13 w 18"/>
                  <a:gd name="T9" fmla="*/ 15 h 20"/>
                  <a:gd name="T10" fmla="*/ 13 w 18"/>
                  <a:gd name="T11" fmla="*/ 13 h 20"/>
                  <a:gd name="T12" fmla="*/ 11 w 18"/>
                  <a:gd name="T13" fmla="*/ 10 h 20"/>
                  <a:gd name="T14" fmla="*/ 9 w 18"/>
                  <a:gd name="T15" fmla="*/ 7 h 20"/>
                  <a:gd name="T16" fmla="*/ 9 w 18"/>
                  <a:gd name="T17" fmla="*/ 2 h 20"/>
                  <a:gd name="T18" fmla="*/ 10 w 18"/>
                  <a:gd name="T19" fmla="*/ 2 h 20"/>
                  <a:gd name="T20" fmla="*/ 15 w 18"/>
                  <a:gd name="T21" fmla="*/ 7 h 20"/>
                  <a:gd name="T22" fmla="*/ 17 w 18"/>
                  <a:gd name="T23" fmla="*/ 12 h 20"/>
                  <a:gd name="T24" fmla="*/ 18 w 18"/>
                  <a:gd name="T25" fmla="*/ 18 h 20"/>
                  <a:gd name="T26" fmla="*/ 18 w 18"/>
                  <a:gd name="T27" fmla="*/ 18 h 20"/>
                  <a:gd name="T28" fmla="*/ 17 w 18"/>
                  <a:gd name="T29" fmla="*/ 19 h 20"/>
                  <a:gd name="T30" fmla="*/ 16 w 18"/>
                  <a:gd name="T31" fmla="*/ 20 h 20"/>
                  <a:gd name="T32" fmla="*/ 15 w 18"/>
                  <a:gd name="T33" fmla="*/ 20 h 20"/>
                  <a:gd name="T34" fmla="*/ 13 w 18"/>
                  <a:gd name="T35" fmla="*/ 20 h 20"/>
                  <a:gd name="T36" fmla="*/ 11 w 18"/>
                  <a:gd name="T37" fmla="*/ 20 h 20"/>
                  <a:gd name="T38" fmla="*/ 9 w 18"/>
                  <a:gd name="T39" fmla="*/ 19 h 20"/>
                  <a:gd name="T40" fmla="*/ 9 w 18"/>
                  <a:gd name="T41" fmla="*/ 13 h 20"/>
                  <a:gd name="T42" fmla="*/ 8 w 18"/>
                  <a:gd name="T43" fmla="*/ 12 h 20"/>
                  <a:gd name="T44" fmla="*/ 9 w 18"/>
                  <a:gd name="T45" fmla="*/ 13 h 20"/>
                  <a:gd name="T46" fmla="*/ 9 w 18"/>
                  <a:gd name="T47" fmla="*/ 19 h 20"/>
                  <a:gd name="T48" fmla="*/ 8 w 18"/>
                  <a:gd name="T49" fmla="*/ 18 h 20"/>
                  <a:gd name="T50" fmla="*/ 7 w 18"/>
                  <a:gd name="T51" fmla="*/ 18 h 20"/>
                  <a:gd name="T52" fmla="*/ 4 w 18"/>
                  <a:gd name="T53" fmla="*/ 15 h 20"/>
                  <a:gd name="T54" fmla="*/ 1 w 18"/>
                  <a:gd name="T55" fmla="*/ 11 h 20"/>
                  <a:gd name="T56" fmla="*/ 0 w 18"/>
                  <a:gd name="T57" fmla="*/ 6 h 20"/>
                  <a:gd name="T58" fmla="*/ 0 w 18"/>
                  <a:gd name="T59" fmla="*/ 4 h 20"/>
                  <a:gd name="T60" fmla="*/ 0 w 18"/>
                  <a:gd name="T61" fmla="*/ 2 h 20"/>
                  <a:gd name="T62" fmla="*/ 2 w 18"/>
                  <a:gd name="T63" fmla="*/ 0 h 20"/>
                  <a:gd name="T64" fmla="*/ 2 w 18"/>
                  <a:gd name="T65" fmla="*/ 0 h 20"/>
                  <a:gd name="T66" fmla="*/ 2 w 18"/>
                  <a:gd name="T67" fmla="*/ 0 h 20"/>
                  <a:gd name="T68" fmla="*/ 3 w 18"/>
                  <a:gd name="T69" fmla="*/ 0 h 20"/>
                  <a:gd name="T70" fmla="*/ 3 w 18"/>
                  <a:gd name="T71" fmla="*/ 0 h 20"/>
                  <a:gd name="T72" fmla="*/ 3 w 18"/>
                  <a:gd name="T73" fmla="*/ 0 h 20"/>
                  <a:gd name="T74" fmla="*/ 9 w 18"/>
                  <a:gd name="T75" fmla="*/ 2 h 20"/>
                  <a:gd name="T76" fmla="*/ 9 w 18"/>
                  <a:gd name="T77" fmla="*/ 7 h 20"/>
                  <a:gd name="T78" fmla="*/ 7 w 18"/>
                  <a:gd name="T79" fmla="*/ 6 h 20"/>
                  <a:gd name="T80" fmla="*/ 4 w 18"/>
                  <a:gd name="T81" fmla="*/ 5 h 20"/>
                  <a:gd name="T82" fmla="*/ 4 w 18"/>
                  <a:gd name="T83" fmla="*/ 6 h 20"/>
                  <a:gd name="T84" fmla="*/ 6 w 18"/>
                  <a:gd name="T85" fmla="*/ 9 h 20"/>
                  <a:gd name="T86" fmla="*/ 8 w 18"/>
                  <a:gd name="T87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" h="20">
                    <a:moveTo>
                      <a:pt x="9" y="13"/>
                    </a:moveTo>
                    <a:cubicBezTo>
                      <a:pt x="9" y="13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4"/>
                      <a:pt x="13" y="13"/>
                    </a:cubicBezTo>
                    <a:cubicBezTo>
                      <a:pt x="12" y="12"/>
                      <a:pt x="12" y="11"/>
                      <a:pt x="11" y="10"/>
                    </a:cubicBezTo>
                    <a:cubicBezTo>
                      <a:pt x="10" y="9"/>
                      <a:pt x="10" y="8"/>
                      <a:pt x="9" y="7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2" y="3"/>
                      <a:pt x="13" y="5"/>
                      <a:pt x="15" y="7"/>
                    </a:cubicBezTo>
                    <a:cubicBezTo>
                      <a:pt x="16" y="8"/>
                      <a:pt x="17" y="10"/>
                      <a:pt x="17" y="12"/>
                    </a:cubicBezTo>
                    <a:cubicBezTo>
                      <a:pt x="18" y="14"/>
                      <a:pt x="18" y="16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9"/>
                      <a:pt x="17" y="19"/>
                    </a:cubicBezTo>
                    <a:cubicBezTo>
                      <a:pt x="17" y="20"/>
                      <a:pt x="16" y="20"/>
                      <a:pt x="16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4" y="20"/>
                      <a:pt x="13" y="20"/>
                    </a:cubicBezTo>
                    <a:cubicBezTo>
                      <a:pt x="13" y="20"/>
                      <a:pt x="12" y="20"/>
                      <a:pt x="11" y="20"/>
                    </a:cubicBezTo>
                    <a:cubicBezTo>
                      <a:pt x="10" y="20"/>
                      <a:pt x="10" y="19"/>
                      <a:pt x="9" y="19"/>
                    </a:cubicBezTo>
                    <a:lnTo>
                      <a:pt x="9" y="13"/>
                    </a:ln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6"/>
                      <a:pt x="4" y="15"/>
                    </a:cubicBezTo>
                    <a:cubicBezTo>
                      <a:pt x="3" y="14"/>
                      <a:pt x="2" y="13"/>
                      <a:pt x="1" y="11"/>
                    </a:cubicBezTo>
                    <a:cubicBezTo>
                      <a:pt x="1" y="10"/>
                      <a:pt x="0" y="8"/>
                      <a:pt x="0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1"/>
                      <a:pt x="9" y="2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7" y="6"/>
                    </a:cubicBezTo>
                    <a:cubicBezTo>
                      <a:pt x="6" y="6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7"/>
                      <a:pt x="5" y="8"/>
                      <a:pt x="6" y="9"/>
                    </a:cubicBezTo>
                    <a:cubicBezTo>
                      <a:pt x="6" y="10"/>
                      <a:pt x="7" y="11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8" name="Freeform 328"/>
              <p:cNvSpPr>
                <a:spLocks noEditPoints="1"/>
              </p:cNvSpPr>
              <p:nvPr/>
            </p:nvSpPr>
            <p:spPr bwMode="auto">
              <a:xfrm>
                <a:off x="8191512" y="3829073"/>
                <a:ext cx="58738" cy="95251"/>
              </a:xfrm>
              <a:custGeom>
                <a:avLst/>
                <a:gdLst>
                  <a:gd name="T0" fmla="*/ 13 w 26"/>
                  <a:gd name="T1" fmla="*/ 37 h 42"/>
                  <a:gd name="T2" fmla="*/ 17 w 26"/>
                  <a:gd name="T3" fmla="*/ 37 h 42"/>
                  <a:gd name="T4" fmla="*/ 21 w 26"/>
                  <a:gd name="T5" fmla="*/ 37 h 42"/>
                  <a:gd name="T6" fmla="*/ 21 w 26"/>
                  <a:gd name="T7" fmla="*/ 5 h 42"/>
                  <a:gd name="T8" fmla="*/ 17 w 26"/>
                  <a:gd name="T9" fmla="*/ 5 h 42"/>
                  <a:gd name="T10" fmla="*/ 13 w 26"/>
                  <a:gd name="T11" fmla="*/ 5 h 42"/>
                  <a:gd name="T12" fmla="*/ 13 w 26"/>
                  <a:gd name="T13" fmla="*/ 0 h 42"/>
                  <a:gd name="T14" fmla="*/ 17 w 26"/>
                  <a:gd name="T15" fmla="*/ 0 h 42"/>
                  <a:gd name="T16" fmla="*/ 23 w 26"/>
                  <a:gd name="T17" fmla="*/ 0 h 42"/>
                  <a:gd name="T18" fmla="*/ 26 w 26"/>
                  <a:gd name="T19" fmla="*/ 2 h 42"/>
                  <a:gd name="T20" fmla="*/ 26 w 26"/>
                  <a:gd name="T21" fmla="*/ 39 h 42"/>
                  <a:gd name="T22" fmla="*/ 23 w 26"/>
                  <a:gd name="T23" fmla="*/ 42 h 42"/>
                  <a:gd name="T24" fmla="*/ 17 w 26"/>
                  <a:gd name="T25" fmla="*/ 42 h 42"/>
                  <a:gd name="T26" fmla="*/ 13 w 26"/>
                  <a:gd name="T27" fmla="*/ 42 h 42"/>
                  <a:gd name="T28" fmla="*/ 13 w 26"/>
                  <a:gd name="T29" fmla="*/ 37 h 42"/>
                  <a:gd name="T30" fmla="*/ 5 w 26"/>
                  <a:gd name="T31" fmla="*/ 11 h 42"/>
                  <a:gd name="T32" fmla="*/ 5 w 26"/>
                  <a:gd name="T33" fmla="*/ 11 h 42"/>
                  <a:gd name="T34" fmla="*/ 5 w 26"/>
                  <a:gd name="T35" fmla="*/ 12 h 42"/>
                  <a:gd name="T36" fmla="*/ 5 w 26"/>
                  <a:gd name="T37" fmla="*/ 24 h 42"/>
                  <a:gd name="T38" fmla="*/ 5 w 26"/>
                  <a:gd name="T39" fmla="*/ 30 h 42"/>
                  <a:gd name="T40" fmla="*/ 8 w 26"/>
                  <a:gd name="T41" fmla="*/ 35 h 42"/>
                  <a:gd name="T42" fmla="*/ 8 w 26"/>
                  <a:gd name="T43" fmla="*/ 35 h 42"/>
                  <a:gd name="T44" fmla="*/ 13 w 26"/>
                  <a:gd name="T45" fmla="*/ 37 h 42"/>
                  <a:gd name="T46" fmla="*/ 13 w 26"/>
                  <a:gd name="T47" fmla="*/ 42 h 42"/>
                  <a:gd name="T48" fmla="*/ 6 w 26"/>
                  <a:gd name="T49" fmla="*/ 39 h 42"/>
                  <a:gd name="T50" fmla="*/ 6 w 26"/>
                  <a:gd name="T51" fmla="*/ 39 h 42"/>
                  <a:gd name="T52" fmla="*/ 0 w 26"/>
                  <a:gd name="T53" fmla="*/ 30 h 42"/>
                  <a:gd name="T54" fmla="*/ 0 w 26"/>
                  <a:gd name="T55" fmla="*/ 24 h 42"/>
                  <a:gd name="T56" fmla="*/ 0 w 26"/>
                  <a:gd name="T57" fmla="*/ 12 h 42"/>
                  <a:gd name="T58" fmla="*/ 0 w 26"/>
                  <a:gd name="T59" fmla="*/ 11 h 42"/>
                  <a:gd name="T60" fmla="*/ 1 w 26"/>
                  <a:gd name="T61" fmla="*/ 9 h 42"/>
                  <a:gd name="T62" fmla="*/ 7 w 26"/>
                  <a:gd name="T63" fmla="*/ 2 h 42"/>
                  <a:gd name="T64" fmla="*/ 13 w 26"/>
                  <a:gd name="T65" fmla="*/ 0 h 42"/>
                  <a:gd name="T66" fmla="*/ 13 w 26"/>
                  <a:gd name="T67" fmla="*/ 5 h 42"/>
                  <a:gd name="T68" fmla="*/ 9 w 26"/>
                  <a:gd name="T69" fmla="*/ 7 h 42"/>
                  <a:gd name="T70" fmla="*/ 5 w 26"/>
                  <a:gd name="T71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42">
                    <a:moveTo>
                      <a:pt x="13" y="37"/>
                    </a:moveTo>
                    <a:cubicBezTo>
                      <a:pt x="14" y="37"/>
                      <a:pt x="16" y="37"/>
                      <a:pt x="17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5"/>
                      <a:pt x="14" y="5"/>
                      <a:pt x="13" y="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0"/>
                      <a:pt x="1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41"/>
                      <a:pt x="25" y="42"/>
                      <a:pt x="23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6" y="42"/>
                      <a:pt x="14" y="42"/>
                      <a:pt x="13" y="42"/>
                    </a:cubicBezTo>
                    <a:lnTo>
                      <a:pt x="13" y="37"/>
                    </a:lnTo>
                    <a:close/>
                    <a:moveTo>
                      <a:pt x="5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2"/>
                      <a:pt x="6" y="33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6"/>
                      <a:pt x="11" y="36"/>
                      <a:pt x="13" y="37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41"/>
                      <a:pt x="8" y="40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2" y="36"/>
                      <a:pt x="0" y="33"/>
                      <a:pt x="0" y="3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1" y="10"/>
                      <a:pt x="1" y="9"/>
                    </a:cubicBezTo>
                    <a:cubicBezTo>
                      <a:pt x="2" y="7"/>
                      <a:pt x="4" y="4"/>
                      <a:pt x="7" y="2"/>
                    </a:cubicBezTo>
                    <a:cubicBezTo>
                      <a:pt x="9" y="1"/>
                      <a:pt x="11" y="1"/>
                      <a:pt x="13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0" y="6"/>
                      <a:pt x="9" y="7"/>
                    </a:cubicBezTo>
                    <a:cubicBezTo>
                      <a:pt x="7" y="8"/>
                      <a:pt x="6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9" name="Freeform 329"/>
              <p:cNvSpPr>
                <a:spLocks noEditPoints="1"/>
              </p:cNvSpPr>
              <p:nvPr/>
            </p:nvSpPr>
            <p:spPr bwMode="auto">
              <a:xfrm>
                <a:off x="8321688" y="3829073"/>
                <a:ext cx="55563" cy="95251"/>
              </a:xfrm>
              <a:custGeom>
                <a:avLst/>
                <a:gdLst>
                  <a:gd name="T0" fmla="*/ 20 w 25"/>
                  <a:gd name="T1" fmla="*/ 30 h 42"/>
                  <a:gd name="T2" fmla="*/ 20 w 25"/>
                  <a:gd name="T3" fmla="*/ 24 h 42"/>
                  <a:gd name="T4" fmla="*/ 20 w 25"/>
                  <a:gd name="T5" fmla="*/ 12 h 42"/>
                  <a:gd name="T6" fmla="*/ 20 w 25"/>
                  <a:gd name="T7" fmla="*/ 12 h 42"/>
                  <a:gd name="T8" fmla="*/ 20 w 25"/>
                  <a:gd name="T9" fmla="*/ 11 h 42"/>
                  <a:gd name="T10" fmla="*/ 20 w 25"/>
                  <a:gd name="T11" fmla="*/ 11 h 42"/>
                  <a:gd name="T12" fmla="*/ 16 w 25"/>
                  <a:gd name="T13" fmla="*/ 7 h 42"/>
                  <a:gd name="T14" fmla="*/ 12 w 25"/>
                  <a:gd name="T15" fmla="*/ 5 h 42"/>
                  <a:gd name="T16" fmla="*/ 12 w 25"/>
                  <a:gd name="T17" fmla="*/ 0 h 42"/>
                  <a:gd name="T18" fmla="*/ 19 w 25"/>
                  <a:gd name="T19" fmla="*/ 3 h 42"/>
                  <a:gd name="T20" fmla="*/ 25 w 25"/>
                  <a:gd name="T21" fmla="*/ 10 h 42"/>
                  <a:gd name="T22" fmla="*/ 25 w 25"/>
                  <a:gd name="T23" fmla="*/ 10 h 42"/>
                  <a:gd name="T24" fmla="*/ 25 w 25"/>
                  <a:gd name="T25" fmla="*/ 11 h 42"/>
                  <a:gd name="T26" fmla="*/ 25 w 25"/>
                  <a:gd name="T27" fmla="*/ 12 h 42"/>
                  <a:gd name="T28" fmla="*/ 25 w 25"/>
                  <a:gd name="T29" fmla="*/ 24 h 42"/>
                  <a:gd name="T30" fmla="*/ 25 w 25"/>
                  <a:gd name="T31" fmla="*/ 30 h 42"/>
                  <a:gd name="T32" fmla="*/ 20 w 25"/>
                  <a:gd name="T33" fmla="*/ 39 h 42"/>
                  <a:gd name="T34" fmla="*/ 12 w 25"/>
                  <a:gd name="T35" fmla="*/ 42 h 42"/>
                  <a:gd name="T36" fmla="*/ 12 w 25"/>
                  <a:gd name="T37" fmla="*/ 37 h 42"/>
                  <a:gd name="T38" fmla="*/ 17 w 25"/>
                  <a:gd name="T39" fmla="*/ 35 h 42"/>
                  <a:gd name="T40" fmla="*/ 20 w 25"/>
                  <a:gd name="T41" fmla="*/ 30 h 42"/>
                  <a:gd name="T42" fmla="*/ 12 w 25"/>
                  <a:gd name="T43" fmla="*/ 5 h 42"/>
                  <a:gd name="T44" fmla="*/ 8 w 25"/>
                  <a:gd name="T45" fmla="*/ 5 h 42"/>
                  <a:gd name="T46" fmla="*/ 4 w 25"/>
                  <a:gd name="T47" fmla="*/ 5 h 42"/>
                  <a:gd name="T48" fmla="*/ 4 w 25"/>
                  <a:gd name="T49" fmla="*/ 37 h 42"/>
                  <a:gd name="T50" fmla="*/ 8 w 25"/>
                  <a:gd name="T51" fmla="*/ 37 h 42"/>
                  <a:gd name="T52" fmla="*/ 12 w 25"/>
                  <a:gd name="T53" fmla="*/ 37 h 42"/>
                  <a:gd name="T54" fmla="*/ 12 w 25"/>
                  <a:gd name="T55" fmla="*/ 42 h 42"/>
                  <a:gd name="T56" fmla="*/ 8 w 25"/>
                  <a:gd name="T57" fmla="*/ 42 h 42"/>
                  <a:gd name="T58" fmla="*/ 2 w 25"/>
                  <a:gd name="T59" fmla="*/ 42 h 42"/>
                  <a:gd name="T60" fmla="*/ 0 w 25"/>
                  <a:gd name="T61" fmla="*/ 39 h 42"/>
                  <a:gd name="T62" fmla="*/ 0 w 25"/>
                  <a:gd name="T63" fmla="*/ 2 h 42"/>
                  <a:gd name="T64" fmla="*/ 2 w 25"/>
                  <a:gd name="T65" fmla="*/ 0 h 42"/>
                  <a:gd name="T66" fmla="*/ 8 w 25"/>
                  <a:gd name="T67" fmla="*/ 0 h 42"/>
                  <a:gd name="T68" fmla="*/ 12 w 25"/>
                  <a:gd name="T69" fmla="*/ 0 h 42"/>
                  <a:gd name="T70" fmla="*/ 12 w 25"/>
                  <a:gd name="T7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" h="42">
                    <a:moveTo>
                      <a:pt x="20" y="30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0"/>
                      <a:pt x="18" y="8"/>
                      <a:pt x="16" y="7"/>
                    </a:cubicBezTo>
                    <a:cubicBezTo>
                      <a:pt x="15" y="6"/>
                      <a:pt x="14" y="6"/>
                      <a:pt x="12" y="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1"/>
                      <a:pt x="17" y="2"/>
                      <a:pt x="19" y="3"/>
                    </a:cubicBezTo>
                    <a:cubicBezTo>
                      <a:pt x="22" y="5"/>
                      <a:pt x="24" y="7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3"/>
                      <a:pt x="23" y="36"/>
                      <a:pt x="20" y="39"/>
                    </a:cubicBezTo>
                    <a:cubicBezTo>
                      <a:pt x="18" y="40"/>
                      <a:pt x="15" y="41"/>
                      <a:pt x="12" y="42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4" y="36"/>
                      <a:pt x="16" y="36"/>
                      <a:pt x="17" y="35"/>
                    </a:cubicBezTo>
                    <a:cubicBezTo>
                      <a:pt x="19" y="33"/>
                      <a:pt x="20" y="32"/>
                      <a:pt x="20" y="30"/>
                    </a:cubicBezTo>
                    <a:close/>
                    <a:moveTo>
                      <a:pt x="12" y="5"/>
                    </a:moveTo>
                    <a:cubicBezTo>
                      <a:pt x="11" y="5"/>
                      <a:pt x="10" y="5"/>
                      <a:pt x="8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0" y="37"/>
                      <a:pt x="11" y="37"/>
                      <a:pt x="12" y="37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0" y="42"/>
                      <a:pt x="8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1" y="0"/>
                      <a:pt x="12" y="0"/>
                    </a:cubicBez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0" name="Freeform 330"/>
              <p:cNvSpPr>
                <a:spLocks noEditPoints="1"/>
              </p:cNvSpPr>
              <p:nvPr/>
            </p:nvSpPr>
            <p:spPr bwMode="auto">
              <a:xfrm>
                <a:off x="7439037" y="1768486"/>
                <a:ext cx="196850" cy="219076"/>
              </a:xfrm>
              <a:custGeom>
                <a:avLst/>
                <a:gdLst>
                  <a:gd name="T0" fmla="*/ 46 w 87"/>
                  <a:gd name="T1" fmla="*/ 68 h 97"/>
                  <a:gd name="T2" fmla="*/ 43 w 87"/>
                  <a:gd name="T3" fmla="*/ 79 h 97"/>
                  <a:gd name="T4" fmla="*/ 43 w 87"/>
                  <a:gd name="T5" fmla="*/ 90 h 97"/>
                  <a:gd name="T6" fmla="*/ 45 w 87"/>
                  <a:gd name="T7" fmla="*/ 96 h 97"/>
                  <a:gd name="T8" fmla="*/ 85 w 87"/>
                  <a:gd name="T9" fmla="*/ 70 h 97"/>
                  <a:gd name="T10" fmla="*/ 86 w 87"/>
                  <a:gd name="T11" fmla="*/ 69 h 97"/>
                  <a:gd name="T12" fmla="*/ 81 w 87"/>
                  <a:gd name="T13" fmla="*/ 58 h 97"/>
                  <a:gd name="T14" fmla="*/ 79 w 87"/>
                  <a:gd name="T15" fmla="*/ 57 h 97"/>
                  <a:gd name="T16" fmla="*/ 53 w 87"/>
                  <a:gd name="T17" fmla="*/ 43 h 97"/>
                  <a:gd name="T18" fmla="*/ 84 w 87"/>
                  <a:gd name="T19" fmla="*/ 30 h 97"/>
                  <a:gd name="T20" fmla="*/ 79 w 87"/>
                  <a:gd name="T21" fmla="*/ 19 h 97"/>
                  <a:gd name="T22" fmla="*/ 43 w 87"/>
                  <a:gd name="T23" fmla="*/ 24 h 97"/>
                  <a:gd name="T24" fmla="*/ 76 w 87"/>
                  <a:gd name="T25" fmla="*/ 23 h 97"/>
                  <a:gd name="T26" fmla="*/ 49 w 87"/>
                  <a:gd name="T27" fmla="*/ 40 h 97"/>
                  <a:gd name="T28" fmla="*/ 48 w 87"/>
                  <a:gd name="T29" fmla="*/ 43 h 97"/>
                  <a:gd name="T30" fmla="*/ 60 w 87"/>
                  <a:gd name="T31" fmla="*/ 61 h 97"/>
                  <a:gd name="T32" fmla="*/ 81 w 87"/>
                  <a:gd name="T33" fmla="*/ 66 h 97"/>
                  <a:gd name="T34" fmla="*/ 57 w 87"/>
                  <a:gd name="T35" fmla="*/ 72 h 97"/>
                  <a:gd name="T36" fmla="*/ 14 w 87"/>
                  <a:gd name="T37" fmla="*/ 6 h 97"/>
                  <a:gd name="T38" fmla="*/ 13 w 87"/>
                  <a:gd name="T39" fmla="*/ 12 h 97"/>
                  <a:gd name="T40" fmla="*/ 25 w 87"/>
                  <a:gd name="T41" fmla="*/ 37 h 97"/>
                  <a:gd name="T42" fmla="*/ 5 w 87"/>
                  <a:gd name="T43" fmla="*/ 70 h 97"/>
                  <a:gd name="T44" fmla="*/ 31 w 87"/>
                  <a:gd name="T45" fmla="*/ 51 h 97"/>
                  <a:gd name="T46" fmla="*/ 35 w 87"/>
                  <a:gd name="T47" fmla="*/ 52 h 97"/>
                  <a:gd name="T48" fmla="*/ 43 w 87"/>
                  <a:gd name="T49" fmla="*/ 79 h 97"/>
                  <a:gd name="T50" fmla="*/ 43 w 87"/>
                  <a:gd name="T51" fmla="*/ 90 h 97"/>
                  <a:gd name="T52" fmla="*/ 42 w 87"/>
                  <a:gd name="T53" fmla="*/ 97 h 97"/>
                  <a:gd name="T54" fmla="*/ 41 w 87"/>
                  <a:gd name="T55" fmla="*/ 96 h 97"/>
                  <a:gd name="T56" fmla="*/ 36 w 87"/>
                  <a:gd name="T57" fmla="*/ 86 h 97"/>
                  <a:gd name="T58" fmla="*/ 41 w 87"/>
                  <a:gd name="T59" fmla="*/ 70 h 97"/>
                  <a:gd name="T60" fmla="*/ 10 w 87"/>
                  <a:gd name="T61" fmla="*/ 79 h 97"/>
                  <a:gd name="T62" fmla="*/ 6 w 87"/>
                  <a:gd name="T63" fmla="*/ 79 h 97"/>
                  <a:gd name="T64" fmla="*/ 1 w 87"/>
                  <a:gd name="T65" fmla="*/ 71 h 97"/>
                  <a:gd name="T66" fmla="*/ 1 w 87"/>
                  <a:gd name="T67" fmla="*/ 68 h 97"/>
                  <a:gd name="T68" fmla="*/ 13 w 87"/>
                  <a:gd name="T69" fmla="*/ 28 h 97"/>
                  <a:gd name="T70" fmla="*/ 11 w 87"/>
                  <a:gd name="T71" fmla="*/ 2 h 97"/>
                  <a:gd name="T72" fmla="*/ 24 w 87"/>
                  <a:gd name="T73" fmla="*/ 5 h 97"/>
                  <a:gd name="T74" fmla="*/ 34 w 87"/>
                  <a:gd name="T75" fmla="*/ 14 h 97"/>
                  <a:gd name="T76" fmla="*/ 43 w 87"/>
                  <a:gd name="T77" fmla="*/ 24 h 97"/>
                  <a:gd name="T78" fmla="*/ 40 w 87"/>
                  <a:gd name="T79" fmla="*/ 29 h 97"/>
                  <a:gd name="T80" fmla="*/ 30 w 87"/>
                  <a:gd name="T81" fmla="*/ 17 h 97"/>
                  <a:gd name="T82" fmla="*/ 22 w 87"/>
                  <a:gd name="T83" fmla="*/ 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7" h="97">
                    <a:moveTo>
                      <a:pt x="43" y="64"/>
                    </a:moveTo>
                    <a:cubicBezTo>
                      <a:pt x="46" y="68"/>
                      <a:pt x="46" y="68"/>
                      <a:pt x="46" y="68"/>
                    </a:cubicBezTo>
                    <a:cubicBezTo>
                      <a:pt x="46" y="69"/>
                      <a:pt x="46" y="70"/>
                      <a:pt x="46" y="70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3" y="64"/>
                      <a:pt x="43" y="64"/>
                      <a:pt x="43" y="64"/>
                    </a:cubicBezTo>
                    <a:close/>
                    <a:moveTo>
                      <a:pt x="43" y="90"/>
                    </a:moveTo>
                    <a:cubicBezTo>
                      <a:pt x="43" y="97"/>
                      <a:pt x="43" y="97"/>
                      <a:pt x="43" y="97"/>
                    </a:cubicBezTo>
                    <a:cubicBezTo>
                      <a:pt x="44" y="97"/>
                      <a:pt x="45" y="97"/>
                      <a:pt x="45" y="9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69"/>
                      <a:pt x="86" y="69"/>
                      <a:pt x="86" y="69"/>
                    </a:cubicBezTo>
                    <a:cubicBezTo>
                      <a:pt x="87" y="68"/>
                      <a:pt x="87" y="67"/>
                      <a:pt x="87" y="66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7"/>
                      <a:pt x="80" y="57"/>
                      <a:pt x="79" y="57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5" y="29"/>
                      <a:pt x="85" y="28"/>
                      <a:pt x="85" y="27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9" y="18"/>
                      <a:pt x="78" y="17"/>
                      <a:pt x="77" y="18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8" y="40"/>
                      <a:pt x="47" y="42"/>
                      <a:pt x="47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9" y="60"/>
                      <a:pt x="60" y="61"/>
                      <a:pt x="60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2"/>
                      <a:pt x="57" y="72"/>
                      <a:pt x="57" y="72"/>
                    </a:cubicBezTo>
                    <a:cubicBezTo>
                      <a:pt x="43" y="90"/>
                      <a:pt x="43" y="90"/>
                      <a:pt x="43" y="90"/>
                    </a:cubicBezTo>
                    <a:close/>
                    <a:moveTo>
                      <a:pt x="14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3" y="7"/>
                      <a:pt x="13" y="10"/>
                      <a:pt x="13" y="12"/>
                    </a:cubicBezTo>
                    <a:cubicBezTo>
                      <a:pt x="14" y="17"/>
                      <a:pt x="16" y="23"/>
                      <a:pt x="17" y="2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6" y="38"/>
                      <a:pt x="26" y="39"/>
                      <a:pt x="25" y="4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2" y="51"/>
                      <a:pt x="32" y="51"/>
                    </a:cubicBezTo>
                    <a:cubicBezTo>
                      <a:pt x="33" y="50"/>
                      <a:pt x="34" y="51"/>
                      <a:pt x="35" y="52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7"/>
                      <a:pt x="43" y="97"/>
                      <a:pt x="43" y="97"/>
                    </a:cubicBezTo>
                    <a:cubicBezTo>
                      <a:pt x="43" y="97"/>
                      <a:pt x="42" y="97"/>
                      <a:pt x="42" y="97"/>
                    </a:cubicBezTo>
                    <a:cubicBezTo>
                      <a:pt x="42" y="96"/>
                      <a:pt x="42" y="96"/>
                      <a:pt x="41" y="96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5" y="87"/>
                      <a:pt x="35" y="86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9" y="80"/>
                      <a:pt x="7" y="80"/>
                      <a:pt x="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0"/>
                      <a:pt x="0" y="69"/>
                      <a:pt x="1" y="68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1" y="25"/>
                      <a:pt x="9" y="18"/>
                      <a:pt x="8" y="13"/>
                    </a:cubicBezTo>
                    <a:cubicBezTo>
                      <a:pt x="8" y="8"/>
                      <a:pt x="8" y="4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5" y="0"/>
                      <a:pt x="20" y="2"/>
                      <a:pt x="24" y="5"/>
                    </a:cubicBezTo>
                    <a:cubicBezTo>
                      <a:pt x="28" y="8"/>
                      <a:pt x="32" y="12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30"/>
                      <a:pt x="38" y="29"/>
                      <a:pt x="38" y="28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5"/>
                      <a:pt x="25" y="11"/>
                      <a:pt x="22" y="9"/>
                    </a:cubicBezTo>
                    <a:cubicBezTo>
                      <a:pt x="18" y="7"/>
                      <a:pt x="15" y="5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1" name="Freeform 331"/>
              <p:cNvSpPr>
                <a:spLocks noEditPoints="1"/>
              </p:cNvSpPr>
              <p:nvPr/>
            </p:nvSpPr>
            <p:spPr bwMode="auto">
              <a:xfrm>
                <a:off x="8035938" y="4468839"/>
                <a:ext cx="58738" cy="53976"/>
              </a:xfrm>
              <a:custGeom>
                <a:avLst/>
                <a:gdLst>
                  <a:gd name="T0" fmla="*/ 17 w 26"/>
                  <a:gd name="T1" fmla="*/ 6 h 24"/>
                  <a:gd name="T2" fmla="*/ 13 w 26"/>
                  <a:gd name="T3" fmla="*/ 11 h 24"/>
                  <a:gd name="T4" fmla="*/ 13 w 26"/>
                  <a:gd name="T5" fmla="*/ 4 h 24"/>
                  <a:gd name="T6" fmla="*/ 15 w 26"/>
                  <a:gd name="T7" fmla="*/ 1 h 24"/>
                  <a:gd name="T8" fmla="*/ 16 w 26"/>
                  <a:gd name="T9" fmla="*/ 0 h 24"/>
                  <a:gd name="T10" fmla="*/ 19 w 26"/>
                  <a:gd name="T11" fmla="*/ 1 h 24"/>
                  <a:gd name="T12" fmla="*/ 21 w 26"/>
                  <a:gd name="T13" fmla="*/ 3 h 24"/>
                  <a:gd name="T14" fmla="*/ 21 w 26"/>
                  <a:gd name="T15" fmla="*/ 4 h 24"/>
                  <a:gd name="T16" fmla="*/ 23 w 26"/>
                  <a:gd name="T17" fmla="*/ 5 h 24"/>
                  <a:gd name="T18" fmla="*/ 23 w 26"/>
                  <a:gd name="T19" fmla="*/ 5 h 24"/>
                  <a:gd name="T20" fmla="*/ 24 w 26"/>
                  <a:gd name="T21" fmla="*/ 5 h 24"/>
                  <a:gd name="T22" fmla="*/ 25 w 26"/>
                  <a:gd name="T23" fmla="*/ 8 h 24"/>
                  <a:gd name="T24" fmla="*/ 14 w 26"/>
                  <a:gd name="T25" fmla="*/ 23 h 24"/>
                  <a:gd name="T26" fmla="*/ 13 w 26"/>
                  <a:gd name="T27" fmla="*/ 24 h 24"/>
                  <a:gd name="T28" fmla="*/ 13 w 26"/>
                  <a:gd name="T29" fmla="*/ 16 h 24"/>
                  <a:gd name="T30" fmla="*/ 19 w 26"/>
                  <a:gd name="T31" fmla="*/ 8 h 24"/>
                  <a:gd name="T32" fmla="*/ 18 w 26"/>
                  <a:gd name="T33" fmla="*/ 7 h 24"/>
                  <a:gd name="T34" fmla="*/ 18 w 26"/>
                  <a:gd name="T35" fmla="*/ 7 h 24"/>
                  <a:gd name="T36" fmla="*/ 17 w 26"/>
                  <a:gd name="T37" fmla="*/ 6 h 24"/>
                  <a:gd name="T38" fmla="*/ 13 w 26"/>
                  <a:gd name="T39" fmla="*/ 11 h 24"/>
                  <a:gd name="T40" fmla="*/ 7 w 26"/>
                  <a:gd name="T41" fmla="*/ 19 h 24"/>
                  <a:gd name="T42" fmla="*/ 11 w 26"/>
                  <a:gd name="T43" fmla="*/ 19 h 24"/>
                  <a:gd name="T44" fmla="*/ 13 w 26"/>
                  <a:gd name="T45" fmla="*/ 16 h 24"/>
                  <a:gd name="T46" fmla="*/ 13 w 26"/>
                  <a:gd name="T47" fmla="*/ 24 h 24"/>
                  <a:gd name="T48" fmla="*/ 12 w 26"/>
                  <a:gd name="T49" fmla="*/ 24 h 24"/>
                  <a:gd name="T50" fmla="*/ 2 w 26"/>
                  <a:gd name="T51" fmla="*/ 24 h 24"/>
                  <a:gd name="T52" fmla="*/ 2 w 26"/>
                  <a:gd name="T53" fmla="*/ 24 h 24"/>
                  <a:gd name="T54" fmla="*/ 1 w 26"/>
                  <a:gd name="T55" fmla="*/ 24 h 24"/>
                  <a:gd name="T56" fmla="*/ 0 w 26"/>
                  <a:gd name="T57" fmla="*/ 20 h 24"/>
                  <a:gd name="T58" fmla="*/ 13 w 26"/>
                  <a:gd name="T59" fmla="*/ 4 h 24"/>
                  <a:gd name="T60" fmla="*/ 13 w 26"/>
                  <a:gd name="T6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" h="24">
                    <a:moveTo>
                      <a:pt x="17" y="6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6" y="0"/>
                      <a:pt x="16" y="0"/>
                    </a:cubicBezTo>
                    <a:cubicBezTo>
                      <a:pt x="17" y="0"/>
                      <a:pt x="19" y="0"/>
                      <a:pt x="19" y="1"/>
                    </a:cubicBezTo>
                    <a:cubicBezTo>
                      <a:pt x="20" y="2"/>
                      <a:pt x="20" y="3"/>
                      <a:pt x="21" y="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2" y="4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6"/>
                      <a:pt x="26" y="7"/>
                      <a:pt x="25" y="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3" y="24"/>
                      <a:pt x="13" y="24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8" y="8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6"/>
                    </a:cubicBezTo>
                    <a:close/>
                    <a:moveTo>
                      <a:pt x="13" y="11"/>
                    </a:moveTo>
                    <a:cubicBezTo>
                      <a:pt x="7" y="19"/>
                      <a:pt x="7" y="19"/>
                      <a:pt x="7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1" y="24"/>
                      <a:pt x="1" y="24"/>
                    </a:cubicBezTo>
                    <a:cubicBezTo>
                      <a:pt x="0" y="23"/>
                      <a:pt x="0" y="21"/>
                      <a:pt x="0" y="20"/>
                    </a:cubicBezTo>
                    <a:cubicBezTo>
                      <a:pt x="13" y="4"/>
                      <a:pt x="13" y="4"/>
                      <a:pt x="13" y="4"/>
                    </a:cubicBezTo>
                    <a:lnTo>
                      <a:pt x="1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2" name="Freeform 332"/>
              <p:cNvSpPr>
                <a:spLocks noEditPoints="1"/>
              </p:cNvSpPr>
              <p:nvPr/>
            </p:nvSpPr>
            <p:spPr bwMode="auto">
              <a:xfrm>
                <a:off x="8072450" y="4448201"/>
                <a:ext cx="36513" cy="36514"/>
              </a:xfrm>
              <a:custGeom>
                <a:avLst/>
                <a:gdLst>
                  <a:gd name="T0" fmla="*/ 8 w 16"/>
                  <a:gd name="T1" fmla="*/ 11 h 16"/>
                  <a:gd name="T2" fmla="*/ 8 w 16"/>
                  <a:gd name="T3" fmla="*/ 11 h 16"/>
                  <a:gd name="T4" fmla="*/ 9 w 16"/>
                  <a:gd name="T5" fmla="*/ 11 h 16"/>
                  <a:gd name="T6" fmla="*/ 9 w 16"/>
                  <a:gd name="T7" fmla="*/ 11 h 16"/>
                  <a:gd name="T8" fmla="*/ 11 w 16"/>
                  <a:gd name="T9" fmla="*/ 10 h 16"/>
                  <a:gd name="T10" fmla="*/ 11 w 16"/>
                  <a:gd name="T11" fmla="*/ 8 h 16"/>
                  <a:gd name="T12" fmla="*/ 11 w 16"/>
                  <a:gd name="T13" fmla="*/ 8 h 16"/>
                  <a:gd name="T14" fmla="*/ 11 w 16"/>
                  <a:gd name="T15" fmla="*/ 8 h 16"/>
                  <a:gd name="T16" fmla="*/ 11 w 16"/>
                  <a:gd name="T17" fmla="*/ 7 h 16"/>
                  <a:gd name="T18" fmla="*/ 8 w 16"/>
                  <a:gd name="T19" fmla="*/ 5 h 16"/>
                  <a:gd name="T20" fmla="*/ 8 w 16"/>
                  <a:gd name="T21" fmla="*/ 0 h 16"/>
                  <a:gd name="T22" fmla="*/ 13 w 16"/>
                  <a:gd name="T23" fmla="*/ 2 h 16"/>
                  <a:gd name="T24" fmla="*/ 16 w 16"/>
                  <a:gd name="T25" fmla="*/ 6 h 16"/>
                  <a:gd name="T26" fmla="*/ 16 w 16"/>
                  <a:gd name="T27" fmla="*/ 7 h 16"/>
                  <a:gd name="T28" fmla="*/ 16 w 16"/>
                  <a:gd name="T29" fmla="*/ 7 h 16"/>
                  <a:gd name="T30" fmla="*/ 16 w 16"/>
                  <a:gd name="T31" fmla="*/ 8 h 16"/>
                  <a:gd name="T32" fmla="*/ 16 w 16"/>
                  <a:gd name="T33" fmla="*/ 8 h 16"/>
                  <a:gd name="T34" fmla="*/ 16 w 16"/>
                  <a:gd name="T35" fmla="*/ 8 h 16"/>
                  <a:gd name="T36" fmla="*/ 14 w 16"/>
                  <a:gd name="T37" fmla="*/ 13 h 16"/>
                  <a:gd name="T38" fmla="*/ 10 w 16"/>
                  <a:gd name="T39" fmla="*/ 16 h 16"/>
                  <a:gd name="T40" fmla="*/ 9 w 16"/>
                  <a:gd name="T41" fmla="*/ 16 h 16"/>
                  <a:gd name="T42" fmla="*/ 9 w 16"/>
                  <a:gd name="T43" fmla="*/ 16 h 16"/>
                  <a:gd name="T44" fmla="*/ 9 w 16"/>
                  <a:gd name="T45" fmla="*/ 16 h 16"/>
                  <a:gd name="T46" fmla="*/ 8 w 16"/>
                  <a:gd name="T47" fmla="*/ 16 h 16"/>
                  <a:gd name="T48" fmla="*/ 8 w 16"/>
                  <a:gd name="T49" fmla="*/ 11 h 16"/>
                  <a:gd name="T50" fmla="*/ 8 w 16"/>
                  <a:gd name="T51" fmla="*/ 16 h 16"/>
                  <a:gd name="T52" fmla="*/ 3 w 16"/>
                  <a:gd name="T53" fmla="*/ 14 h 16"/>
                  <a:gd name="T54" fmla="*/ 1 w 16"/>
                  <a:gd name="T55" fmla="*/ 10 h 16"/>
                  <a:gd name="T56" fmla="*/ 0 w 16"/>
                  <a:gd name="T57" fmla="*/ 9 h 16"/>
                  <a:gd name="T58" fmla="*/ 0 w 16"/>
                  <a:gd name="T59" fmla="*/ 9 h 16"/>
                  <a:gd name="T60" fmla="*/ 2 w 16"/>
                  <a:gd name="T61" fmla="*/ 4 h 16"/>
                  <a:gd name="T62" fmla="*/ 6 w 16"/>
                  <a:gd name="T63" fmla="*/ 0 h 16"/>
                  <a:gd name="T64" fmla="*/ 7 w 16"/>
                  <a:gd name="T65" fmla="*/ 0 h 16"/>
                  <a:gd name="T66" fmla="*/ 8 w 16"/>
                  <a:gd name="T67" fmla="*/ 5 h 16"/>
                  <a:gd name="T68" fmla="*/ 7 w 16"/>
                  <a:gd name="T69" fmla="*/ 5 h 16"/>
                  <a:gd name="T70" fmla="*/ 6 w 16"/>
                  <a:gd name="T71" fmla="*/ 6 h 16"/>
                  <a:gd name="T72" fmla="*/ 5 w 16"/>
                  <a:gd name="T73" fmla="*/ 9 h 16"/>
                  <a:gd name="T74" fmla="*/ 5 w 16"/>
                  <a:gd name="T75" fmla="*/ 9 h 16"/>
                  <a:gd name="T76" fmla="*/ 6 w 16"/>
                  <a:gd name="T77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" h="16">
                    <a:moveTo>
                      <a:pt x="8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0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6"/>
                      <a:pt x="10" y="6"/>
                    </a:cubicBezTo>
                    <a:cubicBezTo>
                      <a:pt x="10" y="5"/>
                      <a:pt x="9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2" y="1"/>
                      <a:pt x="13" y="2"/>
                    </a:cubicBezTo>
                    <a:cubicBezTo>
                      <a:pt x="14" y="3"/>
                      <a:pt x="15" y="5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10"/>
                      <a:pt x="15" y="11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6"/>
                      <a:pt x="8" y="16"/>
                      <a:pt x="8" y="16"/>
                    </a:cubicBezTo>
                    <a:lnTo>
                      <a:pt x="8" y="11"/>
                    </a:lnTo>
                    <a:close/>
                    <a:moveTo>
                      <a:pt x="8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6"/>
                      <a:pt x="5" y="15"/>
                      <a:pt x="3" y="14"/>
                    </a:cubicBezTo>
                    <a:cubicBezTo>
                      <a:pt x="2" y="13"/>
                      <a:pt x="1" y="12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0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7"/>
                      <a:pt x="1" y="5"/>
                      <a:pt x="2" y="4"/>
                    </a:cubicBezTo>
                    <a:cubicBezTo>
                      <a:pt x="3" y="2"/>
                      <a:pt x="4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5" y="7"/>
                      <a:pt x="5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6" y="10"/>
                      <a:pt x="6" y="10"/>
                    </a:cubicBezTo>
                    <a:cubicBezTo>
                      <a:pt x="7" y="11"/>
                      <a:pt x="7" y="11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3" name="Freeform 333"/>
              <p:cNvSpPr>
                <a:spLocks noEditPoints="1"/>
              </p:cNvSpPr>
              <p:nvPr/>
            </p:nvSpPr>
            <p:spPr bwMode="auto">
              <a:xfrm>
                <a:off x="8116901" y="4468839"/>
                <a:ext cx="58738" cy="53976"/>
              </a:xfrm>
              <a:custGeom>
                <a:avLst/>
                <a:gdLst>
                  <a:gd name="T0" fmla="*/ 15 w 26"/>
                  <a:gd name="T1" fmla="*/ 19 h 24"/>
                  <a:gd name="T2" fmla="*/ 19 w 26"/>
                  <a:gd name="T3" fmla="*/ 19 h 24"/>
                  <a:gd name="T4" fmla="*/ 13 w 26"/>
                  <a:gd name="T5" fmla="*/ 11 h 24"/>
                  <a:gd name="T6" fmla="*/ 13 w 26"/>
                  <a:gd name="T7" fmla="*/ 4 h 24"/>
                  <a:gd name="T8" fmla="*/ 25 w 26"/>
                  <a:gd name="T9" fmla="*/ 20 h 24"/>
                  <a:gd name="T10" fmla="*/ 26 w 26"/>
                  <a:gd name="T11" fmla="*/ 22 h 24"/>
                  <a:gd name="T12" fmla="*/ 24 w 26"/>
                  <a:gd name="T13" fmla="*/ 24 h 24"/>
                  <a:gd name="T14" fmla="*/ 14 w 26"/>
                  <a:gd name="T15" fmla="*/ 24 h 24"/>
                  <a:gd name="T16" fmla="*/ 14 w 26"/>
                  <a:gd name="T17" fmla="*/ 24 h 24"/>
                  <a:gd name="T18" fmla="*/ 13 w 26"/>
                  <a:gd name="T19" fmla="*/ 24 h 24"/>
                  <a:gd name="T20" fmla="*/ 13 w 26"/>
                  <a:gd name="T21" fmla="*/ 16 h 24"/>
                  <a:gd name="T22" fmla="*/ 15 w 26"/>
                  <a:gd name="T23" fmla="*/ 19 h 24"/>
                  <a:gd name="T24" fmla="*/ 13 w 26"/>
                  <a:gd name="T25" fmla="*/ 11 h 24"/>
                  <a:gd name="T26" fmla="*/ 9 w 26"/>
                  <a:gd name="T27" fmla="*/ 6 h 24"/>
                  <a:gd name="T28" fmla="*/ 8 w 26"/>
                  <a:gd name="T29" fmla="*/ 7 h 24"/>
                  <a:gd name="T30" fmla="*/ 7 w 26"/>
                  <a:gd name="T31" fmla="*/ 8 h 24"/>
                  <a:gd name="T32" fmla="*/ 13 w 26"/>
                  <a:gd name="T33" fmla="*/ 16 h 24"/>
                  <a:gd name="T34" fmla="*/ 13 w 26"/>
                  <a:gd name="T35" fmla="*/ 24 h 24"/>
                  <a:gd name="T36" fmla="*/ 12 w 26"/>
                  <a:gd name="T37" fmla="*/ 23 h 24"/>
                  <a:gd name="T38" fmla="*/ 1 w 26"/>
                  <a:gd name="T39" fmla="*/ 9 h 24"/>
                  <a:gd name="T40" fmla="*/ 0 w 26"/>
                  <a:gd name="T41" fmla="*/ 7 h 24"/>
                  <a:gd name="T42" fmla="*/ 2 w 26"/>
                  <a:gd name="T43" fmla="*/ 5 h 24"/>
                  <a:gd name="T44" fmla="*/ 5 w 26"/>
                  <a:gd name="T45" fmla="*/ 4 h 24"/>
                  <a:gd name="T46" fmla="*/ 7 w 26"/>
                  <a:gd name="T47" fmla="*/ 2 h 24"/>
                  <a:gd name="T48" fmla="*/ 7 w 26"/>
                  <a:gd name="T49" fmla="*/ 1 h 24"/>
                  <a:gd name="T50" fmla="*/ 11 w 26"/>
                  <a:gd name="T51" fmla="*/ 1 h 24"/>
                  <a:gd name="T52" fmla="*/ 13 w 26"/>
                  <a:gd name="T53" fmla="*/ 4 h 24"/>
                  <a:gd name="T54" fmla="*/ 13 w 26"/>
                  <a:gd name="T55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" h="24">
                    <a:moveTo>
                      <a:pt x="15" y="19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1"/>
                      <a:pt x="26" y="21"/>
                      <a:pt x="26" y="22"/>
                    </a:cubicBezTo>
                    <a:cubicBezTo>
                      <a:pt x="26" y="23"/>
                      <a:pt x="25" y="24"/>
                      <a:pt x="2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3" y="24"/>
                      <a:pt x="13" y="24"/>
                    </a:cubicBezTo>
                    <a:cubicBezTo>
                      <a:pt x="13" y="16"/>
                      <a:pt x="13" y="16"/>
                      <a:pt x="13" y="16"/>
                    </a:cubicBezTo>
                    <a:lnTo>
                      <a:pt x="15" y="19"/>
                    </a:lnTo>
                    <a:close/>
                    <a:moveTo>
                      <a:pt x="13" y="11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3"/>
                      <a:pt x="12" y="23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6"/>
                      <a:pt x="1" y="5"/>
                      <a:pt x="2" y="5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3"/>
                      <a:pt x="6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10" y="0"/>
                      <a:pt x="11" y="1"/>
                    </a:cubicBezTo>
                    <a:cubicBezTo>
                      <a:pt x="13" y="4"/>
                      <a:pt x="13" y="4"/>
                      <a:pt x="13" y="4"/>
                    </a:cubicBezTo>
                    <a:lnTo>
                      <a:pt x="1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4" name="Freeform 334"/>
              <p:cNvSpPr>
                <a:spLocks noEditPoints="1"/>
              </p:cNvSpPr>
              <p:nvPr/>
            </p:nvSpPr>
            <p:spPr bwMode="auto">
              <a:xfrm>
                <a:off x="8104201" y="4448201"/>
                <a:ext cx="36513" cy="36514"/>
              </a:xfrm>
              <a:custGeom>
                <a:avLst/>
                <a:gdLst>
                  <a:gd name="T0" fmla="*/ 8 w 16"/>
                  <a:gd name="T1" fmla="*/ 5 h 16"/>
                  <a:gd name="T2" fmla="*/ 8 w 16"/>
                  <a:gd name="T3" fmla="*/ 0 h 16"/>
                  <a:gd name="T4" fmla="*/ 9 w 16"/>
                  <a:gd name="T5" fmla="*/ 0 h 16"/>
                  <a:gd name="T6" fmla="*/ 14 w 16"/>
                  <a:gd name="T7" fmla="*/ 4 h 16"/>
                  <a:gd name="T8" fmla="*/ 15 w 16"/>
                  <a:gd name="T9" fmla="*/ 9 h 16"/>
                  <a:gd name="T10" fmla="*/ 15 w 16"/>
                  <a:gd name="T11" fmla="*/ 9 h 16"/>
                  <a:gd name="T12" fmla="*/ 15 w 16"/>
                  <a:gd name="T13" fmla="*/ 10 h 16"/>
                  <a:gd name="T14" fmla="*/ 12 w 16"/>
                  <a:gd name="T15" fmla="*/ 14 h 16"/>
                  <a:gd name="T16" fmla="*/ 8 w 16"/>
                  <a:gd name="T17" fmla="*/ 16 h 16"/>
                  <a:gd name="T18" fmla="*/ 8 w 16"/>
                  <a:gd name="T19" fmla="*/ 11 h 16"/>
                  <a:gd name="T20" fmla="*/ 8 w 16"/>
                  <a:gd name="T21" fmla="*/ 11 h 16"/>
                  <a:gd name="T22" fmla="*/ 11 w 16"/>
                  <a:gd name="T23" fmla="*/ 9 h 16"/>
                  <a:gd name="T24" fmla="*/ 11 w 16"/>
                  <a:gd name="T25" fmla="*/ 9 h 16"/>
                  <a:gd name="T26" fmla="*/ 11 w 16"/>
                  <a:gd name="T27" fmla="*/ 9 h 16"/>
                  <a:gd name="T28" fmla="*/ 8 w 16"/>
                  <a:gd name="T29" fmla="*/ 5 h 16"/>
                  <a:gd name="T30" fmla="*/ 8 w 16"/>
                  <a:gd name="T31" fmla="*/ 5 h 16"/>
                  <a:gd name="T32" fmla="*/ 5 w 16"/>
                  <a:gd name="T33" fmla="*/ 7 h 16"/>
                  <a:gd name="T34" fmla="*/ 5 w 16"/>
                  <a:gd name="T35" fmla="*/ 8 h 16"/>
                  <a:gd name="T36" fmla="*/ 5 w 16"/>
                  <a:gd name="T37" fmla="*/ 8 h 16"/>
                  <a:gd name="T38" fmla="*/ 5 w 16"/>
                  <a:gd name="T39" fmla="*/ 8 h 16"/>
                  <a:gd name="T40" fmla="*/ 5 w 16"/>
                  <a:gd name="T41" fmla="*/ 8 h 16"/>
                  <a:gd name="T42" fmla="*/ 5 w 16"/>
                  <a:gd name="T43" fmla="*/ 10 h 16"/>
                  <a:gd name="T44" fmla="*/ 5 w 16"/>
                  <a:gd name="T45" fmla="*/ 10 h 16"/>
                  <a:gd name="T46" fmla="*/ 7 w 16"/>
                  <a:gd name="T47" fmla="*/ 11 h 16"/>
                  <a:gd name="T48" fmla="*/ 7 w 16"/>
                  <a:gd name="T49" fmla="*/ 11 h 16"/>
                  <a:gd name="T50" fmla="*/ 7 w 16"/>
                  <a:gd name="T51" fmla="*/ 11 h 16"/>
                  <a:gd name="T52" fmla="*/ 8 w 16"/>
                  <a:gd name="T53" fmla="*/ 16 h 16"/>
                  <a:gd name="T54" fmla="*/ 7 w 16"/>
                  <a:gd name="T55" fmla="*/ 16 h 16"/>
                  <a:gd name="T56" fmla="*/ 7 w 16"/>
                  <a:gd name="T57" fmla="*/ 16 h 16"/>
                  <a:gd name="T58" fmla="*/ 7 w 16"/>
                  <a:gd name="T59" fmla="*/ 16 h 16"/>
                  <a:gd name="T60" fmla="*/ 6 w 16"/>
                  <a:gd name="T61" fmla="*/ 16 h 16"/>
                  <a:gd name="T62" fmla="*/ 6 w 16"/>
                  <a:gd name="T63" fmla="*/ 16 h 16"/>
                  <a:gd name="T64" fmla="*/ 1 w 16"/>
                  <a:gd name="T65" fmla="*/ 13 h 16"/>
                  <a:gd name="T66" fmla="*/ 0 w 16"/>
                  <a:gd name="T67" fmla="*/ 8 h 16"/>
                  <a:gd name="T68" fmla="*/ 0 w 16"/>
                  <a:gd name="T69" fmla="*/ 8 h 16"/>
                  <a:gd name="T70" fmla="*/ 0 w 16"/>
                  <a:gd name="T71" fmla="*/ 8 h 16"/>
                  <a:gd name="T72" fmla="*/ 0 w 16"/>
                  <a:gd name="T73" fmla="*/ 7 h 16"/>
                  <a:gd name="T74" fmla="*/ 0 w 16"/>
                  <a:gd name="T75" fmla="*/ 6 h 16"/>
                  <a:gd name="T76" fmla="*/ 3 w 16"/>
                  <a:gd name="T77" fmla="*/ 2 h 16"/>
                  <a:gd name="T78" fmla="*/ 8 w 16"/>
                  <a:gd name="T79" fmla="*/ 0 h 16"/>
                  <a:gd name="T80" fmla="*/ 0 w 16"/>
                  <a:gd name="T8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" h="16"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1"/>
                      <a:pt x="13" y="2"/>
                      <a:pt x="14" y="4"/>
                    </a:cubicBezTo>
                    <a:cubicBezTo>
                      <a:pt x="15" y="5"/>
                      <a:pt x="16" y="7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2"/>
                      <a:pt x="14" y="13"/>
                      <a:pt x="12" y="14"/>
                    </a:cubicBezTo>
                    <a:cubicBezTo>
                      <a:pt x="11" y="15"/>
                      <a:pt x="9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9" y="11"/>
                      <a:pt x="9" y="10"/>
                    </a:cubicBezTo>
                    <a:cubicBezTo>
                      <a:pt x="10" y="10"/>
                      <a:pt x="10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8"/>
                      <a:pt x="10" y="7"/>
                      <a:pt x="10" y="6"/>
                    </a:cubicBezTo>
                    <a:cubicBezTo>
                      <a:pt x="10" y="6"/>
                      <a:pt x="9" y="5"/>
                      <a:pt x="8" y="5"/>
                    </a:cubicBezTo>
                    <a:close/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6" y="5"/>
                      <a:pt x="6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5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0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5" name="Freeform 335"/>
              <p:cNvSpPr>
                <a:spLocks noEditPoints="1"/>
              </p:cNvSpPr>
              <p:nvPr/>
            </p:nvSpPr>
            <p:spPr bwMode="auto">
              <a:xfrm>
                <a:off x="8013713" y="4519640"/>
                <a:ext cx="185738" cy="96839"/>
              </a:xfrm>
              <a:custGeom>
                <a:avLst/>
                <a:gdLst>
                  <a:gd name="T0" fmla="*/ 41 w 82"/>
                  <a:gd name="T1" fmla="*/ 38 h 43"/>
                  <a:gd name="T2" fmla="*/ 67 w 82"/>
                  <a:gd name="T3" fmla="*/ 38 h 43"/>
                  <a:gd name="T4" fmla="*/ 76 w 82"/>
                  <a:gd name="T5" fmla="*/ 4 h 43"/>
                  <a:gd name="T6" fmla="*/ 71 w 82"/>
                  <a:gd name="T7" fmla="*/ 4 h 43"/>
                  <a:gd name="T8" fmla="*/ 62 w 82"/>
                  <a:gd name="T9" fmla="*/ 4 h 43"/>
                  <a:gd name="T10" fmla="*/ 41 w 82"/>
                  <a:gd name="T11" fmla="*/ 4 h 43"/>
                  <a:gd name="T12" fmla="*/ 41 w 82"/>
                  <a:gd name="T13" fmla="*/ 0 h 43"/>
                  <a:gd name="T14" fmla="*/ 62 w 82"/>
                  <a:gd name="T15" fmla="*/ 0 h 43"/>
                  <a:gd name="T16" fmla="*/ 71 w 82"/>
                  <a:gd name="T17" fmla="*/ 0 h 43"/>
                  <a:gd name="T18" fmla="*/ 79 w 82"/>
                  <a:gd name="T19" fmla="*/ 0 h 43"/>
                  <a:gd name="T20" fmla="*/ 79 w 82"/>
                  <a:gd name="T21" fmla="*/ 0 h 43"/>
                  <a:gd name="T22" fmla="*/ 80 w 82"/>
                  <a:gd name="T23" fmla="*/ 0 h 43"/>
                  <a:gd name="T24" fmla="*/ 81 w 82"/>
                  <a:gd name="T25" fmla="*/ 3 h 43"/>
                  <a:gd name="T26" fmla="*/ 71 w 82"/>
                  <a:gd name="T27" fmla="*/ 41 h 43"/>
                  <a:gd name="T28" fmla="*/ 69 w 82"/>
                  <a:gd name="T29" fmla="*/ 43 h 43"/>
                  <a:gd name="T30" fmla="*/ 41 w 82"/>
                  <a:gd name="T31" fmla="*/ 43 h 43"/>
                  <a:gd name="T32" fmla="*/ 41 w 82"/>
                  <a:gd name="T33" fmla="*/ 38 h 43"/>
                  <a:gd name="T34" fmla="*/ 6 w 82"/>
                  <a:gd name="T35" fmla="*/ 4 h 43"/>
                  <a:gd name="T36" fmla="*/ 15 w 82"/>
                  <a:gd name="T37" fmla="*/ 38 h 43"/>
                  <a:gd name="T38" fmla="*/ 41 w 82"/>
                  <a:gd name="T39" fmla="*/ 38 h 43"/>
                  <a:gd name="T40" fmla="*/ 41 w 82"/>
                  <a:gd name="T41" fmla="*/ 43 h 43"/>
                  <a:gd name="T42" fmla="*/ 13 w 82"/>
                  <a:gd name="T43" fmla="*/ 43 h 43"/>
                  <a:gd name="T44" fmla="*/ 13 w 82"/>
                  <a:gd name="T45" fmla="*/ 43 h 43"/>
                  <a:gd name="T46" fmla="*/ 10 w 82"/>
                  <a:gd name="T47" fmla="*/ 41 h 43"/>
                  <a:gd name="T48" fmla="*/ 0 w 82"/>
                  <a:gd name="T49" fmla="*/ 3 h 43"/>
                  <a:gd name="T50" fmla="*/ 0 w 82"/>
                  <a:gd name="T51" fmla="*/ 2 h 43"/>
                  <a:gd name="T52" fmla="*/ 3 w 82"/>
                  <a:gd name="T53" fmla="*/ 0 h 43"/>
                  <a:gd name="T54" fmla="*/ 11 w 82"/>
                  <a:gd name="T55" fmla="*/ 0 h 43"/>
                  <a:gd name="T56" fmla="*/ 20 w 82"/>
                  <a:gd name="T57" fmla="*/ 0 h 43"/>
                  <a:gd name="T58" fmla="*/ 41 w 82"/>
                  <a:gd name="T59" fmla="*/ 0 h 43"/>
                  <a:gd name="T60" fmla="*/ 41 w 82"/>
                  <a:gd name="T61" fmla="*/ 4 h 43"/>
                  <a:gd name="T62" fmla="*/ 20 w 82"/>
                  <a:gd name="T63" fmla="*/ 4 h 43"/>
                  <a:gd name="T64" fmla="*/ 11 w 82"/>
                  <a:gd name="T65" fmla="*/ 4 h 43"/>
                  <a:gd name="T66" fmla="*/ 6 w 82"/>
                  <a:gd name="T67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43">
                    <a:moveTo>
                      <a:pt x="41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79" y="0"/>
                      <a:pt x="80" y="0"/>
                    </a:cubicBezTo>
                    <a:cubicBezTo>
                      <a:pt x="81" y="0"/>
                      <a:pt x="82" y="1"/>
                      <a:pt x="81" y="3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1" y="42"/>
                      <a:pt x="70" y="43"/>
                      <a:pt x="69" y="43"/>
                    </a:cubicBezTo>
                    <a:cubicBezTo>
                      <a:pt x="41" y="43"/>
                      <a:pt x="41" y="43"/>
                      <a:pt x="41" y="43"/>
                    </a:cubicBezTo>
                    <a:lnTo>
                      <a:pt x="41" y="38"/>
                    </a:lnTo>
                    <a:close/>
                    <a:moveTo>
                      <a:pt x="6" y="4"/>
                    </a:moveTo>
                    <a:cubicBezTo>
                      <a:pt x="15" y="38"/>
                      <a:pt x="15" y="38"/>
                      <a:pt x="15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2" y="43"/>
                      <a:pt x="11" y="42"/>
                      <a:pt x="1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6" name="Freeform 339"/>
              <p:cNvSpPr>
                <a:spLocks noEditPoints="1"/>
              </p:cNvSpPr>
              <p:nvPr/>
            </p:nvSpPr>
            <p:spPr bwMode="auto">
              <a:xfrm>
                <a:off x="7164400" y="996956"/>
                <a:ext cx="82550" cy="139701"/>
              </a:xfrm>
              <a:custGeom>
                <a:avLst/>
                <a:gdLst>
                  <a:gd name="T0" fmla="*/ 32 w 37"/>
                  <a:gd name="T1" fmla="*/ 45 h 62"/>
                  <a:gd name="T2" fmla="*/ 32 w 37"/>
                  <a:gd name="T3" fmla="*/ 36 h 62"/>
                  <a:gd name="T4" fmla="*/ 32 w 37"/>
                  <a:gd name="T5" fmla="*/ 18 h 62"/>
                  <a:gd name="T6" fmla="*/ 32 w 37"/>
                  <a:gd name="T7" fmla="*/ 17 h 62"/>
                  <a:gd name="T8" fmla="*/ 32 w 37"/>
                  <a:gd name="T9" fmla="*/ 16 h 62"/>
                  <a:gd name="T10" fmla="*/ 32 w 37"/>
                  <a:gd name="T11" fmla="*/ 16 h 62"/>
                  <a:gd name="T12" fmla="*/ 25 w 37"/>
                  <a:gd name="T13" fmla="*/ 8 h 62"/>
                  <a:gd name="T14" fmla="*/ 18 w 37"/>
                  <a:gd name="T15" fmla="*/ 6 h 62"/>
                  <a:gd name="T16" fmla="*/ 18 w 37"/>
                  <a:gd name="T17" fmla="*/ 1 h 62"/>
                  <a:gd name="T18" fmla="*/ 28 w 37"/>
                  <a:gd name="T19" fmla="*/ 4 h 62"/>
                  <a:gd name="T20" fmla="*/ 36 w 37"/>
                  <a:gd name="T21" fmla="*/ 15 h 62"/>
                  <a:gd name="T22" fmla="*/ 36 w 37"/>
                  <a:gd name="T23" fmla="*/ 15 h 62"/>
                  <a:gd name="T24" fmla="*/ 36 w 37"/>
                  <a:gd name="T25" fmla="*/ 16 h 62"/>
                  <a:gd name="T26" fmla="*/ 37 w 37"/>
                  <a:gd name="T27" fmla="*/ 18 h 62"/>
                  <a:gd name="T28" fmla="*/ 37 w 37"/>
                  <a:gd name="T29" fmla="*/ 36 h 62"/>
                  <a:gd name="T30" fmla="*/ 37 w 37"/>
                  <a:gd name="T31" fmla="*/ 45 h 62"/>
                  <a:gd name="T32" fmla="*/ 29 w 37"/>
                  <a:gd name="T33" fmla="*/ 57 h 62"/>
                  <a:gd name="T34" fmla="*/ 18 w 37"/>
                  <a:gd name="T35" fmla="*/ 62 h 62"/>
                  <a:gd name="T36" fmla="*/ 18 w 37"/>
                  <a:gd name="T37" fmla="*/ 57 h 62"/>
                  <a:gd name="T38" fmla="*/ 26 w 37"/>
                  <a:gd name="T39" fmla="*/ 53 h 62"/>
                  <a:gd name="T40" fmla="*/ 32 w 37"/>
                  <a:gd name="T41" fmla="*/ 45 h 62"/>
                  <a:gd name="T42" fmla="*/ 18 w 37"/>
                  <a:gd name="T43" fmla="*/ 6 h 62"/>
                  <a:gd name="T44" fmla="*/ 12 w 37"/>
                  <a:gd name="T45" fmla="*/ 5 h 62"/>
                  <a:gd name="T46" fmla="*/ 5 w 37"/>
                  <a:gd name="T47" fmla="*/ 5 h 62"/>
                  <a:gd name="T48" fmla="*/ 5 w 37"/>
                  <a:gd name="T49" fmla="*/ 57 h 62"/>
                  <a:gd name="T50" fmla="*/ 12 w 37"/>
                  <a:gd name="T51" fmla="*/ 57 h 62"/>
                  <a:gd name="T52" fmla="*/ 18 w 37"/>
                  <a:gd name="T53" fmla="*/ 57 h 62"/>
                  <a:gd name="T54" fmla="*/ 18 w 37"/>
                  <a:gd name="T55" fmla="*/ 62 h 62"/>
                  <a:gd name="T56" fmla="*/ 12 w 37"/>
                  <a:gd name="T57" fmla="*/ 62 h 62"/>
                  <a:gd name="T58" fmla="*/ 2 w 37"/>
                  <a:gd name="T59" fmla="*/ 62 h 62"/>
                  <a:gd name="T60" fmla="*/ 0 w 37"/>
                  <a:gd name="T61" fmla="*/ 60 h 62"/>
                  <a:gd name="T62" fmla="*/ 0 w 37"/>
                  <a:gd name="T63" fmla="*/ 3 h 62"/>
                  <a:gd name="T64" fmla="*/ 2 w 37"/>
                  <a:gd name="T65" fmla="*/ 0 h 62"/>
                  <a:gd name="T66" fmla="*/ 12 w 37"/>
                  <a:gd name="T67" fmla="*/ 0 h 62"/>
                  <a:gd name="T68" fmla="*/ 18 w 37"/>
                  <a:gd name="T69" fmla="*/ 1 h 62"/>
                  <a:gd name="T70" fmla="*/ 18 w 37"/>
                  <a:gd name="T71" fmla="*/ 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62">
                    <a:moveTo>
                      <a:pt x="32" y="45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1" y="13"/>
                      <a:pt x="29" y="10"/>
                      <a:pt x="25" y="8"/>
                    </a:cubicBezTo>
                    <a:cubicBezTo>
                      <a:pt x="23" y="7"/>
                      <a:pt x="21" y="6"/>
                      <a:pt x="18" y="6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2" y="1"/>
                      <a:pt x="25" y="3"/>
                      <a:pt x="28" y="4"/>
                    </a:cubicBezTo>
                    <a:cubicBezTo>
                      <a:pt x="32" y="7"/>
                      <a:pt x="35" y="11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7"/>
                      <a:pt x="37" y="17"/>
                      <a:pt x="37" y="18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50"/>
                      <a:pt x="34" y="54"/>
                      <a:pt x="29" y="57"/>
                    </a:cubicBezTo>
                    <a:cubicBezTo>
                      <a:pt x="26" y="59"/>
                      <a:pt x="22" y="61"/>
                      <a:pt x="18" y="62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21" y="56"/>
                      <a:pt x="24" y="55"/>
                      <a:pt x="26" y="53"/>
                    </a:cubicBezTo>
                    <a:cubicBezTo>
                      <a:pt x="30" y="51"/>
                      <a:pt x="32" y="48"/>
                      <a:pt x="32" y="45"/>
                    </a:cubicBezTo>
                    <a:close/>
                    <a:moveTo>
                      <a:pt x="18" y="6"/>
                    </a:moveTo>
                    <a:cubicBezTo>
                      <a:pt x="16" y="5"/>
                      <a:pt x="14" y="5"/>
                      <a:pt x="1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4" y="57"/>
                      <a:pt x="16" y="57"/>
                      <a:pt x="18" y="57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6" y="62"/>
                      <a:pt x="14" y="62"/>
                      <a:pt x="12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1" y="62"/>
                      <a:pt x="0" y="61"/>
                      <a:pt x="0" y="6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0"/>
                      <a:pt x="18" y="1"/>
                    </a:cubicBezTo>
                    <a:lnTo>
                      <a:pt x="1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7" name="Freeform 340"/>
              <p:cNvSpPr>
                <a:spLocks noEditPoints="1"/>
              </p:cNvSpPr>
              <p:nvPr/>
            </p:nvSpPr>
            <p:spPr bwMode="auto">
              <a:xfrm>
                <a:off x="6989773" y="996957"/>
                <a:ext cx="80963" cy="139701"/>
              </a:xfrm>
              <a:custGeom>
                <a:avLst/>
                <a:gdLst>
                  <a:gd name="T0" fmla="*/ 18 w 36"/>
                  <a:gd name="T1" fmla="*/ 1 h 62"/>
                  <a:gd name="T2" fmla="*/ 24 w 36"/>
                  <a:gd name="T3" fmla="*/ 0 h 62"/>
                  <a:gd name="T4" fmla="*/ 34 w 36"/>
                  <a:gd name="T5" fmla="*/ 0 h 62"/>
                  <a:gd name="T6" fmla="*/ 36 w 36"/>
                  <a:gd name="T7" fmla="*/ 3 h 62"/>
                  <a:gd name="T8" fmla="*/ 36 w 36"/>
                  <a:gd name="T9" fmla="*/ 60 h 62"/>
                  <a:gd name="T10" fmla="*/ 34 w 36"/>
                  <a:gd name="T11" fmla="*/ 62 h 62"/>
                  <a:gd name="T12" fmla="*/ 24 w 36"/>
                  <a:gd name="T13" fmla="*/ 62 h 62"/>
                  <a:gd name="T14" fmla="*/ 18 w 36"/>
                  <a:gd name="T15" fmla="*/ 62 h 62"/>
                  <a:gd name="T16" fmla="*/ 18 w 36"/>
                  <a:gd name="T17" fmla="*/ 57 h 62"/>
                  <a:gd name="T18" fmla="*/ 24 w 36"/>
                  <a:gd name="T19" fmla="*/ 57 h 62"/>
                  <a:gd name="T20" fmla="*/ 31 w 36"/>
                  <a:gd name="T21" fmla="*/ 57 h 62"/>
                  <a:gd name="T22" fmla="*/ 31 w 36"/>
                  <a:gd name="T23" fmla="*/ 5 h 62"/>
                  <a:gd name="T24" fmla="*/ 24 w 36"/>
                  <a:gd name="T25" fmla="*/ 5 h 62"/>
                  <a:gd name="T26" fmla="*/ 18 w 36"/>
                  <a:gd name="T27" fmla="*/ 6 h 62"/>
                  <a:gd name="T28" fmla="*/ 18 w 36"/>
                  <a:gd name="T29" fmla="*/ 1 h 62"/>
                  <a:gd name="T30" fmla="*/ 0 w 36"/>
                  <a:gd name="T31" fmla="*/ 45 h 62"/>
                  <a:gd name="T32" fmla="*/ 0 w 36"/>
                  <a:gd name="T33" fmla="*/ 36 h 62"/>
                  <a:gd name="T34" fmla="*/ 0 w 36"/>
                  <a:gd name="T35" fmla="*/ 18 h 62"/>
                  <a:gd name="T36" fmla="*/ 0 w 36"/>
                  <a:gd name="T37" fmla="*/ 16 h 62"/>
                  <a:gd name="T38" fmla="*/ 0 w 36"/>
                  <a:gd name="T39" fmla="*/ 15 h 62"/>
                  <a:gd name="T40" fmla="*/ 0 w 36"/>
                  <a:gd name="T41" fmla="*/ 15 h 62"/>
                  <a:gd name="T42" fmla="*/ 8 w 36"/>
                  <a:gd name="T43" fmla="*/ 4 h 62"/>
                  <a:gd name="T44" fmla="*/ 18 w 36"/>
                  <a:gd name="T45" fmla="*/ 1 h 62"/>
                  <a:gd name="T46" fmla="*/ 18 w 36"/>
                  <a:gd name="T47" fmla="*/ 6 h 62"/>
                  <a:gd name="T48" fmla="*/ 11 w 36"/>
                  <a:gd name="T49" fmla="*/ 8 h 62"/>
                  <a:gd name="T50" fmla="*/ 5 w 36"/>
                  <a:gd name="T51" fmla="*/ 16 h 62"/>
                  <a:gd name="T52" fmla="*/ 5 w 36"/>
                  <a:gd name="T53" fmla="*/ 16 h 62"/>
                  <a:gd name="T54" fmla="*/ 5 w 36"/>
                  <a:gd name="T55" fmla="*/ 17 h 62"/>
                  <a:gd name="T56" fmla="*/ 4 w 36"/>
                  <a:gd name="T57" fmla="*/ 18 h 62"/>
                  <a:gd name="T58" fmla="*/ 4 w 36"/>
                  <a:gd name="T59" fmla="*/ 36 h 62"/>
                  <a:gd name="T60" fmla="*/ 4 w 36"/>
                  <a:gd name="T61" fmla="*/ 45 h 62"/>
                  <a:gd name="T62" fmla="*/ 10 w 36"/>
                  <a:gd name="T63" fmla="*/ 53 h 62"/>
                  <a:gd name="T64" fmla="*/ 18 w 36"/>
                  <a:gd name="T65" fmla="*/ 57 h 62"/>
                  <a:gd name="T66" fmla="*/ 18 w 36"/>
                  <a:gd name="T67" fmla="*/ 62 h 62"/>
                  <a:gd name="T68" fmla="*/ 7 w 36"/>
                  <a:gd name="T69" fmla="*/ 57 h 62"/>
                  <a:gd name="T70" fmla="*/ 0 w 36"/>
                  <a:gd name="T71" fmla="*/ 4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" h="62">
                    <a:moveTo>
                      <a:pt x="18" y="1"/>
                    </a:moveTo>
                    <a:cubicBezTo>
                      <a:pt x="20" y="0"/>
                      <a:pt x="22" y="0"/>
                      <a:pt x="2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6" y="1"/>
                      <a:pt x="36" y="3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61"/>
                      <a:pt x="35" y="62"/>
                      <a:pt x="3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2" y="62"/>
                      <a:pt x="20" y="62"/>
                      <a:pt x="18" y="62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20" y="57"/>
                      <a:pt x="22" y="57"/>
                      <a:pt x="24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2" y="5"/>
                      <a:pt x="20" y="5"/>
                      <a:pt x="18" y="6"/>
                    </a:cubicBezTo>
                    <a:lnTo>
                      <a:pt x="18" y="1"/>
                    </a:lnTo>
                    <a:close/>
                    <a:moveTo>
                      <a:pt x="0" y="45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0" y="16"/>
                      <a:pt x="0" y="16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1"/>
                      <a:pt x="4" y="7"/>
                      <a:pt x="8" y="4"/>
                    </a:cubicBezTo>
                    <a:cubicBezTo>
                      <a:pt x="11" y="3"/>
                      <a:pt x="14" y="1"/>
                      <a:pt x="18" y="1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5" y="6"/>
                      <a:pt x="13" y="7"/>
                      <a:pt x="11" y="8"/>
                    </a:cubicBezTo>
                    <a:cubicBezTo>
                      <a:pt x="8" y="10"/>
                      <a:pt x="5" y="13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7"/>
                      <a:pt x="5" y="17"/>
                    </a:cubicBezTo>
                    <a:cubicBezTo>
                      <a:pt x="5" y="17"/>
                      <a:pt x="4" y="17"/>
                      <a:pt x="4" y="18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8"/>
                      <a:pt x="7" y="51"/>
                      <a:pt x="10" y="53"/>
                    </a:cubicBezTo>
                    <a:cubicBezTo>
                      <a:pt x="12" y="55"/>
                      <a:pt x="15" y="56"/>
                      <a:pt x="18" y="57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61"/>
                      <a:pt x="10" y="59"/>
                      <a:pt x="7" y="57"/>
                    </a:cubicBezTo>
                    <a:cubicBezTo>
                      <a:pt x="3" y="54"/>
                      <a:pt x="0" y="50"/>
                      <a:pt x="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8" name="Freeform 342"/>
              <p:cNvSpPr>
                <a:spLocks noEditPoints="1"/>
              </p:cNvSpPr>
              <p:nvPr/>
            </p:nvSpPr>
            <p:spPr bwMode="auto">
              <a:xfrm>
                <a:off x="10388612" y="1665297"/>
                <a:ext cx="107950" cy="106363"/>
              </a:xfrm>
              <a:custGeom>
                <a:avLst/>
                <a:gdLst>
                  <a:gd name="T0" fmla="*/ 37 w 48"/>
                  <a:gd name="T1" fmla="*/ 41 h 47"/>
                  <a:gd name="T2" fmla="*/ 42 w 48"/>
                  <a:gd name="T3" fmla="*/ 37 h 47"/>
                  <a:gd name="T4" fmla="*/ 24 w 48"/>
                  <a:gd name="T5" fmla="*/ 19 h 47"/>
                  <a:gd name="T6" fmla="*/ 24 w 48"/>
                  <a:gd name="T7" fmla="*/ 12 h 47"/>
                  <a:gd name="T8" fmla="*/ 47 w 48"/>
                  <a:gd name="T9" fmla="*/ 35 h 47"/>
                  <a:gd name="T10" fmla="*/ 47 w 48"/>
                  <a:gd name="T11" fmla="*/ 35 h 47"/>
                  <a:gd name="T12" fmla="*/ 47 w 48"/>
                  <a:gd name="T13" fmla="*/ 35 h 47"/>
                  <a:gd name="T14" fmla="*/ 47 w 48"/>
                  <a:gd name="T15" fmla="*/ 39 h 47"/>
                  <a:gd name="T16" fmla="*/ 39 w 48"/>
                  <a:gd name="T17" fmla="*/ 46 h 47"/>
                  <a:gd name="T18" fmla="*/ 39 w 48"/>
                  <a:gd name="T19" fmla="*/ 46 h 47"/>
                  <a:gd name="T20" fmla="*/ 35 w 48"/>
                  <a:gd name="T21" fmla="*/ 46 h 47"/>
                  <a:gd name="T22" fmla="*/ 24 w 48"/>
                  <a:gd name="T23" fmla="*/ 35 h 47"/>
                  <a:gd name="T24" fmla="*/ 24 w 48"/>
                  <a:gd name="T25" fmla="*/ 28 h 47"/>
                  <a:gd name="T26" fmla="*/ 37 w 48"/>
                  <a:gd name="T27" fmla="*/ 41 h 47"/>
                  <a:gd name="T28" fmla="*/ 24 w 48"/>
                  <a:gd name="T29" fmla="*/ 19 h 47"/>
                  <a:gd name="T30" fmla="*/ 11 w 48"/>
                  <a:gd name="T31" fmla="*/ 6 h 47"/>
                  <a:gd name="T32" fmla="*/ 6 w 48"/>
                  <a:gd name="T33" fmla="*/ 10 h 47"/>
                  <a:gd name="T34" fmla="*/ 24 w 48"/>
                  <a:gd name="T35" fmla="*/ 28 h 47"/>
                  <a:gd name="T36" fmla="*/ 24 w 48"/>
                  <a:gd name="T37" fmla="*/ 35 h 47"/>
                  <a:gd name="T38" fmla="*/ 1 w 48"/>
                  <a:gd name="T39" fmla="*/ 12 h 47"/>
                  <a:gd name="T40" fmla="*/ 1 w 48"/>
                  <a:gd name="T41" fmla="*/ 9 h 47"/>
                  <a:gd name="T42" fmla="*/ 9 w 48"/>
                  <a:gd name="T43" fmla="*/ 1 h 47"/>
                  <a:gd name="T44" fmla="*/ 12 w 48"/>
                  <a:gd name="T45" fmla="*/ 1 h 47"/>
                  <a:gd name="T46" fmla="*/ 24 w 48"/>
                  <a:gd name="T47" fmla="*/ 12 h 47"/>
                  <a:gd name="T48" fmla="*/ 24 w 48"/>
                  <a:gd name="T4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" h="47">
                    <a:moveTo>
                      <a:pt x="37" y="41"/>
                    </a:moveTo>
                    <a:cubicBezTo>
                      <a:pt x="42" y="37"/>
                      <a:pt x="42" y="37"/>
                      <a:pt x="42" y="37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8" y="36"/>
                      <a:pt x="48" y="38"/>
                      <a:pt x="47" y="39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7"/>
                      <a:pt x="36" y="47"/>
                      <a:pt x="35" y="4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28"/>
                      <a:pt x="24" y="28"/>
                      <a:pt x="24" y="28"/>
                    </a:cubicBezTo>
                    <a:lnTo>
                      <a:pt x="37" y="41"/>
                    </a:lnTo>
                    <a:close/>
                    <a:moveTo>
                      <a:pt x="24" y="19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1" y="0"/>
                      <a:pt x="12" y="1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9" name="Freeform 343"/>
              <p:cNvSpPr>
                <a:spLocks noEditPoints="1"/>
              </p:cNvSpPr>
              <p:nvPr/>
            </p:nvSpPr>
            <p:spPr bwMode="auto">
              <a:xfrm>
                <a:off x="10164776" y="1849448"/>
                <a:ext cx="53975" cy="49213"/>
              </a:xfrm>
              <a:custGeom>
                <a:avLst/>
                <a:gdLst>
                  <a:gd name="T0" fmla="*/ 16 w 24"/>
                  <a:gd name="T1" fmla="*/ 7 h 22"/>
                  <a:gd name="T2" fmla="*/ 13 w 24"/>
                  <a:gd name="T3" fmla="*/ 11 h 22"/>
                  <a:gd name="T4" fmla="*/ 13 w 24"/>
                  <a:gd name="T5" fmla="*/ 3 h 22"/>
                  <a:gd name="T6" fmla="*/ 14 w 24"/>
                  <a:gd name="T7" fmla="*/ 1 h 22"/>
                  <a:gd name="T8" fmla="*/ 15 w 24"/>
                  <a:gd name="T9" fmla="*/ 0 h 22"/>
                  <a:gd name="T10" fmla="*/ 18 w 24"/>
                  <a:gd name="T11" fmla="*/ 2 h 22"/>
                  <a:gd name="T12" fmla="*/ 20 w 24"/>
                  <a:gd name="T13" fmla="*/ 3 h 22"/>
                  <a:gd name="T14" fmla="*/ 22 w 24"/>
                  <a:gd name="T15" fmla="*/ 4 h 22"/>
                  <a:gd name="T16" fmla="*/ 22 w 24"/>
                  <a:gd name="T17" fmla="*/ 4 h 22"/>
                  <a:gd name="T18" fmla="*/ 23 w 24"/>
                  <a:gd name="T19" fmla="*/ 5 h 22"/>
                  <a:gd name="T20" fmla="*/ 23 w 24"/>
                  <a:gd name="T21" fmla="*/ 8 h 22"/>
                  <a:gd name="T22" fmla="*/ 13 w 24"/>
                  <a:gd name="T23" fmla="*/ 21 h 22"/>
                  <a:gd name="T24" fmla="*/ 13 w 24"/>
                  <a:gd name="T25" fmla="*/ 22 h 22"/>
                  <a:gd name="T26" fmla="*/ 13 w 24"/>
                  <a:gd name="T27" fmla="*/ 14 h 22"/>
                  <a:gd name="T28" fmla="*/ 17 w 24"/>
                  <a:gd name="T29" fmla="*/ 8 h 22"/>
                  <a:gd name="T30" fmla="*/ 17 w 24"/>
                  <a:gd name="T31" fmla="*/ 7 h 22"/>
                  <a:gd name="T32" fmla="*/ 16 w 24"/>
                  <a:gd name="T33" fmla="*/ 7 h 22"/>
                  <a:gd name="T34" fmla="*/ 13 w 24"/>
                  <a:gd name="T35" fmla="*/ 11 h 22"/>
                  <a:gd name="T36" fmla="*/ 8 w 24"/>
                  <a:gd name="T37" fmla="*/ 17 h 22"/>
                  <a:gd name="T38" fmla="*/ 10 w 24"/>
                  <a:gd name="T39" fmla="*/ 17 h 22"/>
                  <a:gd name="T40" fmla="*/ 13 w 24"/>
                  <a:gd name="T41" fmla="*/ 14 h 22"/>
                  <a:gd name="T42" fmla="*/ 13 w 24"/>
                  <a:gd name="T43" fmla="*/ 22 h 22"/>
                  <a:gd name="T44" fmla="*/ 11 w 24"/>
                  <a:gd name="T45" fmla="*/ 22 h 22"/>
                  <a:gd name="T46" fmla="*/ 3 w 24"/>
                  <a:gd name="T47" fmla="*/ 22 h 22"/>
                  <a:gd name="T48" fmla="*/ 3 w 24"/>
                  <a:gd name="T49" fmla="*/ 22 h 22"/>
                  <a:gd name="T50" fmla="*/ 2 w 24"/>
                  <a:gd name="T51" fmla="*/ 21 h 22"/>
                  <a:gd name="T52" fmla="*/ 1 w 24"/>
                  <a:gd name="T53" fmla="*/ 18 h 22"/>
                  <a:gd name="T54" fmla="*/ 13 w 24"/>
                  <a:gd name="T55" fmla="*/ 3 h 22"/>
                  <a:gd name="T56" fmla="*/ 13 w 24"/>
                  <a:gd name="T57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22">
                    <a:moveTo>
                      <a:pt x="16" y="7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5" y="1"/>
                      <a:pt x="15" y="0"/>
                    </a:cubicBezTo>
                    <a:cubicBezTo>
                      <a:pt x="16" y="0"/>
                      <a:pt x="18" y="0"/>
                      <a:pt x="18" y="2"/>
                    </a:cubicBezTo>
                    <a:cubicBezTo>
                      <a:pt x="18" y="2"/>
                      <a:pt x="19" y="3"/>
                      <a:pt x="20" y="3"/>
                    </a:cubicBezTo>
                    <a:cubicBezTo>
                      <a:pt x="20" y="4"/>
                      <a:pt x="21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3" y="5"/>
                    </a:cubicBezTo>
                    <a:cubicBezTo>
                      <a:pt x="24" y="5"/>
                      <a:pt x="24" y="7"/>
                      <a:pt x="23" y="8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2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6" y="7"/>
                      <a:pt x="16" y="7"/>
                    </a:cubicBezTo>
                    <a:close/>
                    <a:moveTo>
                      <a:pt x="13" y="11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2"/>
                      <a:pt x="12" y="22"/>
                      <a:pt x="11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2" y="21"/>
                    </a:cubicBezTo>
                    <a:cubicBezTo>
                      <a:pt x="0" y="21"/>
                      <a:pt x="0" y="19"/>
                      <a:pt x="1" y="18"/>
                    </a:cubicBezTo>
                    <a:cubicBezTo>
                      <a:pt x="13" y="3"/>
                      <a:pt x="13" y="3"/>
                      <a:pt x="13" y="3"/>
                    </a:cubicBezTo>
                    <a:lnTo>
                      <a:pt x="1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0" name="Freeform 344"/>
              <p:cNvSpPr>
                <a:spLocks noEditPoints="1"/>
              </p:cNvSpPr>
              <p:nvPr/>
            </p:nvSpPr>
            <p:spPr bwMode="auto">
              <a:xfrm>
                <a:off x="10198113" y="1830393"/>
                <a:ext cx="34925" cy="34925"/>
              </a:xfrm>
              <a:custGeom>
                <a:avLst/>
                <a:gdLst>
                  <a:gd name="T0" fmla="*/ 8 w 15"/>
                  <a:gd name="T1" fmla="*/ 10 h 15"/>
                  <a:gd name="T2" fmla="*/ 8 w 15"/>
                  <a:gd name="T3" fmla="*/ 10 h 15"/>
                  <a:gd name="T4" fmla="*/ 9 w 15"/>
                  <a:gd name="T5" fmla="*/ 9 h 15"/>
                  <a:gd name="T6" fmla="*/ 10 w 15"/>
                  <a:gd name="T7" fmla="*/ 8 h 15"/>
                  <a:gd name="T8" fmla="*/ 10 w 15"/>
                  <a:gd name="T9" fmla="*/ 7 h 15"/>
                  <a:gd name="T10" fmla="*/ 7 w 15"/>
                  <a:gd name="T11" fmla="*/ 5 h 15"/>
                  <a:gd name="T12" fmla="*/ 7 w 15"/>
                  <a:gd name="T13" fmla="*/ 5 h 15"/>
                  <a:gd name="T14" fmla="*/ 7 w 15"/>
                  <a:gd name="T15" fmla="*/ 10 h 15"/>
                  <a:gd name="T16" fmla="*/ 6 w 15"/>
                  <a:gd name="T17" fmla="*/ 14 h 15"/>
                  <a:gd name="T18" fmla="*/ 7 w 15"/>
                  <a:gd name="T19" fmla="*/ 15 h 15"/>
                  <a:gd name="T20" fmla="*/ 6 w 15"/>
                  <a:gd name="T21" fmla="*/ 1 h 15"/>
                  <a:gd name="T22" fmla="*/ 8 w 15"/>
                  <a:gd name="T23" fmla="*/ 15 h 15"/>
                  <a:gd name="T24" fmla="*/ 8 w 15"/>
                  <a:gd name="T25" fmla="*/ 15 h 15"/>
                  <a:gd name="T26" fmla="*/ 8 w 15"/>
                  <a:gd name="T27" fmla="*/ 15 h 15"/>
                  <a:gd name="T28" fmla="*/ 8 w 15"/>
                  <a:gd name="T29" fmla="*/ 15 h 15"/>
                  <a:gd name="T30" fmla="*/ 8 w 15"/>
                  <a:gd name="T31" fmla="*/ 15 h 15"/>
                  <a:gd name="T32" fmla="*/ 9 w 15"/>
                  <a:gd name="T33" fmla="*/ 15 h 15"/>
                  <a:gd name="T34" fmla="*/ 9 w 15"/>
                  <a:gd name="T35" fmla="*/ 15 h 15"/>
                  <a:gd name="T36" fmla="*/ 9 w 15"/>
                  <a:gd name="T37" fmla="*/ 15 h 15"/>
                  <a:gd name="T38" fmla="*/ 9 w 15"/>
                  <a:gd name="T39" fmla="*/ 15 h 15"/>
                  <a:gd name="T40" fmla="*/ 13 w 15"/>
                  <a:gd name="T41" fmla="*/ 12 h 15"/>
                  <a:gd name="T42" fmla="*/ 13 w 15"/>
                  <a:gd name="T43" fmla="*/ 12 h 15"/>
                  <a:gd name="T44" fmla="*/ 14 w 15"/>
                  <a:gd name="T45" fmla="*/ 8 h 15"/>
                  <a:gd name="T46" fmla="*/ 14 w 15"/>
                  <a:gd name="T47" fmla="*/ 7 h 15"/>
                  <a:gd name="T48" fmla="*/ 14 w 15"/>
                  <a:gd name="T49" fmla="*/ 7 h 15"/>
                  <a:gd name="T50" fmla="*/ 14 w 15"/>
                  <a:gd name="T51" fmla="*/ 7 h 15"/>
                  <a:gd name="T52" fmla="*/ 14 w 15"/>
                  <a:gd name="T53" fmla="*/ 7 h 15"/>
                  <a:gd name="T54" fmla="*/ 14 w 15"/>
                  <a:gd name="T55" fmla="*/ 6 h 15"/>
                  <a:gd name="T56" fmla="*/ 14 w 15"/>
                  <a:gd name="T57" fmla="*/ 6 h 15"/>
                  <a:gd name="T58" fmla="*/ 14 w 15"/>
                  <a:gd name="T59" fmla="*/ 6 h 15"/>
                  <a:gd name="T60" fmla="*/ 12 w 15"/>
                  <a:gd name="T61" fmla="*/ 2 h 15"/>
                  <a:gd name="T62" fmla="*/ 7 w 15"/>
                  <a:gd name="T63" fmla="*/ 0 h 15"/>
                  <a:gd name="T64" fmla="*/ 6 w 15"/>
                  <a:gd name="T65" fmla="*/ 1 h 15"/>
                  <a:gd name="T66" fmla="*/ 6 w 15"/>
                  <a:gd name="T67" fmla="*/ 1 h 15"/>
                  <a:gd name="T68" fmla="*/ 5 w 15"/>
                  <a:gd name="T69" fmla="*/ 8 h 15"/>
                  <a:gd name="T70" fmla="*/ 5 w 15"/>
                  <a:gd name="T71" fmla="*/ 8 h 15"/>
                  <a:gd name="T72" fmla="*/ 6 w 15"/>
                  <a:gd name="T73" fmla="*/ 10 h 15"/>
                  <a:gd name="T74" fmla="*/ 6 w 15"/>
                  <a:gd name="T75" fmla="*/ 1 h 15"/>
                  <a:gd name="T76" fmla="*/ 6 w 15"/>
                  <a:gd name="T77" fmla="*/ 14 h 15"/>
                  <a:gd name="T78" fmla="*/ 0 w 15"/>
                  <a:gd name="T79" fmla="*/ 9 h 15"/>
                  <a:gd name="T80" fmla="*/ 6 w 15"/>
                  <a:gd name="T81" fmla="*/ 1 h 15"/>
                  <a:gd name="T82" fmla="*/ 1 w 15"/>
                  <a:gd name="T83" fmla="*/ 4 h 15"/>
                  <a:gd name="T84" fmla="*/ 1 w 15"/>
                  <a:gd name="T85" fmla="*/ 4 h 15"/>
                  <a:gd name="T86" fmla="*/ 0 w 15"/>
                  <a:gd name="T87" fmla="*/ 9 h 15"/>
                  <a:gd name="T88" fmla="*/ 0 w 15"/>
                  <a:gd name="T89" fmla="*/ 9 h 15"/>
                  <a:gd name="T90" fmla="*/ 0 w 15"/>
                  <a:gd name="T91" fmla="*/ 9 h 15"/>
                  <a:gd name="T92" fmla="*/ 0 w 15"/>
                  <a:gd name="T93" fmla="*/ 9 h 15"/>
                  <a:gd name="T94" fmla="*/ 0 w 15"/>
                  <a:gd name="T95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" h="15">
                    <a:moveTo>
                      <a:pt x="7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9" y="10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6"/>
                      <a:pt x="9" y="6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lose/>
                    <a:moveTo>
                      <a:pt x="6" y="15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6" y="15"/>
                    </a:cubicBezTo>
                    <a:close/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lose/>
                    <a:moveTo>
                      <a:pt x="9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9" y="15"/>
                      <a:pt x="9" y="15"/>
                    </a:cubicBezTo>
                    <a:close/>
                    <a:moveTo>
                      <a:pt x="9" y="15"/>
                    </a:move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lose/>
                    <a:moveTo>
                      <a:pt x="9" y="15"/>
                    </a:move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lose/>
                    <a:moveTo>
                      <a:pt x="13" y="12"/>
                    </a:moveTo>
                    <a:cubicBezTo>
                      <a:pt x="12" y="13"/>
                      <a:pt x="11" y="14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3" y="12"/>
                      <a:pt x="13" y="12"/>
                      <a:pt x="13" y="12"/>
                    </a:cubicBezTo>
                    <a:close/>
                    <a:moveTo>
                      <a:pt x="13" y="12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lose/>
                    <a:moveTo>
                      <a:pt x="14" y="8"/>
                    </a:moveTo>
                    <a:cubicBezTo>
                      <a:pt x="15" y="9"/>
                      <a:pt x="14" y="11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8"/>
                      <a:pt x="14" y="8"/>
                      <a:pt x="14" y="8"/>
                    </a:cubicBezTo>
                    <a:close/>
                    <a:moveTo>
                      <a:pt x="14" y="8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lose/>
                    <a:moveTo>
                      <a:pt x="14" y="7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lose/>
                    <a:moveTo>
                      <a:pt x="14" y="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lose/>
                    <a:moveTo>
                      <a:pt x="14" y="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lose/>
                    <a:moveTo>
                      <a:pt x="14" y="6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6"/>
                      <a:pt x="14" y="6"/>
                    </a:cubicBezTo>
                    <a:close/>
                    <a:moveTo>
                      <a:pt x="14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lose/>
                    <a:moveTo>
                      <a:pt x="12" y="2"/>
                    </a:moveTo>
                    <a:cubicBezTo>
                      <a:pt x="13" y="3"/>
                      <a:pt x="14" y="4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  <a:moveTo>
                      <a:pt x="7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1" y="1"/>
                      <a:pt x="9" y="0"/>
                      <a:pt x="7" y="0"/>
                    </a:cubicBezTo>
                    <a:close/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6" y="1"/>
                    </a:lnTo>
                    <a:close/>
                    <a:moveTo>
                      <a:pt x="6" y="5"/>
                    </a:moveTo>
                    <a:cubicBezTo>
                      <a:pt x="6" y="6"/>
                      <a:pt x="6" y="6"/>
                      <a:pt x="5" y="6"/>
                    </a:cubicBezTo>
                    <a:cubicBezTo>
                      <a:pt x="5" y="7"/>
                      <a:pt x="5" y="7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5"/>
                      <a:pt x="6" y="5"/>
                      <a:pt x="6" y="5"/>
                    </a:cubicBezTo>
                    <a:close/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  <a:moveTo>
                      <a:pt x="6" y="14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5" y="15"/>
                      <a:pt x="4" y="14"/>
                      <a:pt x="3" y="13"/>
                    </a:cubicBezTo>
                    <a:cubicBezTo>
                      <a:pt x="2" y="12"/>
                      <a:pt x="1" y="11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" y="14"/>
                      <a:pt x="6" y="14"/>
                      <a:pt x="6" y="14"/>
                    </a:cubicBezTo>
                    <a:close/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  <a:moveTo>
                      <a:pt x="1" y="4"/>
                    </a:moveTo>
                    <a:cubicBezTo>
                      <a:pt x="2" y="2"/>
                      <a:pt x="4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  <a:moveTo>
                      <a:pt x="0" y="9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7"/>
                      <a:pt x="0" y="9"/>
                    </a:cubicBezTo>
                    <a:close/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1" name="Freeform 345"/>
              <p:cNvSpPr>
                <a:spLocks noEditPoints="1"/>
              </p:cNvSpPr>
              <p:nvPr/>
            </p:nvSpPr>
            <p:spPr bwMode="auto">
              <a:xfrm>
                <a:off x="10239388" y="1849443"/>
                <a:ext cx="52389" cy="49213"/>
              </a:xfrm>
              <a:custGeom>
                <a:avLst/>
                <a:gdLst>
                  <a:gd name="T0" fmla="*/ 13 w 23"/>
                  <a:gd name="T1" fmla="*/ 17 h 22"/>
                  <a:gd name="T2" fmla="*/ 16 w 23"/>
                  <a:gd name="T3" fmla="*/ 17 h 22"/>
                  <a:gd name="T4" fmla="*/ 11 w 23"/>
                  <a:gd name="T5" fmla="*/ 11 h 22"/>
                  <a:gd name="T6" fmla="*/ 11 w 23"/>
                  <a:gd name="T7" fmla="*/ 3 h 22"/>
                  <a:gd name="T8" fmla="*/ 22 w 23"/>
                  <a:gd name="T9" fmla="*/ 18 h 22"/>
                  <a:gd name="T10" fmla="*/ 23 w 23"/>
                  <a:gd name="T11" fmla="*/ 20 h 22"/>
                  <a:gd name="T12" fmla="*/ 20 w 23"/>
                  <a:gd name="T13" fmla="*/ 22 h 22"/>
                  <a:gd name="T14" fmla="*/ 12 w 23"/>
                  <a:gd name="T15" fmla="*/ 22 h 22"/>
                  <a:gd name="T16" fmla="*/ 12 w 23"/>
                  <a:gd name="T17" fmla="*/ 22 h 22"/>
                  <a:gd name="T18" fmla="*/ 11 w 23"/>
                  <a:gd name="T19" fmla="*/ 22 h 22"/>
                  <a:gd name="T20" fmla="*/ 11 w 23"/>
                  <a:gd name="T21" fmla="*/ 14 h 22"/>
                  <a:gd name="T22" fmla="*/ 13 w 23"/>
                  <a:gd name="T23" fmla="*/ 17 h 22"/>
                  <a:gd name="T24" fmla="*/ 11 w 23"/>
                  <a:gd name="T25" fmla="*/ 11 h 22"/>
                  <a:gd name="T26" fmla="*/ 7 w 23"/>
                  <a:gd name="T27" fmla="*/ 7 h 22"/>
                  <a:gd name="T28" fmla="*/ 7 w 23"/>
                  <a:gd name="T29" fmla="*/ 7 h 22"/>
                  <a:gd name="T30" fmla="*/ 6 w 23"/>
                  <a:gd name="T31" fmla="*/ 8 h 22"/>
                  <a:gd name="T32" fmla="*/ 11 w 23"/>
                  <a:gd name="T33" fmla="*/ 14 h 22"/>
                  <a:gd name="T34" fmla="*/ 11 w 23"/>
                  <a:gd name="T35" fmla="*/ 22 h 22"/>
                  <a:gd name="T36" fmla="*/ 10 w 23"/>
                  <a:gd name="T37" fmla="*/ 21 h 22"/>
                  <a:gd name="T38" fmla="*/ 0 w 23"/>
                  <a:gd name="T39" fmla="*/ 8 h 22"/>
                  <a:gd name="T40" fmla="*/ 0 w 23"/>
                  <a:gd name="T41" fmla="*/ 7 h 22"/>
                  <a:gd name="T42" fmla="*/ 2 w 23"/>
                  <a:gd name="T43" fmla="*/ 4 h 22"/>
                  <a:gd name="T44" fmla="*/ 4 w 23"/>
                  <a:gd name="T45" fmla="*/ 3 h 22"/>
                  <a:gd name="T46" fmla="*/ 5 w 23"/>
                  <a:gd name="T47" fmla="*/ 2 h 22"/>
                  <a:gd name="T48" fmla="*/ 5 w 23"/>
                  <a:gd name="T49" fmla="*/ 2 h 22"/>
                  <a:gd name="T50" fmla="*/ 6 w 23"/>
                  <a:gd name="T51" fmla="*/ 1 h 22"/>
                  <a:gd name="T52" fmla="*/ 9 w 23"/>
                  <a:gd name="T53" fmla="*/ 1 h 22"/>
                  <a:gd name="T54" fmla="*/ 11 w 23"/>
                  <a:gd name="T55" fmla="*/ 3 h 22"/>
                  <a:gd name="T56" fmla="*/ 11 w 23"/>
                  <a:gd name="T57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" h="22">
                    <a:moveTo>
                      <a:pt x="13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9"/>
                      <a:pt x="23" y="20"/>
                    </a:cubicBezTo>
                    <a:cubicBezTo>
                      <a:pt x="23" y="21"/>
                      <a:pt x="22" y="22"/>
                      <a:pt x="2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2"/>
                      <a:pt x="11" y="22"/>
                      <a:pt x="11" y="22"/>
                    </a:cubicBezTo>
                    <a:cubicBezTo>
                      <a:pt x="11" y="14"/>
                      <a:pt x="11" y="14"/>
                      <a:pt x="11" y="14"/>
                    </a:cubicBezTo>
                    <a:lnTo>
                      <a:pt x="13" y="17"/>
                    </a:lnTo>
                    <a:close/>
                    <a:moveTo>
                      <a:pt x="11" y="11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1"/>
                      <a:pt x="10" y="21"/>
                      <a:pt x="10" y="2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6"/>
                      <a:pt x="1" y="4"/>
                      <a:pt x="2" y="4"/>
                    </a:cubicBezTo>
                    <a:cubicBezTo>
                      <a:pt x="3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0"/>
                      <a:pt x="9" y="0"/>
                      <a:pt x="9" y="1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2" name="Freeform 346"/>
              <p:cNvSpPr>
                <a:spLocks noEditPoints="1"/>
              </p:cNvSpPr>
              <p:nvPr/>
            </p:nvSpPr>
            <p:spPr bwMode="auto">
              <a:xfrm>
                <a:off x="10226687" y="1830397"/>
                <a:ext cx="31751" cy="34925"/>
              </a:xfrm>
              <a:custGeom>
                <a:avLst/>
                <a:gdLst>
                  <a:gd name="T0" fmla="*/ 7 w 14"/>
                  <a:gd name="T1" fmla="*/ 5 h 15"/>
                  <a:gd name="T2" fmla="*/ 7 w 14"/>
                  <a:gd name="T3" fmla="*/ 5 h 15"/>
                  <a:gd name="T4" fmla="*/ 7 w 14"/>
                  <a:gd name="T5" fmla="*/ 0 h 15"/>
                  <a:gd name="T6" fmla="*/ 9 w 14"/>
                  <a:gd name="T7" fmla="*/ 1 h 15"/>
                  <a:gd name="T8" fmla="*/ 13 w 14"/>
                  <a:gd name="T9" fmla="*/ 4 h 15"/>
                  <a:gd name="T10" fmla="*/ 14 w 14"/>
                  <a:gd name="T11" fmla="*/ 9 h 15"/>
                  <a:gd name="T12" fmla="*/ 14 w 14"/>
                  <a:gd name="T13" fmla="*/ 9 h 15"/>
                  <a:gd name="T14" fmla="*/ 14 w 14"/>
                  <a:gd name="T15" fmla="*/ 9 h 15"/>
                  <a:gd name="T16" fmla="*/ 14 w 14"/>
                  <a:gd name="T17" fmla="*/ 9 h 15"/>
                  <a:gd name="T18" fmla="*/ 12 w 14"/>
                  <a:gd name="T19" fmla="*/ 13 h 15"/>
                  <a:gd name="T20" fmla="*/ 7 w 14"/>
                  <a:gd name="T21" fmla="*/ 15 h 15"/>
                  <a:gd name="T22" fmla="*/ 7 w 14"/>
                  <a:gd name="T23" fmla="*/ 10 h 15"/>
                  <a:gd name="T24" fmla="*/ 7 w 14"/>
                  <a:gd name="T25" fmla="*/ 10 h 15"/>
                  <a:gd name="T26" fmla="*/ 9 w 14"/>
                  <a:gd name="T27" fmla="*/ 8 h 15"/>
                  <a:gd name="T28" fmla="*/ 9 w 14"/>
                  <a:gd name="T29" fmla="*/ 8 h 15"/>
                  <a:gd name="T30" fmla="*/ 9 w 14"/>
                  <a:gd name="T31" fmla="*/ 8 h 15"/>
                  <a:gd name="T32" fmla="*/ 9 w 14"/>
                  <a:gd name="T33" fmla="*/ 8 h 15"/>
                  <a:gd name="T34" fmla="*/ 8 w 14"/>
                  <a:gd name="T35" fmla="*/ 5 h 15"/>
                  <a:gd name="T36" fmla="*/ 6 w 14"/>
                  <a:gd name="T37" fmla="*/ 6 h 15"/>
                  <a:gd name="T38" fmla="*/ 5 w 14"/>
                  <a:gd name="T39" fmla="*/ 1 h 15"/>
                  <a:gd name="T40" fmla="*/ 7 w 14"/>
                  <a:gd name="T41" fmla="*/ 5 h 15"/>
                  <a:gd name="T42" fmla="*/ 5 w 14"/>
                  <a:gd name="T43" fmla="*/ 9 h 15"/>
                  <a:gd name="T44" fmla="*/ 6 w 14"/>
                  <a:gd name="T45" fmla="*/ 10 h 15"/>
                  <a:gd name="T46" fmla="*/ 7 w 14"/>
                  <a:gd name="T47" fmla="*/ 10 h 15"/>
                  <a:gd name="T48" fmla="*/ 7 w 14"/>
                  <a:gd name="T49" fmla="*/ 10 h 15"/>
                  <a:gd name="T50" fmla="*/ 7 w 14"/>
                  <a:gd name="T51" fmla="*/ 15 h 15"/>
                  <a:gd name="T52" fmla="*/ 7 w 14"/>
                  <a:gd name="T53" fmla="*/ 15 h 15"/>
                  <a:gd name="T54" fmla="*/ 7 w 14"/>
                  <a:gd name="T55" fmla="*/ 15 h 15"/>
                  <a:gd name="T56" fmla="*/ 6 w 14"/>
                  <a:gd name="T57" fmla="*/ 15 h 15"/>
                  <a:gd name="T58" fmla="*/ 6 w 14"/>
                  <a:gd name="T59" fmla="*/ 15 h 15"/>
                  <a:gd name="T60" fmla="*/ 6 w 14"/>
                  <a:gd name="T61" fmla="*/ 15 h 15"/>
                  <a:gd name="T62" fmla="*/ 5 w 14"/>
                  <a:gd name="T63" fmla="*/ 14 h 15"/>
                  <a:gd name="T64" fmla="*/ 5 w 14"/>
                  <a:gd name="T65" fmla="*/ 7 h 15"/>
                  <a:gd name="T66" fmla="*/ 5 w 14"/>
                  <a:gd name="T67" fmla="*/ 1 h 15"/>
                  <a:gd name="T68" fmla="*/ 5 w 14"/>
                  <a:gd name="T69" fmla="*/ 1 h 15"/>
                  <a:gd name="T70" fmla="*/ 5 w 14"/>
                  <a:gd name="T71" fmla="*/ 14 h 15"/>
                  <a:gd name="T72" fmla="*/ 5 w 14"/>
                  <a:gd name="T73" fmla="*/ 7 h 15"/>
                  <a:gd name="T74" fmla="*/ 5 w 14"/>
                  <a:gd name="T75" fmla="*/ 7 h 15"/>
                  <a:gd name="T76" fmla="*/ 5 w 14"/>
                  <a:gd name="T77" fmla="*/ 8 h 15"/>
                  <a:gd name="T78" fmla="*/ 5 w 14"/>
                  <a:gd name="T79" fmla="*/ 8 h 15"/>
                  <a:gd name="T80" fmla="*/ 2 w 14"/>
                  <a:gd name="T81" fmla="*/ 12 h 15"/>
                  <a:gd name="T82" fmla="*/ 0 w 14"/>
                  <a:gd name="T83" fmla="*/ 8 h 15"/>
                  <a:gd name="T84" fmla="*/ 0 w 14"/>
                  <a:gd name="T85" fmla="*/ 7 h 15"/>
                  <a:gd name="T86" fmla="*/ 0 w 14"/>
                  <a:gd name="T87" fmla="*/ 7 h 15"/>
                  <a:gd name="T88" fmla="*/ 0 w 14"/>
                  <a:gd name="T89" fmla="*/ 6 h 15"/>
                  <a:gd name="T90" fmla="*/ 0 w 14"/>
                  <a:gd name="T91" fmla="*/ 6 h 15"/>
                  <a:gd name="T92" fmla="*/ 0 w 14"/>
                  <a:gd name="T93" fmla="*/ 6 h 15"/>
                  <a:gd name="T94" fmla="*/ 5 w 14"/>
                  <a:gd name="T95" fmla="*/ 1 h 15"/>
                  <a:gd name="T96" fmla="*/ 0 w 14"/>
                  <a:gd name="T97" fmla="*/ 7 h 15"/>
                  <a:gd name="T98" fmla="*/ 0 w 14"/>
                  <a:gd name="T99" fmla="*/ 7 h 15"/>
                  <a:gd name="T100" fmla="*/ 0 w 14"/>
                  <a:gd name="T10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15">
                    <a:moveTo>
                      <a:pt x="8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1"/>
                      <a:pt x="12" y="2"/>
                      <a:pt x="13" y="4"/>
                    </a:cubicBezTo>
                    <a:cubicBezTo>
                      <a:pt x="14" y="5"/>
                      <a:pt x="14" y="7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11"/>
                      <a:pt x="13" y="12"/>
                      <a:pt x="12" y="13"/>
                    </a:cubicBezTo>
                    <a:cubicBezTo>
                      <a:pt x="10" y="14"/>
                      <a:pt x="9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10"/>
                      <a:pt x="8" y="10"/>
                      <a:pt x="9" y="9"/>
                    </a:cubicBezTo>
                    <a:cubicBezTo>
                      <a:pt x="9" y="9"/>
                      <a:pt x="9" y="9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7"/>
                      <a:pt x="9" y="7"/>
                      <a:pt x="9" y="6"/>
                    </a:cubicBezTo>
                    <a:cubicBezTo>
                      <a:pt x="9" y="6"/>
                      <a:pt x="8" y="5"/>
                      <a:pt x="8" y="5"/>
                    </a:cubicBezTo>
                    <a:close/>
                    <a:moveTo>
                      <a:pt x="7" y="5"/>
                    </a:moveTo>
                    <a:cubicBezTo>
                      <a:pt x="7" y="5"/>
                      <a:pt x="6" y="5"/>
                      <a:pt x="6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0"/>
                      <a:pt x="7" y="0"/>
                    </a:cubicBezTo>
                    <a:cubicBezTo>
                      <a:pt x="7" y="5"/>
                      <a:pt x="7" y="5"/>
                      <a:pt x="7" y="5"/>
                    </a:cubicBezTo>
                    <a:close/>
                    <a:moveTo>
                      <a:pt x="5" y="8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4"/>
                      <a:pt x="5" y="14"/>
                    </a:cubicBezTo>
                    <a:cubicBezTo>
                      <a:pt x="5" y="8"/>
                      <a:pt x="5" y="8"/>
                      <a:pt x="5" y="8"/>
                    </a:cubicBezTo>
                    <a:close/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lose/>
                    <a:moveTo>
                      <a:pt x="5" y="1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  <a:moveTo>
                      <a:pt x="5" y="8"/>
                    </a:moveTo>
                    <a:cubicBezTo>
                      <a:pt x="5" y="14"/>
                      <a:pt x="5" y="14"/>
                      <a:pt x="5" y="14"/>
                    </a:cubicBezTo>
                    <a:lnTo>
                      <a:pt x="5" y="8"/>
                    </a:lnTo>
                    <a:close/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4"/>
                      <a:pt x="2" y="13"/>
                      <a:pt x="2" y="12"/>
                    </a:cubicBezTo>
                    <a:cubicBezTo>
                      <a:pt x="2" y="12"/>
                      <a:pt x="2" y="12"/>
                      <a:pt x="1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3"/>
                      <a:pt x="3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5" y="7"/>
                      <a:pt x="5" y="7"/>
                      <a:pt x="5" y="7"/>
                    </a:cubicBezTo>
                    <a:close/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3" name="Freeform 347"/>
              <p:cNvSpPr>
                <a:spLocks noEditPoints="1"/>
              </p:cNvSpPr>
              <p:nvPr/>
            </p:nvSpPr>
            <p:spPr bwMode="auto">
              <a:xfrm>
                <a:off x="10147300" y="1892299"/>
                <a:ext cx="161925" cy="85725"/>
              </a:xfrm>
              <a:custGeom>
                <a:avLst/>
                <a:gdLst>
                  <a:gd name="T0" fmla="*/ 36 w 72"/>
                  <a:gd name="T1" fmla="*/ 34 h 38"/>
                  <a:gd name="T2" fmla="*/ 59 w 72"/>
                  <a:gd name="T3" fmla="*/ 34 h 38"/>
                  <a:gd name="T4" fmla="*/ 67 w 72"/>
                  <a:gd name="T5" fmla="*/ 5 h 38"/>
                  <a:gd name="T6" fmla="*/ 63 w 72"/>
                  <a:gd name="T7" fmla="*/ 5 h 38"/>
                  <a:gd name="T8" fmla="*/ 55 w 72"/>
                  <a:gd name="T9" fmla="*/ 5 h 38"/>
                  <a:gd name="T10" fmla="*/ 36 w 72"/>
                  <a:gd name="T11" fmla="*/ 5 h 38"/>
                  <a:gd name="T12" fmla="*/ 36 w 72"/>
                  <a:gd name="T13" fmla="*/ 0 h 38"/>
                  <a:gd name="T14" fmla="*/ 55 w 72"/>
                  <a:gd name="T15" fmla="*/ 0 h 38"/>
                  <a:gd name="T16" fmla="*/ 63 w 72"/>
                  <a:gd name="T17" fmla="*/ 0 h 38"/>
                  <a:gd name="T18" fmla="*/ 70 w 72"/>
                  <a:gd name="T19" fmla="*/ 0 h 38"/>
                  <a:gd name="T20" fmla="*/ 70 w 72"/>
                  <a:gd name="T21" fmla="*/ 0 h 38"/>
                  <a:gd name="T22" fmla="*/ 70 w 72"/>
                  <a:gd name="T23" fmla="*/ 0 h 38"/>
                  <a:gd name="T24" fmla="*/ 72 w 72"/>
                  <a:gd name="T25" fmla="*/ 3 h 38"/>
                  <a:gd name="T26" fmla="*/ 63 w 72"/>
                  <a:gd name="T27" fmla="*/ 37 h 38"/>
                  <a:gd name="T28" fmla="*/ 61 w 72"/>
                  <a:gd name="T29" fmla="*/ 38 h 38"/>
                  <a:gd name="T30" fmla="*/ 36 w 72"/>
                  <a:gd name="T31" fmla="*/ 38 h 38"/>
                  <a:gd name="T32" fmla="*/ 36 w 72"/>
                  <a:gd name="T33" fmla="*/ 34 h 38"/>
                  <a:gd name="T34" fmla="*/ 6 w 72"/>
                  <a:gd name="T35" fmla="*/ 5 h 38"/>
                  <a:gd name="T36" fmla="*/ 13 w 72"/>
                  <a:gd name="T37" fmla="*/ 34 h 38"/>
                  <a:gd name="T38" fmla="*/ 36 w 72"/>
                  <a:gd name="T39" fmla="*/ 34 h 38"/>
                  <a:gd name="T40" fmla="*/ 36 w 72"/>
                  <a:gd name="T41" fmla="*/ 38 h 38"/>
                  <a:gd name="T42" fmla="*/ 11 w 72"/>
                  <a:gd name="T43" fmla="*/ 38 h 38"/>
                  <a:gd name="T44" fmla="*/ 11 w 72"/>
                  <a:gd name="T45" fmla="*/ 38 h 38"/>
                  <a:gd name="T46" fmla="*/ 9 w 72"/>
                  <a:gd name="T47" fmla="*/ 37 h 38"/>
                  <a:gd name="T48" fmla="*/ 0 w 72"/>
                  <a:gd name="T49" fmla="*/ 3 h 38"/>
                  <a:gd name="T50" fmla="*/ 0 w 72"/>
                  <a:gd name="T51" fmla="*/ 3 h 38"/>
                  <a:gd name="T52" fmla="*/ 3 w 72"/>
                  <a:gd name="T53" fmla="*/ 0 h 38"/>
                  <a:gd name="T54" fmla="*/ 10 w 72"/>
                  <a:gd name="T55" fmla="*/ 0 h 38"/>
                  <a:gd name="T56" fmla="*/ 18 w 72"/>
                  <a:gd name="T57" fmla="*/ 0 h 38"/>
                  <a:gd name="T58" fmla="*/ 36 w 72"/>
                  <a:gd name="T59" fmla="*/ 0 h 38"/>
                  <a:gd name="T60" fmla="*/ 36 w 72"/>
                  <a:gd name="T61" fmla="*/ 5 h 38"/>
                  <a:gd name="T62" fmla="*/ 18 w 72"/>
                  <a:gd name="T63" fmla="*/ 5 h 38"/>
                  <a:gd name="T64" fmla="*/ 10 w 72"/>
                  <a:gd name="T65" fmla="*/ 5 h 38"/>
                  <a:gd name="T66" fmla="*/ 6 w 72"/>
                  <a:gd name="T67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2" h="38">
                    <a:moveTo>
                      <a:pt x="36" y="34"/>
                    </a:moveTo>
                    <a:cubicBezTo>
                      <a:pt x="59" y="34"/>
                      <a:pt x="59" y="34"/>
                      <a:pt x="59" y="34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2" y="1"/>
                      <a:pt x="72" y="2"/>
                      <a:pt x="72" y="3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8"/>
                      <a:pt x="62" y="38"/>
                      <a:pt x="61" y="38"/>
                    </a:cubicBezTo>
                    <a:cubicBezTo>
                      <a:pt x="36" y="38"/>
                      <a:pt x="36" y="38"/>
                      <a:pt x="36" y="38"/>
                    </a:cubicBezTo>
                    <a:lnTo>
                      <a:pt x="36" y="34"/>
                    </a:lnTo>
                    <a:close/>
                    <a:moveTo>
                      <a:pt x="6" y="5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0" y="38"/>
                      <a:pt x="9" y="38"/>
                      <a:pt x="9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0" y="5"/>
                      <a:pt x="10" y="5"/>
                      <a:pt x="10" y="5"/>
                    </a:cubicBez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01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" name="Прямоугольник 1"/>
          <p:cNvSpPr/>
          <p:nvPr/>
        </p:nvSpPr>
        <p:spPr>
          <a:xfrm>
            <a:off x="7027" y="-31849"/>
            <a:ext cx="12772801" cy="10317262"/>
          </a:xfrm>
          <a:prstGeom prst="rect">
            <a:avLst/>
          </a:prstGeom>
          <a:solidFill>
            <a:srgbClr val="222427">
              <a:alpha val="9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/>
          </a:p>
        </p:txBody>
      </p:sp>
      <p:sp>
        <p:nvSpPr>
          <p:cNvPr id="18" name="TextBox 17"/>
          <p:cNvSpPr txBox="1"/>
          <p:nvPr/>
        </p:nvSpPr>
        <p:spPr>
          <a:xfrm>
            <a:off x="10311174" y="-3518510"/>
            <a:ext cx="8029762" cy="1702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ru-RU" altLang="ja-JP" sz="1100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4</a:t>
            </a:r>
            <a:endParaRPr kumimoji="1" lang="ja-JP" altLang="en-US" sz="11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タイトル 1"/>
          <p:cNvSpPr txBox="1">
            <a:spLocks/>
          </p:cNvSpPr>
          <p:nvPr/>
        </p:nvSpPr>
        <p:spPr>
          <a:xfrm>
            <a:off x="5134123" y="655174"/>
            <a:ext cx="11263564" cy="235606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37141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8000" kern="1200" baseline="0">
                <a:solidFill>
                  <a:schemeClr val="bg1"/>
                </a:solidFill>
                <a:latin typeface="Roboto Bold" pitchFamily="2" charset="0"/>
                <a:ea typeface="+mj-ea"/>
                <a:cs typeface="+mj-cs"/>
              </a:defRPr>
            </a:lvl1pPr>
          </a:lstStyle>
          <a:p>
            <a:r>
              <a:rPr lang="tt-RU" b="1" dirty="0" smtClean="0">
                <a:solidFill>
                  <a:srgbClr val="EB3F5C"/>
                </a:solidFill>
                <a:latin typeface="+mn-lt"/>
              </a:rPr>
              <a:t>И</a:t>
            </a:r>
            <a:r>
              <a:rPr lang="ru-RU" b="1" dirty="0" smtClean="0">
                <a:solidFill>
                  <a:srgbClr val="EB3F5C"/>
                </a:solidFill>
                <a:latin typeface="+mn-lt"/>
              </a:rPr>
              <a:t>НФОРМАЦИОННЫЕ </a:t>
            </a:r>
            <a:r>
              <a:rPr lang="ru-RU" b="1" dirty="0" smtClean="0">
                <a:latin typeface="+mn-lt"/>
              </a:rPr>
              <a:t>РЕСУРСЫ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7" name="テキスト プレースホルダー 5"/>
          <p:cNvSpPr txBox="1">
            <a:spLocks/>
          </p:cNvSpPr>
          <p:nvPr/>
        </p:nvSpPr>
        <p:spPr>
          <a:xfrm>
            <a:off x="5087990" y="3784865"/>
            <a:ext cx="6899139" cy="4565016"/>
          </a:xfrm>
          <a:prstGeom prst="rect">
            <a:avLst/>
          </a:prstGeom>
        </p:spPr>
        <p:txBody>
          <a:bodyPr numCol="1" spcCol="360000" anchor="t">
            <a:noAutofit/>
          </a:bodyPr>
          <a:lstStyle>
            <a:lvl1pPr marL="285750" indent="-285750" algn="l" defTabSz="1371417" rtl="0" eaLnBrk="1" latinLnBrk="0" hangingPunct="1">
              <a:lnSpc>
                <a:spcPct val="13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709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417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126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835" indent="0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397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106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2814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8523" indent="-342854" algn="l" defTabSz="1371417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0225" indent="-530225"/>
            <a:r>
              <a:rPr lang="ru-RU" sz="3200" b="1" dirty="0" smtClean="0"/>
              <a:t>«Навигатор»</a:t>
            </a:r>
          </a:p>
          <a:p>
            <a:pPr marL="530225" indent="-530225"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/>
              <a:t>«Электронное образование</a:t>
            </a:r>
          </a:p>
          <a:p>
            <a:pPr marL="544513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в Республике Татарстан» </a:t>
            </a:r>
          </a:p>
          <a:p>
            <a:pPr marL="530225" indent="-530225"/>
            <a:r>
              <a:rPr lang="ru-RU" sz="3200" b="1" dirty="0" smtClean="0"/>
              <a:t>«</a:t>
            </a:r>
            <a:r>
              <a:rPr lang="ru-RU" sz="3200" b="1" dirty="0" err="1" smtClean="0"/>
              <a:t>ВКонтакте</a:t>
            </a:r>
            <a:r>
              <a:rPr lang="ru-RU" sz="3200" b="1" dirty="0" smtClean="0"/>
              <a:t>»</a:t>
            </a:r>
          </a:p>
          <a:p>
            <a:pPr marL="530225" indent="-530225"/>
            <a:r>
              <a:rPr kumimoji="1" lang="ru-RU" altLang="ja-JP" sz="3200" b="1" dirty="0" smtClean="0"/>
              <a:t>СМИ</a:t>
            </a:r>
            <a:endParaRPr kumimoji="1" lang="ja-JP" altLang="en-US" sz="3200" b="1" dirty="0"/>
          </a:p>
        </p:txBody>
      </p:sp>
      <p:grpSp>
        <p:nvGrpSpPr>
          <p:cNvPr id="8" name="Group 4"/>
          <p:cNvGrpSpPr/>
          <p:nvPr/>
        </p:nvGrpSpPr>
        <p:grpSpPr>
          <a:xfrm>
            <a:off x="613141" y="969109"/>
            <a:ext cx="3868615" cy="8159261"/>
            <a:chOff x="5345723" y="1420837"/>
            <a:chExt cx="3868615" cy="815926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ectangle: Rounded Corners 5"/>
            <p:cNvSpPr/>
            <p:nvPr/>
          </p:nvSpPr>
          <p:spPr>
            <a:xfrm>
              <a:off x="5345723" y="1420837"/>
              <a:ext cx="3868615" cy="8159261"/>
            </a:xfrm>
            <a:prstGeom prst="roundRect">
              <a:avLst>
                <a:gd name="adj" fmla="val 13394"/>
              </a:avLst>
            </a:prstGeom>
            <a:solidFill>
              <a:srgbClr val="CE0A3D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0" name="Group 6"/>
            <p:cNvGrpSpPr/>
            <p:nvPr/>
          </p:nvGrpSpPr>
          <p:grpSpPr>
            <a:xfrm>
              <a:off x="6862636" y="2064782"/>
              <a:ext cx="834788" cy="95103"/>
              <a:chOff x="6770728" y="2064782"/>
              <a:chExt cx="834788" cy="95103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4" name="Oval 10"/>
              <p:cNvSpPr/>
              <p:nvPr/>
            </p:nvSpPr>
            <p:spPr>
              <a:xfrm>
                <a:off x="6770728" y="2064782"/>
                <a:ext cx="95103" cy="9510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Rectangle: Rounded Corners 11"/>
              <p:cNvSpPr/>
              <p:nvPr/>
            </p:nvSpPr>
            <p:spPr>
              <a:xfrm flipV="1">
                <a:off x="6960746" y="2071989"/>
                <a:ext cx="644770" cy="81083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1" name="Oval 7"/>
            <p:cNvSpPr/>
            <p:nvPr/>
          </p:nvSpPr>
          <p:spPr>
            <a:xfrm>
              <a:off x="7213429" y="1743884"/>
              <a:ext cx="133203" cy="1332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Oval 8"/>
            <p:cNvSpPr/>
            <p:nvPr/>
          </p:nvSpPr>
          <p:spPr>
            <a:xfrm>
              <a:off x="6934360" y="8668559"/>
              <a:ext cx="691341" cy="6913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8194" name="Picture 2" descr="D:\Users\user\Desktop\РС\Н.А\IMG_20220427_1340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0" t="20630" r="27013" b="20563"/>
          <a:stretch/>
        </p:blipFill>
        <p:spPr bwMode="auto">
          <a:xfrm rot="5400000">
            <a:off x="-432720" y="3291020"/>
            <a:ext cx="5920122" cy="3237386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9859673" y="2725330"/>
            <a:ext cx="7927982" cy="6711318"/>
            <a:chOff x="9588054" y="2630546"/>
            <a:chExt cx="8556572" cy="736802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4"/>
            <a:srcRect l="21548" t="15034" r="22262" b="24013"/>
            <a:stretch/>
          </p:blipFill>
          <p:spPr>
            <a:xfrm>
              <a:off x="12700561" y="2630546"/>
              <a:ext cx="5418541" cy="3306229"/>
            </a:xfrm>
            <a:prstGeom prst="rect">
              <a:avLst/>
            </a:prstGeom>
          </p:spPr>
        </p:pic>
        <p:grpSp>
          <p:nvGrpSpPr>
            <p:cNvPr id="8193" name="Группа 8192"/>
            <p:cNvGrpSpPr/>
            <p:nvPr/>
          </p:nvGrpSpPr>
          <p:grpSpPr>
            <a:xfrm>
              <a:off x="12147079" y="5987303"/>
              <a:ext cx="5997547" cy="3981131"/>
              <a:chOff x="6332580" y="3457680"/>
              <a:chExt cx="10299696" cy="6644263"/>
            </a:xfrm>
          </p:grpSpPr>
          <p:pic>
            <p:nvPicPr>
              <p:cNvPr id="5" name="Рисунок 4"/>
              <p:cNvPicPr>
                <a:picLocks noChangeAspect="1"/>
              </p:cNvPicPr>
              <p:nvPr/>
            </p:nvPicPr>
            <p:blipFill rotWithShape="1">
              <a:blip r:embed="rId5"/>
              <a:srcRect l="23573" t="11437" r="24763" b="29629"/>
              <a:stretch/>
            </p:blipFill>
            <p:spPr>
              <a:xfrm>
                <a:off x="6332580" y="3457680"/>
                <a:ext cx="10299696" cy="6644263"/>
              </a:xfrm>
              <a:prstGeom prst="rect">
                <a:avLst/>
              </a:prstGeom>
            </p:spPr>
          </p:pic>
          <p:pic>
            <p:nvPicPr>
              <p:cNvPr id="13" name="Рисунок 12"/>
              <p:cNvPicPr>
                <a:picLocks noChangeAspect="1"/>
              </p:cNvPicPr>
              <p:nvPr/>
            </p:nvPicPr>
            <p:blipFill rotWithShape="1">
              <a:blip r:embed="rId6"/>
              <a:srcRect l="37500" t="9531" r="25238" b="41102"/>
              <a:stretch/>
            </p:blipFill>
            <p:spPr>
              <a:xfrm>
                <a:off x="8936018" y="4348167"/>
                <a:ext cx="7679569" cy="5753776"/>
              </a:xfrm>
              <a:prstGeom prst="rect">
                <a:avLst/>
              </a:prstGeom>
            </p:spPr>
          </p:pic>
        </p:grpSp>
        <p:pic>
          <p:nvPicPr>
            <p:cNvPr id="8195" name="Рисунок 819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210" t="3175" r="3210" b="22105"/>
            <a:stretch/>
          </p:blipFill>
          <p:spPr>
            <a:xfrm>
              <a:off x="9588054" y="5987303"/>
              <a:ext cx="2477704" cy="4011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837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8" t="12955" r="9164" b="23358"/>
          <a:stretch/>
        </p:blipFill>
        <p:spPr>
          <a:xfrm>
            <a:off x="-29497" y="1"/>
            <a:ext cx="18317497" cy="1029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56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5990" y="-3649042"/>
            <a:ext cx="8029762" cy="1702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ru-RU" altLang="ja-JP" sz="110000" i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5</a:t>
            </a:r>
            <a:endParaRPr kumimoji="1" lang="ja-JP" altLang="en-US" sz="110000" i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8" name="Рисунок 7" descr="IMG_20210824_13443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8" r="24449"/>
          <a:stretch/>
        </p:blipFill>
        <p:spPr>
          <a:xfrm>
            <a:off x="1209368" y="0"/>
            <a:ext cx="8052620" cy="10285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Natali\Desktop\АРКТУР ДЛЯ НАТАШИ Награды НА и ДЮЦ\ДЮЦ\Наб.Челны ДЮЦ 14 20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787" y="-63710"/>
            <a:ext cx="7108722" cy="10349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358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4" t="1219" r="10353" b="27496"/>
          <a:stretch/>
        </p:blipFill>
        <p:spPr>
          <a:xfrm>
            <a:off x="2236099" y="-9741"/>
            <a:ext cx="14753453" cy="1029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8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Верить в себя музы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46176" y="9464421"/>
            <a:ext cx="609600" cy="6096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" y="0"/>
            <a:ext cx="6387736" cy="10285413"/>
          </a:xfrm>
          <a:prstGeom prst="rect">
            <a:avLst/>
          </a:prstGeom>
          <a:solidFill>
            <a:srgbClr val="17171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944392" y="9274629"/>
            <a:ext cx="950154" cy="1010784"/>
          </a:xfrm>
          <a:prstGeom prst="rect">
            <a:avLst/>
          </a:prstGeom>
          <a:solidFill>
            <a:srgbClr val="2224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6" t="1232" r="14607" b="2630"/>
          <a:stretch/>
        </p:blipFill>
        <p:spPr>
          <a:xfrm>
            <a:off x="453956" y="186813"/>
            <a:ext cx="5479825" cy="9911785"/>
          </a:xfrm>
        </p:spPr>
      </p:pic>
      <p:grpSp>
        <p:nvGrpSpPr>
          <p:cNvPr id="2" name="Группа 1"/>
          <p:cNvGrpSpPr/>
          <p:nvPr/>
        </p:nvGrpSpPr>
        <p:grpSpPr>
          <a:xfrm>
            <a:off x="14300067" y="-88064"/>
            <a:ext cx="4249190" cy="10461540"/>
            <a:chOff x="30850" y="-3"/>
            <a:chExt cx="4249190" cy="10461540"/>
          </a:xfrm>
        </p:grpSpPr>
        <p:sp>
          <p:nvSpPr>
            <p:cNvPr id="11" name="Заголовок 14"/>
            <p:cNvSpPr txBox="1">
              <a:spLocks/>
            </p:cNvSpPr>
            <p:nvPr/>
          </p:nvSpPr>
          <p:spPr>
            <a:xfrm rot="16200000">
              <a:off x="-2921369" y="3260128"/>
              <a:ext cx="10285415" cy="4117403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algn="l" defTabSz="137141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kern="1200">
                  <a:solidFill>
                    <a:schemeClr val="bg1"/>
                  </a:solidFill>
                  <a:latin typeface="Roboto Bold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sz="22000" b="1" dirty="0" smtClean="0">
                  <a:solidFill>
                    <a:schemeClr val="tx2">
                      <a:lumMod val="50000"/>
                    </a:schemeClr>
                  </a:solidFill>
                  <a:latin typeface="+mn-lt"/>
                  <a:cs typeface="Arial" panose="020B0604020202020204" pitchFamily="34" charset="0"/>
                </a:rPr>
                <a:t>ЛИДЕР</a:t>
              </a:r>
              <a:endParaRPr lang="ru-RU" sz="2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5" name="Заголовок 14"/>
            <p:cNvSpPr txBox="1">
              <a:spLocks/>
            </p:cNvSpPr>
            <p:nvPr/>
          </p:nvSpPr>
          <p:spPr>
            <a:xfrm rot="16200000">
              <a:off x="-3053156" y="3084003"/>
              <a:ext cx="10285415" cy="4117403"/>
            </a:xfrm>
            <a:prstGeom prst="rect">
              <a:avLst/>
            </a:prstGeom>
            <a:noFill/>
          </p:spPr>
          <p:txBody>
            <a:bodyPr anchor="ctr">
              <a:noAutofit/>
            </a:bodyPr>
            <a:lstStyle>
              <a:lvl1pPr algn="l" defTabSz="1371417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kern="1200">
                  <a:solidFill>
                    <a:schemeClr val="bg1"/>
                  </a:solidFill>
                  <a:latin typeface="Roboto Bold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sz="22000" b="1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  <a:cs typeface="Arial" panose="020B0604020202020204" pitchFamily="34" charset="0"/>
                </a:rPr>
                <a:t>ЛИДЕР</a:t>
              </a:r>
              <a:endParaRPr lang="ru-RU" sz="2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sp>
        <p:nvSpPr>
          <p:cNvPr id="12" name="Title 4"/>
          <p:cNvSpPr txBox="1">
            <a:spLocks/>
          </p:cNvSpPr>
          <p:nvPr/>
        </p:nvSpPr>
        <p:spPr>
          <a:xfrm>
            <a:off x="7020118" y="2192693"/>
            <a:ext cx="5837688" cy="1436915"/>
          </a:xfrm>
          <a:prstGeom prst="rect">
            <a:avLst/>
          </a:prstGeom>
        </p:spPr>
        <p:txBody>
          <a:bodyPr/>
          <a:lstStyle>
            <a:lvl1pPr algn="l" defTabSz="137141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kern="1200">
                <a:solidFill>
                  <a:schemeClr val="bg1"/>
                </a:solidFill>
                <a:latin typeface="Roboto Bold" pitchFamily="2" charset="0"/>
                <a:ea typeface="+mj-ea"/>
                <a:cs typeface="+mj-cs"/>
              </a:defRPr>
            </a:lvl1pPr>
          </a:lstStyle>
          <a:p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Профессиональное </a:t>
            </a:r>
          </a:p>
          <a:p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редо руководителя: </a:t>
            </a:r>
            <a:b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376042" y="4480560"/>
            <a:ext cx="7972815" cy="2580611"/>
            <a:chOff x="7669763" y="4480986"/>
            <a:chExt cx="7616891" cy="230586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7728858" y="4540081"/>
              <a:ext cx="7557796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ru-RU" sz="4000" b="1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ВИЖУ ЦЕЛЬ – </a:t>
              </a:r>
            </a:p>
            <a:p>
              <a:pPr>
                <a:spcBef>
                  <a:spcPts val="1200"/>
                </a:spcBef>
              </a:pPr>
              <a:r>
                <a:rPr lang="ru-RU" sz="4000" b="1" dirty="0" smtClean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НЕ ВИЖУ</a:t>
              </a:r>
            </a:p>
            <a:p>
              <a:pPr>
                <a:spcBef>
                  <a:spcPts val="1200"/>
                </a:spcBef>
              </a:pPr>
              <a:r>
                <a:rPr lang="ru-RU" sz="4000" b="1" dirty="0" smtClean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ПРЕПЯТСТВИЙ</a:t>
              </a:r>
              <a:r>
                <a:rPr lang="ru-RU" sz="4000" b="1" dirty="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 </a:t>
              </a:r>
              <a:endParaRPr kumimoji="1" lang="ja-JP" altLang="en-US" sz="40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669763" y="4480986"/>
              <a:ext cx="7557796" cy="2007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ru-RU" sz="4000" b="1" dirty="0">
                  <a:solidFill>
                    <a:srgbClr val="EB3F5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ВИЖУ ЦЕЛЬ – </a:t>
              </a:r>
            </a:p>
            <a:p>
              <a:pPr>
                <a:spcBef>
                  <a:spcPts val="1200"/>
                </a:spcBef>
              </a:pPr>
              <a:r>
                <a:rPr lang="ru-RU" sz="4000" b="1" dirty="0" smtClean="0">
                  <a:solidFill>
                    <a:srgbClr val="EB3F5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НЕ ВИЖУ</a:t>
              </a:r>
            </a:p>
            <a:p>
              <a:pPr>
                <a:spcBef>
                  <a:spcPts val="1200"/>
                </a:spcBef>
              </a:pPr>
              <a:r>
                <a:rPr lang="ru-RU" sz="4000" b="1" dirty="0" smtClean="0">
                  <a:solidFill>
                    <a:srgbClr val="EB3F5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ПРЕПЯТСТВИЙ</a:t>
              </a:r>
              <a:r>
                <a:rPr lang="ru-RU" sz="4000" b="1" dirty="0">
                  <a:solidFill>
                    <a:srgbClr val="EB3F5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 </a:t>
              </a:r>
              <a:endParaRPr kumimoji="1" lang="ja-JP" altLang="en-US" sz="4000" b="1" dirty="0">
                <a:solidFill>
                  <a:srgbClr val="EB3F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051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279"/>
    </mc:Choice>
    <mc:Fallback xmlns="">
      <p:transition advTm="3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940" y="0"/>
            <a:ext cx="15428120" cy="1028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75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30" name="Picture 6" descr="https://ballooncoach.com/wp-content/uploads/2016/08/rock-in-roa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"/>
          <a:stretch/>
        </p:blipFill>
        <p:spPr bwMode="auto">
          <a:xfrm>
            <a:off x="0" y="0"/>
            <a:ext cx="18288000" cy="1086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25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0"/>
    </mc:Choice>
    <mc:Fallback xmlns="">
      <p:transition advClick="0" advTm="5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5948837" y="9080205"/>
            <a:ext cx="2339163" cy="1205209"/>
          </a:xfrm>
          <a:prstGeom prst="rect">
            <a:avLst/>
          </a:prstGeom>
          <a:solidFill>
            <a:srgbClr val="2224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73578" cy="10285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53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68" y="0"/>
            <a:ext cx="18285179" cy="1028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44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5" r="13650" b="9784"/>
          <a:stretch/>
        </p:blipFill>
        <p:spPr>
          <a:xfrm>
            <a:off x="-34084" y="-20781"/>
            <a:ext cx="18301302" cy="1030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5469102" y="1406816"/>
            <a:ext cx="6008340" cy="6700864"/>
            <a:chOff x="6059730" y="1406816"/>
            <a:chExt cx="6008340" cy="67008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080" name="Picture 8" descr="D:\Users\user\Desktop\Рисунок17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99" t="32489" r="15402" b="21221"/>
            <a:stretch/>
          </p:blipFill>
          <p:spPr bwMode="auto">
            <a:xfrm>
              <a:off x="6074798" y="1489756"/>
              <a:ext cx="5993272" cy="6421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9" name="Picture 3" descr="D:\Users\user\Desktop\Рисунок2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480000">
              <a:off x="5955775" y="3820753"/>
              <a:ext cx="4660918" cy="118319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Группа 3"/>
            <p:cNvGrpSpPr/>
            <p:nvPr/>
          </p:nvGrpSpPr>
          <p:grpSpPr>
            <a:xfrm>
              <a:off x="9461239" y="1406816"/>
              <a:ext cx="1784302" cy="6700864"/>
              <a:chOff x="19330922" y="-823688"/>
              <a:chExt cx="1986392" cy="6045200"/>
            </a:xfrm>
          </p:grpSpPr>
          <p:pic>
            <p:nvPicPr>
              <p:cNvPr id="4100" name="Picture 4" descr="D:\Users\user\Desktop\Рисунок25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16976579" y="1530655"/>
                <a:ext cx="6045200" cy="1336514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1" name="Picture 5" descr="D:\Users\user\Desktop\Рисунок24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17635647" y="1539844"/>
                <a:ext cx="6045200" cy="1318135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102" name="Picture 6" descr="D:\Users\user\Desktop\ВЕРДАНА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9730" y="5951425"/>
              <a:ext cx="3941491" cy="10330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2" name="Равно 21"/>
          <p:cNvSpPr/>
          <p:nvPr/>
        </p:nvSpPr>
        <p:spPr>
          <a:xfrm>
            <a:off x="11477442" y="5296293"/>
            <a:ext cx="2072566" cy="1387082"/>
          </a:xfrm>
          <a:prstGeom prst="mathEqual">
            <a:avLst>
              <a:gd name="adj1" fmla="val 26094"/>
              <a:gd name="adj2" fmla="val 2776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Плюс 22"/>
          <p:cNvSpPr/>
          <p:nvPr/>
        </p:nvSpPr>
        <p:spPr>
          <a:xfrm>
            <a:off x="3979204" y="5080863"/>
            <a:ext cx="1690749" cy="1573467"/>
          </a:xfrm>
          <a:prstGeom prst="mathPlus">
            <a:avLst>
              <a:gd name="adj1" fmla="val 2158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38" t="24897" r="34290" b="37550"/>
          <a:stretch/>
        </p:blipFill>
        <p:spPr>
          <a:xfrm>
            <a:off x="13550008" y="1260807"/>
            <a:ext cx="4459290" cy="699288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715169" y="1390003"/>
            <a:ext cx="3447915" cy="6700864"/>
            <a:chOff x="1225685" y="1406816"/>
            <a:chExt cx="3447915" cy="67008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081" name="Picture 9" descr="D:\Users\user\Desktop\Рисунок1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3108" r="13941" b="14167"/>
            <a:stretch/>
          </p:blipFill>
          <p:spPr bwMode="auto">
            <a:xfrm>
              <a:off x="1225685" y="1406816"/>
              <a:ext cx="3447915" cy="6700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8" name="Picture 2" descr="D:\Users\user\Desktop\Рисунок27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0" r="4370" b="32952"/>
            <a:stretch/>
          </p:blipFill>
          <p:spPr bwMode="auto">
            <a:xfrm rot="16200000">
              <a:off x="245541" y="3910717"/>
              <a:ext cx="6342285" cy="165943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1942207" y="8415461"/>
            <a:ext cx="9671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ДЕТСКО-ЮНОШЕСКИЙ ЦЕНТР</a:t>
            </a:r>
            <a:endParaRPr lang="ru-RU" sz="4800" b="1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987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5469102" y="1406816"/>
            <a:ext cx="6008340" cy="6700864"/>
            <a:chOff x="6059730" y="1406816"/>
            <a:chExt cx="6008340" cy="67008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Picture 8" descr="D:\Users\user\Desktop\Рисунок17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99" t="32489" r="15402" b="21221"/>
            <a:stretch/>
          </p:blipFill>
          <p:spPr bwMode="auto">
            <a:xfrm>
              <a:off x="6074798" y="1489756"/>
              <a:ext cx="5993272" cy="6421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D:\Users\user\Desktop\Рисунок2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480000">
              <a:off x="5955775" y="3820753"/>
              <a:ext cx="4660918" cy="118319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9461239" y="1406816"/>
              <a:ext cx="1784302" cy="6700864"/>
              <a:chOff x="19330922" y="-823688"/>
              <a:chExt cx="1986392" cy="6045200"/>
            </a:xfrm>
          </p:grpSpPr>
          <p:pic>
            <p:nvPicPr>
              <p:cNvPr id="10" name="Picture 4" descr="D:\Users\user\Desktop\Рисунок25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16976579" y="1530655"/>
                <a:ext cx="6045200" cy="1336514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5" descr="D:\Users\user\Desktop\Рисунок24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17635647" y="1539844"/>
                <a:ext cx="6045200" cy="1318135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6" descr="D:\Users\user\Desktop\ВЕРДАНА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9730" y="5951425"/>
              <a:ext cx="3941491" cy="10330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Равно 11"/>
          <p:cNvSpPr/>
          <p:nvPr/>
        </p:nvSpPr>
        <p:spPr>
          <a:xfrm>
            <a:off x="11477442" y="5296293"/>
            <a:ext cx="2072566" cy="1387082"/>
          </a:xfrm>
          <a:prstGeom prst="mathEqual">
            <a:avLst>
              <a:gd name="adj1" fmla="val 26094"/>
              <a:gd name="adj2" fmla="val 2776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Плюс 12"/>
          <p:cNvSpPr/>
          <p:nvPr/>
        </p:nvSpPr>
        <p:spPr>
          <a:xfrm>
            <a:off x="3979204" y="5080863"/>
            <a:ext cx="1690749" cy="1573467"/>
          </a:xfrm>
          <a:prstGeom prst="mathPlus">
            <a:avLst>
              <a:gd name="adj1" fmla="val 2158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ru-RU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38" t="24897" r="34290" b="37550"/>
          <a:stretch/>
        </p:blipFill>
        <p:spPr>
          <a:xfrm>
            <a:off x="13550008" y="1260807"/>
            <a:ext cx="4459290" cy="6992882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715169" y="1390003"/>
            <a:ext cx="3447915" cy="6700864"/>
            <a:chOff x="1225685" y="1406816"/>
            <a:chExt cx="3447915" cy="67008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6" name="Picture 9" descr="D:\Users\user\Desktop\Рисунок1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3108" r="13941" b="14167"/>
            <a:stretch/>
          </p:blipFill>
          <p:spPr bwMode="auto">
            <a:xfrm>
              <a:off x="1225685" y="1406816"/>
              <a:ext cx="3447915" cy="6700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D:\Users\user\Desktop\Рисунок27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0" r="4370" b="32952"/>
            <a:stretch/>
          </p:blipFill>
          <p:spPr bwMode="auto">
            <a:xfrm rot="16200000">
              <a:off x="245541" y="3910717"/>
              <a:ext cx="6342285" cy="165943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474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46914E-6 L 0.35764 -0.002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2" y="-1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Contents">
  <a:themeElements>
    <a:clrScheme name="Castor">
      <a:dk1>
        <a:srgbClr val="222427"/>
      </a:dk1>
      <a:lt1>
        <a:sysClr val="window" lastClr="FFFFFF"/>
      </a:lt1>
      <a:dk2>
        <a:srgbClr val="333438"/>
      </a:dk2>
      <a:lt2>
        <a:srgbClr val="EAEAEA"/>
      </a:lt2>
      <a:accent1>
        <a:srgbClr val="EB3F5C"/>
      </a:accent1>
      <a:accent2>
        <a:srgbClr val="C1344C"/>
      </a:accent2>
      <a:accent3>
        <a:srgbClr val="99293C"/>
      </a:accent3>
      <a:accent4>
        <a:srgbClr val="731F2D"/>
      </a:accent4>
      <a:accent5>
        <a:srgbClr val="1694B2"/>
      </a:accent5>
      <a:accent6>
        <a:srgbClr val="0F6377"/>
      </a:accent6>
      <a:hlink>
        <a:srgbClr val="EB3F5C"/>
      </a:hlink>
      <a:folHlink>
        <a:srgbClr val="99293C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 Header and Footer">
  <a:themeElements>
    <a:clrScheme name="Custom 1">
      <a:dk1>
        <a:srgbClr val="222427"/>
      </a:dk1>
      <a:lt1>
        <a:sysClr val="window" lastClr="FFFFFF"/>
      </a:lt1>
      <a:dk2>
        <a:srgbClr val="333438"/>
      </a:dk2>
      <a:lt2>
        <a:srgbClr val="EAEAEA"/>
      </a:lt2>
      <a:accent1>
        <a:srgbClr val="EB3F5C"/>
      </a:accent1>
      <a:accent2>
        <a:srgbClr val="C1344C"/>
      </a:accent2>
      <a:accent3>
        <a:srgbClr val="99293C"/>
      </a:accent3>
      <a:accent4>
        <a:srgbClr val="731F2D"/>
      </a:accent4>
      <a:accent5>
        <a:srgbClr val="1694B2"/>
      </a:accent5>
      <a:accent6>
        <a:srgbClr val="0F6377"/>
      </a:accent6>
      <a:hlink>
        <a:srgbClr val="EB3F5C"/>
      </a:hlink>
      <a:folHlink>
        <a:srgbClr val="99293C"/>
      </a:folHlink>
    </a:clrScheme>
    <a:fontScheme name="B">
      <a:majorFont>
        <a:latin typeface="Roboto Bold"/>
        <a:ea typeface="Spica Neue P Light"/>
        <a:cs typeface=""/>
      </a:majorFont>
      <a:minorFont>
        <a:latin typeface="Roboto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14627</TotalTime>
  <Words>842</Words>
  <Application>Microsoft Office PowerPoint</Application>
  <PresentationFormat>Произвольный</PresentationFormat>
  <Paragraphs>175</Paragraphs>
  <Slides>25</Slides>
  <Notes>24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8" baseType="lpstr">
      <vt:lpstr>微软雅黑</vt:lpstr>
      <vt:lpstr>ＭＳ Ｐゴシック</vt:lpstr>
      <vt:lpstr>宋体</vt:lpstr>
      <vt:lpstr>Arial</vt:lpstr>
      <vt:lpstr>Calibri</vt:lpstr>
      <vt:lpstr>Roboto</vt:lpstr>
      <vt:lpstr>Roboto Bold</vt:lpstr>
      <vt:lpstr>黑体</vt:lpstr>
      <vt:lpstr>Spica Neue P</vt:lpstr>
      <vt:lpstr>Spica Neue P Light</vt:lpstr>
      <vt:lpstr>Wingdings</vt:lpstr>
      <vt:lpstr>Contents</vt:lpstr>
      <vt:lpstr>No Header and Footer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2400 ОБУЧАЮЩИХСЯ </vt:lpstr>
      <vt:lpstr>СОЦИАЛЬНОЕ ПАРТНЁРСТВО С НАБЕРЕЖНОЧЕЛНИНСКОЙ ТЕРРИТОРИАЛЬНОЙ ОРГАНИЗАЦИИ ОБЩЕСТВЕННОГО ПРОФСОЮЗА ОБРАЗОВАНИЯ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Castor</dc:title>
  <dc:creator>Jun Akizaki</dc:creator>
  <cp:lastModifiedBy>User</cp:lastModifiedBy>
  <cp:revision>333</cp:revision>
  <dcterms:created xsi:type="dcterms:W3CDTF">2015-08-02T15:43:04Z</dcterms:created>
  <dcterms:modified xsi:type="dcterms:W3CDTF">2023-05-15T10:39:31Z</dcterms:modified>
</cp:coreProperties>
</file>