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1" r:id="rId26"/>
    <p:sldId id="280" r:id="rId27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67" y="-797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723F6-B494-4F1E-A201-3FB6BF6BF34B}" type="datetimeFigureOut">
              <a:rPr lang="ru-RU" smtClean="0"/>
              <a:pPr/>
              <a:t>16.05.2023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B48609-F7E1-443A-AC81-B5F4F66026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723F6-B494-4F1E-A201-3FB6BF6BF34B}" type="datetimeFigureOut">
              <a:rPr lang="ru-RU" smtClean="0"/>
              <a:pPr/>
              <a:t>16.05.2023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B48609-F7E1-443A-AC81-B5F4F66026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723F6-B494-4F1E-A201-3FB6BF6BF34B}" type="datetimeFigureOut">
              <a:rPr lang="ru-RU" smtClean="0"/>
              <a:pPr/>
              <a:t>16.05.2023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B48609-F7E1-443A-AC81-B5F4F66026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723F6-B494-4F1E-A201-3FB6BF6BF34B}" type="datetimeFigureOut">
              <a:rPr lang="ru-RU" smtClean="0"/>
              <a:pPr/>
              <a:t>16.05.2023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B48609-F7E1-443A-AC81-B5F4F66026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723F6-B494-4F1E-A201-3FB6BF6BF34B}" type="datetimeFigureOut">
              <a:rPr lang="ru-RU" smtClean="0"/>
              <a:pPr/>
              <a:t>16.05.2023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B48609-F7E1-443A-AC81-B5F4F66026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723F6-B494-4F1E-A201-3FB6BF6BF34B}" type="datetimeFigureOut">
              <a:rPr lang="ru-RU" smtClean="0"/>
              <a:pPr/>
              <a:t>16.05.2023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B48609-F7E1-443A-AC81-B5F4F66026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723F6-B494-4F1E-A201-3FB6BF6BF34B}" type="datetimeFigureOut">
              <a:rPr lang="ru-RU" smtClean="0"/>
              <a:pPr/>
              <a:t>16.05.2023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B48609-F7E1-443A-AC81-B5F4F66026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723F6-B494-4F1E-A201-3FB6BF6BF34B}" type="datetimeFigureOut">
              <a:rPr lang="ru-RU" smtClean="0"/>
              <a:pPr/>
              <a:t>16.05.2023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B48609-F7E1-443A-AC81-B5F4F66026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723F6-B494-4F1E-A201-3FB6BF6BF34B}" type="datetimeFigureOut">
              <a:rPr lang="ru-RU" smtClean="0"/>
              <a:pPr/>
              <a:t>16.05.2023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B48609-F7E1-443A-AC81-B5F4F66026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723F6-B494-4F1E-A201-3FB6BF6BF34B}" type="datetimeFigureOut">
              <a:rPr lang="ru-RU" smtClean="0"/>
              <a:pPr/>
              <a:t>16.05.2023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B48609-F7E1-443A-AC81-B5F4F66026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D723F6-B494-4F1E-A201-3FB6BF6BF34B}" type="datetimeFigureOut">
              <a:rPr lang="ru-RU" smtClean="0"/>
              <a:pPr/>
              <a:t>16.05.2023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B48609-F7E1-443A-AC81-B5F4F66026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D723F6-B494-4F1E-A201-3FB6BF6BF34B}" type="datetimeFigureOut">
              <a:rPr lang="ru-RU" smtClean="0"/>
              <a:pPr/>
              <a:t>16.05.2023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B48609-F7E1-443A-AC81-B5F4F660267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Mono_ZD\Documents\ЗАМ по УВР\Конкурсы\Конкурс Арктур\Конкурс Арктур 2022\РФ\ЗАЩИТА\ПРЕЗЕНТАЦИЯ\ОСНОВНАЯ\PREZENT_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632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Mono_ZD\Documents\ЗАМ по УВР\Конкурсы\Конкурс Арктур\Конкурс Арктур 2022\РФ\ЗАЩИТА\ПРЕЗЕНТАЦИЯ\ОСНОВНАЯ\PREZENT_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7745" y="8181"/>
            <a:ext cx="9180963" cy="5143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Mono_ZD\Documents\ЗАМ по УВР\Конкурсы\Конкурс Арктур\Конкурс Арктур 2022\РФ\ЗАЩИТА\ПРЕЗЕНТАЦИЯ\ПРОЕКТЫ\PROJECT_1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7760" cy="5143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Mono_ZD\Documents\ЗАМ по УВР\Конкурсы\Конкурс Арктур\Конкурс Арктур 2022\РФ\ЗАЩИТА\ПРЕЗЕНТАЦИЯ\ПРОЕКТЫ\PROJECT_1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7758" cy="5143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Mono_ZD\Documents\ЗАМ по УВР\Конкурсы\Конкурс Арктур\Конкурс Арктур 2022\РФ\ЗАЩИТА\ПРЕЗЕНТАЦИЯ\ПРОЕКТЫ\PROJECT_1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37759" cy="5143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Mono_ZD\Documents\ЗАМ по УВР\Конкурсы\Конкурс Арктур\Конкурс Арктур 2022\РФ\ЗАЩИТА\ПРЕЗЕНТАЦИЯ\ПРОЕКТЫ\PROJECT_2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70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2\Desktop\Конкурс Арктур 2022\РФ\ЗАЩИТА\ПРЕЗЕНТАЦИЯ\ПРОЕКТЫ\PROJECT_2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7759" cy="5143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2\Desktop\Конкурс Арктур 2022\РФ\ЗАЩИТА\ПРЕЗЕНТАЦИЯ\ПРОЕКТЫ\01\PROJECT_2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7758" cy="5143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Mono_ZD\Documents\ЗАМ по УВР\Конкурсы\Конкурс Арктур\Конкурс Арктур 2022\РФ\ЗАЩИТА\ПРЕЗЕНТАЦИЯ\ПРОЕКТЫ\PROJECT_3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51470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Mono_ZD\Documents\ЗАМ по УВР\Конкурсы\Конкурс Арктур\Конкурс Арктур 2022\РФ\ЗАЩИТА\ПРЕЗЕНТАЦИЯ\ПРОЕКТЫ\PROJECT_3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7760" cy="5143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2\Desktop\Конкурс Арктур 2022\РФ\ЗАЩИТА\ПРЕЗЕНТАЦИЯ\ПРОЕКТЫ\01\PROJECT_3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37757" cy="5143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Mono_ZD\Documents\ЗАМ по УВР\Конкурсы\Конкурс Арктур\Конкурс Арктур 2022\РФ\ЗАЩИТА\ПРЕЗЕНТАЦИЯ\ОСНОВНАЯ\PREZENT_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7761" cy="5143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Mono_ZD\Documents\ЗАМ по УВР\Конкурсы\Конкурс Арктур\Конкурс Арктур 2022\РФ\ЗАЩИТА\ПРЕЗЕНТАЦИЯ\ПРОЕКТЫ\PROJECT_4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7758" cy="5143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Mono_ZD\Documents\ЗАМ по УВР\Конкурсы\Конкурс Арктур\Конкурс Арктур 2022\РФ\ЗАЩИТА\ПРЕЗЕНТАЦИЯ\ПРОЕКТЫ\PROJECT_4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37759" cy="5143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2\Desktop\Конкурс Арктур 2022\РФ\ЗАЩИТА\ПРЕЗЕНТАЦИЯ\ПРОЕКТЫ\PROJECT_4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37759" cy="5143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Mono_ZD\Documents\ЗАМ по УВР\Конкурсы\Конкурс Арктур\Конкурс Арктур 2022\РФ\ЗАЩИТА\ПРЕЗЕНТАЦИЯ\ПРОЕКТЫ\PROJECT_5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7758" cy="5143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Mono_ZD\Documents\ЗАМ по УВР\Конкурсы\Конкурс Арктур\Конкурс Арктур 2022\РФ\ЗАЩИТА\ПРЕЗЕНТАЦИЯ\ПРОЕКТЫ\PROJECT_5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7760" cy="5143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Mono_ZD\Documents\ЗАМ по УВР\Конкурсы\Конкурс Арктур\Конкурс Арктур 2022\РФ\ЗАЩИТА\ПРЕЗЕНТАЦИЯ\ПРОЕКТЫ\PROJECT_5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37759" cy="5143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Mono_ZD\Documents\ЗАМ по УВР\Конкурсы\Конкурс Арктур\Конкурс Арктур 2022\РФ\ЗАЩИТА\ПРЕЗЕНТАЦИЯ\ОСНОВНАЯ\PREZENT_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2\Desktop\Конкурс Арктур 2022\РФ\ЗАЩИТА\ПРЕЗЕНТАЦИЯ\ОСНОВНАЯ\PREZENT_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7760" cy="5143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2\Desktop\Конкурс Арктур 2022\РФ\ЗАЩИТА\ПРЕЗЕНТАЦИЯ\ОСНОВНАЯ\PREZENT_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7759" cy="5143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Mono_ZD\Documents\ЗАМ по УВР\Конкурсы\Конкурс Арктур\Конкурс Арктур 2022\РФ\ЗАЩИТА\ПРЕЗЕНТАЦИЯ\ОСНОВНАЯ\PREZENT_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37757" cy="5143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Mono_ZD\Documents\ЗАМ по УВР\Конкурсы\Конкурс Арктур\Конкурс Арктур 2022\РФ\ЗАЩИТА\ПРЕЗЕНТАЦИЯ\ОСНОВНАЯ\PREZENT_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37759" cy="5143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Mono_ZD\Documents\ЗАМ по УВР\Конкурсы\Конкурс Арктур\Конкурс Арктур 2022\РФ\ЗАЩИТА\ПРЕЗЕНТАЦИЯ\ОСНОВНАЯ\PREZENT_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37759" cy="5143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2\Desktop\Конкурс Арктур 2022\РФ\ЗАЩИТА\ПРЕЗЕНТАЦИЯ\ОСНОВНАЯ\PREZENT_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7758" cy="5143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Mono_ZD\Documents\ЗАМ по УВР\Конкурсы\Конкурс Арктур\Конкурс Арктур 2022\РФ\ЗАЩИТА\ПРЕЗЕНТАЦИЯ\ОСНОВНАЯ\PREZENT_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7758" cy="5143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0</Words>
  <Application>Microsoft Office PowerPoint</Application>
  <PresentationFormat>Экран (16:9)</PresentationFormat>
  <Paragraphs>0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Mono_ZD</dc:creator>
  <cp:lastModifiedBy>2</cp:lastModifiedBy>
  <cp:revision>7</cp:revision>
  <dcterms:created xsi:type="dcterms:W3CDTF">2022-12-15T07:49:36Z</dcterms:created>
  <dcterms:modified xsi:type="dcterms:W3CDTF">2023-05-16T07:12:10Z</dcterms:modified>
</cp:coreProperties>
</file>