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</p:sldMasterIdLst>
  <p:notesMasterIdLst>
    <p:notesMasterId r:id="rId13"/>
  </p:notesMasterIdLst>
  <p:handoutMasterIdLst>
    <p:handoutMasterId r:id="rId14"/>
  </p:handoutMasterIdLst>
  <p:sldIdLst>
    <p:sldId id="269" r:id="rId2"/>
    <p:sldId id="288" r:id="rId3"/>
    <p:sldId id="282" r:id="rId4"/>
    <p:sldId id="271" r:id="rId5"/>
    <p:sldId id="290" r:id="rId6"/>
    <p:sldId id="294" r:id="rId7"/>
    <p:sldId id="292" r:id="rId8"/>
    <p:sldId id="284" r:id="rId9"/>
    <p:sldId id="285" r:id="rId10"/>
    <p:sldId id="291" r:id="rId11"/>
    <p:sldId id="281" r:id="rId12"/>
  </p:sldIdLst>
  <p:sldSz cx="9144000" cy="6858000" type="screen4x3"/>
  <p:notesSz cx="7010400" cy="9296400"/>
  <p:defaultTextStyle>
    <a:defPPr rtl="0">
      <a:defRPr lang="ru-RU"/>
    </a:defPPr>
    <a:lvl1pPr algn="l" rtl="0" fontAlgn="base">
      <a:spcBef>
        <a:spcPct val="20000"/>
      </a:spcBef>
      <a:spcAft>
        <a:spcPct val="0"/>
      </a:spcAft>
      <a:buClr>
        <a:schemeClr val="accent2"/>
      </a:buClr>
      <a:buSzPct val="70000"/>
      <a:buFont typeface="Wingdings" pitchFamily="2" charset="2"/>
      <a:buChar char="l"/>
      <a:defRPr sz="26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chemeClr val="accent2"/>
      </a:buClr>
      <a:buSzPct val="70000"/>
      <a:buFont typeface="Wingdings" pitchFamily="2" charset="2"/>
      <a:buChar char="l"/>
      <a:defRPr sz="26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chemeClr val="accent2"/>
      </a:buClr>
      <a:buSzPct val="70000"/>
      <a:buFont typeface="Wingdings" pitchFamily="2" charset="2"/>
      <a:buChar char="l"/>
      <a:defRPr sz="26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chemeClr val="accent2"/>
      </a:buClr>
      <a:buSzPct val="70000"/>
      <a:buFont typeface="Wingdings" pitchFamily="2" charset="2"/>
      <a:buChar char="l"/>
      <a:defRPr sz="26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chemeClr val="accent2"/>
      </a:buClr>
      <a:buSzPct val="70000"/>
      <a:buFont typeface="Wingdings" pitchFamily="2" charset="2"/>
      <a:buChar char="l"/>
      <a:defRPr sz="26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6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6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6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6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66"/>
    <a:srgbClr val="00002C"/>
    <a:srgbClr val="893611"/>
    <a:srgbClr val="A44114"/>
    <a:srgbClr val="F3B99F"/>
    <a:srgbClr val="B94917"/>
    <a:srgbClr val="FF6600"/>
    <a:srgbClr val="C4E7F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7155" autoAdjust="0"/>
  </p:normalViewPr>
  <p:slideViewPr>
    <p:cSldViewPr>
      <p:cViewPr varScale="1">
        <p:scale>
          <a:sx n="88" d="100"/>
          <a:sy n="88" d="100"/>
        </p:scale>
        <p:origin x="-1267" y="-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2976" y="6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Прямоугольник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rtlCol="0" anchor="t" anchorCtr="0" compatLnSpc="1">
            <a:prstTxWarp prst="textNoShape">
              <a:avLst/>
            </a:prstTxWarp>
          </a:bodyPr>
          <a:lstStyle>
            <a:lvl1pPr defTabSz="931863">
              <a:spcBef>
                <a:spcPct val="0"/>
              </a:spcBef>
              <a:buClrTx/>
              <a:buSzTx/>
              <a:buFontTx/>
              <a:buNone/>
              <a:defRPr sz="1200"/>
            </a:lvl1pPr>
          </a:lstStyle>
          <a:p>
            <a:pPr rtl="0"/>
            <a:endParaRPr lang="ru-RU"/>
          </a:p>
        </p:txBody>
      </p:sp>
      <p:sp>
        <p:nvSpPr>
          <p:cNvPr id="34819" name="Прямоугольник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rtlCol="0" anchor="t" anchorCtr="0" compatLnSpc="1">
            <a:prstTxWarp prst="textNoShape">
              <a:avLst/>
            </a:prstTxWarp>
          </a:bodyPr>
          <a:lstStyle>
            <a:lvl1pPr algn="r" defTabSz="931863">
              <a:spcBef>
                <a:spcPct val="0"/>
              </a:spcBef>
              <a:buClrTx/>
              <a:buSzTx/>
              <a:buFontTx/>
              <a:buNone/>
              <a:defRPr sz="1200"/>
            </a:lvl1pPr>
          </a:lstStyle>
          <a:p>
            <a:pPr rtl="0"/>
            <a:fld id="{23C9B80B-570E-43B4-AD45-E22FFC1F7FE2}" type="datetime1">
              <a:rPr lang="ru-RU" smtClean="0"/>
              <a:pPr rtl="0"/>
              <a:t>12.05.2023</a:t>
            </a:fld>
            <a:endParaRPr lang="ru-RU"/>
          </a:p>
        </p:txBody>
      </p:sp>
      <p:sp>
        <p:nvSpPr>
          <p:cNvPr id="34820" name="Прямоугольник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rtlCol="0" anchor="b" anchorCtr="0" compatLnSpc="1">
            <a:prstTxWarp prst="textNoShape">
              <a:avLst/>
            </a:prstTxWarp>
          </a:bodyPr>
          <a:lstStyle>
            <a:lvl1pPr defTabSz="931863">
              <a:spcBef>
                <a:spcPct val="0"/>
              </a:spcBef>
              <a:buClrTx/>
              <a:buSzTx/>
              <a:buFontTx/>
              <a:buNone/>
              <a:defRPr sz="1200"/>
            </a:lvl1pPr>
          </a:lstStyle>
          <a:p>
            <a:pPr rtl="0"/>
            <a:endParaRPr lang="ru-RU"/>
          </a:p>
        </p:txBody>
      </p:sp>
      <p:sp>
        <p:nvSpPr>
          <p:cNvPr id="34821" name="Прямоугольник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rtlCol="0" anchor="b" anchorCtr="0" compatLnSpc="1">
            <a:prstTxWarp prst="textNoShape">
              <a:avLst/>
            </a:prstTxWarp>
          </a:bodyPr>
          <a:lstStyle>
            <a:lvl1pPr algn="r" defTabSz="931863">
              <a:spcBef>
                <a:spcPct val="0"/>
              </a:spcBef>
              <a:buClrTx/>
              <a:buSzTx/>
              <a:buFontTx/>
              <a:buNone/>
              <a:defRPr sz="1200"/>
            </a:lvl1pPr>
          </a:lstStyle>
          <a:p>
            <a:pPr rtl="0"/>
            <a:fld id="{F0B6EC5B-DE15-4B62-9DC0-DE1BD893DD16}" type="slidenum">
              <a:rPr lang="ru-RU" smtClean="0"/>
              <a:pPr rtl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2486820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Прямоугольник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rtlCol="0" anchor="t" anchorCtr="0" compatLnSpc="1">
            <a:prstTxWarp prst="textNoShape">
              <a:avLst/>
            </a:prstTxWarp>
          </a:bodyPr>
          <a:lstStyle>
            <a:lvl1pPr defTabSz="931863">
              <a:spcBef>
                <a:spcPct val="0"/>
              </a:spcBef>
              <a:buClrTx/>
              <a:buSzTx/>
              <a:buFontTx/>
              <a:buNone/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26627" name="Прямоугольник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rtlCol="0" anchor="t" anchorCtr="0" compatLnSpc="1">
            <a:prstTxWarp prst="textNoShape">
              <a:avLst/>
            </a:prstTxWarp>
          </a:bodyPr>
          <a:lstStyle>
            <a:lvl1pPr algn="r" defTabSz="931863">
              <a:spcBef>
                <a:spcPct val="0"/>
              </a:spcBef>
              <a:buClrTx/>
              <a:buSzTx/>
              <a:buFontTx/>
              <a:buNone/>
              <a:defRPr sz="1200"/>
            </a:lvl1pPr>
          </a:lstStyle>
          <a:p>
            <a:pPr rtl="0"/>
            <a:fld id="{A867F65D-90F6-401F-80D9-A03799D5A7F4}" type="datetime1">
              <a:rPr lang="ru-RU" noProof="0" smtClean="0"/>
              <a:pPr rtl="0"/>
              <a:t>12.05.2023</a:t>
            </a:fld>
            <a:endParaRPr lang="ru-RU" noProof="0"/>
          </a:p>
        </p:txBody>
      </p:sp>
      <p:sp>
        <p:nvSpPr>
          <p:cNvPr id="26628" name="Прямоугольник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6629" name="Прямоугольник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rtlCol="0" anchor="t" anchorCtr="0" compatLnSpc="1">
            <a:prstTxWarp prst="textNoShape">
              <a:avLst/>
            </a:prstTxWarp>
          </a:bodyPr>
          <a:lstStyle/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26630" name="Прямоугольник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rtlCol="0" anchor="b" anchorCtr="0" compatLnSpc="1">
            <a:prstTxWarp prst="textNoShape">
              <a:avLst/>
            </a:prstTxWarp>
          </a:bodyPr>
          <a:lstStyle>
            <a:lvl1pPr defTabSz="931863">
              <a:spcBef>
                <a:spcPct val="0"/>
              </a:spcBef>
              <a:buClrTx/>
              <a:buSzTx/>
              <a:buFontTx/>
              <a:buNone/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26631" name="Прямоугольник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rtlCol="0" anchor="b" anchorCtr="0" compatLnSpc="1">
            <a:prstTxWarp prst="textNoShape">
              <a:avLst/>
            </a:prstTxWarp>
          </a:bodyPr>
          <a:lstStyle>
            <a:lvl1pPr algn="r" defTabSz="931863">
              <a:spcBef>
                <a:spcPct val="0"/>
              </a:spcBef>
              <a:buClrTx/>
              <a:buSzTx/>
              <a:buFontTx/>
              <a:buNone/>
              <a:defRPr sz="1200"/>
            </a:lvl1pPr>
          </a:lstStyle>
          <a:p>
            <a:pPr rtl="0"/>
            <a:fld id="{823FACB9-4E35-4CB3-835A-2EBF55FAEDE3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="" xmlns:p14="http://schemas.microsoft.com/office/powerpoint/2010/main" val="97186942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823FACB9-4E35-4CB3-835A-2EBF55FAEDE3}" type="slidenum">
              <a:rPr lang="ru-RU" smtClean="0"/>
              <a:pPr rtl="0"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857502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823FACB9-4E35-4CB3-835A-2EBF55FAEDE3}" type="slidenum">
              <a:rPr lang="ru-RU" smtClean="0"/>
              <a:pPr rtl="0"/>
              <a:t>11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94888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823FACB9-4E35-4CB3-835A-2EBF55FAEDE3}" type="slidenum">
              <a:rPr lang="ru-RU" smtClean="0"/>
              <a:pPr rtl="0"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038008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823FACB9-4E35-4CB3-835A-2EBF55FAEDE3}" type="slidenum">
              <a:rPr lang="ru-RU" smtClean="0"/>
              <a:pPr rtl="0"/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289204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823FACB9-4E35-4CB3-835A-2EBF55FAEDE3}" type="slidenum">
              <a:rPr lang="ru-RU" smtClean="0"/>
              <a:pPr rtl="0"/>
              <a:t>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230515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823FACB9-4E35-4CB3-835A-2EBF55FAEDE3}" type="slidenum">
              <a:rPr lang="ru-RU" smtClean="0"/>
              <a:pPr rtl="0"/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204340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823FACB9-4E35-4CB3-835A-2EBF55FAEDE3}" type="slidenum">
              <a:rPr lang="ru-RU" smtClean="0"/>
              <a:pPr rtl="0"/>
              <a:t>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204340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823FACB9-4E35-4CB3-835A-2EBF55FAEDE3}" type="slidenum">
              <a:rPr lang="ru-RU" smtClean="0"/>
              <a:pPr rtl="0"/>
              <a:t>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204340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823FACB9-4E35-4CB3-835A-2EBF55FAEDE3}" type="slidenum">
              <a:rPr lang="ru-RU" smtClean="0"/>
              <a:pPr rtl="0"/>
              <a:t>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409367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823FACB9-4E35-4CB3-835A-2EBF55FAEDE3}" type="slidenum">
              <a:rPr lang="ru-RU" smtClean="0"/>
              <a:pPr rtl="0"/>
              <a:t>10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185424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Линия 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/>
          <a:lstStyle/>
          <a:p>
            <a:pPr rtl="0"/>
            <a:endParaRPr lang="ru-RU" noProof="0"/>
          </a:p>
        </p:txBody>
      </p:sp>
      <p:grpSp>
        <p:nvGrpSpPr>
          <p:cNvPr id="47112" name="Группа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47113" name="Овал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7114" name="Овал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7115" name="Овал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7116" name="Овал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7117" name="Овал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7118" name="Овал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7119" name="Овал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7120" name="Овал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7121" name="Овал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7122" name="Овал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7123" name="Овал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7124" name="Овал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7125" name="Овал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7126" name="Овал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7127" name="Овал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7128" name="Овал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7129" name="Овал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7130" name="Овал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7131" name="Овал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7132" name="Овал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7133" name="Овал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7134" name="Овал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7135" name="Овал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7136" name="Овал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7137" name="Овал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7138" name="Овал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7139" name="Овал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7140" name="Овал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7141" name="Овал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7142" name="Овал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7143" name="Овал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</p:grpSp>
      <p:sp>
        <p:nvSpPr>
          <p:cNvPr id="47144" name="Линия 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47107" name="Заголовок 1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 rtlCol="0"/>
          <a:lstStyle>
            <a:lvl1pPr algn="r">
              <a:defRPr sz="4400"/>
            </a:lvl1pPr>
          </a:lstStyle>
          <a:p>
            <a:pPr lvl="0" rtl="0"/>
            <a:r>
              <a:rPr lang="ru-RU" noProof="0"/>
              <a:t>Образец заголовка</a:t>
            </a:r>
          </a:p>
        </p:txBody>
      </p:sp>
      <p:sp>
        <p:nvSpPr>
          <p:cNvPr id="47108" name="Текст 2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 rtlCol="0"/>
          <a:lstStyle>
            <a:lvl1pPr marL="0" indent="0" algn="r">
              <a:buFontTx/>
              <a:buNone/>
              <a:defRPr sz="2900"/>
            </a:lvl1pPr>
          </a:lstStyle>
          <a:p>
            <a:pPr lvl="0" rtl="0"/>
            <a:r>
              <a:rPr lang="ru-RU" noProof="0"/>
              <a:t>Образец подзаголовка</a:t>
            </a:r>
          </a:p>
        </p:txBody>
      </p:sp>
      <p:sp>
        <p:nvSpPr>
          <p:cNvPr id="47109" name="Дата 3"/>
          <p:cNvSpPr>
            <a:spLocks noGrp="1" noChangeArrowheads="1"/>
          </p:cNvSpPr>
          <p:nvPr>
            <p:ph type="dt" sz="half" idx="2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fld id="{AA908749-E233-400E-AA8B-676D58DAF3A7}" type="datetime1">
              <a:rPr lang="ru-RU" altLang="en-US" noProof="0" smtClean="0"/>
              <a:pPr rtl="0"/>
              <a:t>12.05.2023</a:t>
            </a:fld>
            <a:endParaRPr lang="ru-RU" altLang="en-US" noProof="0"/>
          </a:p>
        </p:txBody>
      </p:sp>
      <p:sp>
        <p:nvSpPr>
          <p:cNvPr id="47110" name="Нижний колонтитул 4"/>
          <p:cNvSpPr>
            <a:spLocks noGrp="1" noChangeArrowheads="1"/>
          </p:cNvSpPr>
          <p:nvPr>
            <p:ph type="ftr" sz="quarter" idx="3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47111" name="Номер слайда 5"/>
          <p:cNvSpPr>
            <a:spLocks noGrp="1" noChangeArrowheads="1"/>
          </p:cNvSpPr>
          <p:nvPr>
            <p:ph type="sldNum" sz="quarter" idx="4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fld id="{E945280F-DE53-48B1-9FB9-96A39916642A}" type="slidenum">
              <a:rPr lang="ru-RU" altLang="en-US" noProof="0" smtClean="0"/>
              <a:pPr rtl="0"/>
              <a:t>‹#›</a:t>
            </a:fld>
            <a:endParaRPr lang="ru-RU" altLang="en-US" noProof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rtlCol="0"/>
          <a:lstStyle>
            <a:lvl1pPr marL="45720" indent="0">
              <a:buFontTx/>
              <a:buNone/>
              <a:defRPr/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fld id="{CD7FFECE-7EC3-4E38-AB60-7BF9A097CB4D}" type="datetime1">
              <a:rPr lang="ru-RU" altLang="en-US" noProof="0" smtClean="0"/>
              <a:pPr rtl="0"/>
              <a:t>12.05.2023</a:t>
            </a:fld>
            <a:endParaRPr lang="ru-RU" altLang="en-US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fld id="{872E90EB-6CA4-453F-8712-C339590DE034}" type="slidenum">
              <a:rPr lang="ru-RU" altLang="en-US" noProof="0" smtClean="0"/>
              <a:pPr rtl="0"/>
              <a:t>‹#›</a:t>
            </a:fld>
            <a:endParaRPr lang="ru-RU" altLang="en-US" noProof="0"/>
          </a:p>
        </p:txBody>
      </p:sp>
    </p:spTree>
    <p:extLst>
      <p:ext uri="{BB962C8B-B14F-4D97-AF65-F5344CB8AC3E}">
        <p14:creationId xmlns="" xmlns:p14="http://schemas.microsoft.com/office/powerpoint/2010/main" val="4113127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228600"/>
            <a:ext cx="2076450" cy="5707063"/>
          </a:xfrm>
        </p:spPr>
        <p:txBody>
          <a:bodyPr vert="eaVert"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>
          <a:xfrm>
            <a:off x="228600" y="228600"/>
            <a:ext cx="6076950" cy="5707063"/>
          </a:xfrm>
        </p:spPr>
        <p:txBody>
          <a:bodyPr vert="eaVert" rtlCol="0"/>
          <a:lstStyle>
            <a:lvl1pPr marL="45720" indent="0">
              <a:buFontTx/>
              <a:buNone/>
              <a:defRPr/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fld id="{BE6651CC-0A69-435C-A377-0073BEF118EA}" type="datetime1">
              <a:rPr lang="ru-RU" altLang="en-US" noProof="0" smtClean="0"/>
              <a:pPr rtl="0"/>
              <a:t>12.05.2023</a:t>
            </a:fld>
            <a:endParaRPr lang="ru-RU" altLang="en-US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fld id="{26D251BA-4196-46F7-BF5E-DE37F6712AD1}" type="slidenum">
              <a:rPr lang="ru-RU" altLang="en-US" noProof="0" smtClean="0"/>
              <a:pPr rtl="0"/>
              <a:t>‹#›</a:t>
            </a:fld>
            <a:endParaRPr lang="ru-RU" altLang="en-US" noProof="0"/>
          </a:p>
        </p:txBody>
      </p:sp>
    </p:spTree>
    <p:extLst>
      <p:ext uri="{BB962C8B-B14F-4D97-AF65-F5344CB8AC3E}">
        <p14:creationId xmlns="" xmlns:p14="http://schemas.microsoft.com/office/powerpoint/2010/main" val="325170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>
            <a:lvl1pPr marL="45720" indent="0">
              <a:buFontTx/>
              <a:buNone/>
              <a:defRPr/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fld id="{A789F0BA-4750-4D69-95A3-A63F3B4C82B8}" type="datetime1">
              <a:rPr lang="ru-RU" altLang="en-US" noProof="0" smtClean="0"/>
              <a:pPr rtl="0"/>
              <a:t>12.05.2023</a:t>
            </a:fld>
            <a:endParaRPr lang="ru-RU" altLang="en-US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fld id="{71C6F290-D301-4864-9490-340EF11588D9}" type="slidenum">
              <a:rPr lang="ru-RU" altLang="en-US" noProof="0" smtClean="0"/>
              <a:pPr rtl="0"/>
              <a:t>‹#›</a:t>
            </a:fld>
            <a:endParaRPr lang="ru-RU" altLang="en-US" noProof="0"/>
          </a:p>
        </p:txBody>
      </p:sp>
    </p:spTree>
    <p:extLst>
      <p:ext uri="{BB962C8B-B14F-4D97-AF65-F5344CB8AC3E}">
        <p14:creationId xmlns="" xmlns:p14="http://schemas.microsoft.com/office/powerpoint/2010/main" val="30360729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rtlCol="0" anchor="t"/>
          <a:lstStyle>
            <a:lvl1pPr algn="l">
              <a:defRPr sz="4000" b="1" cap="all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rtlCol="0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fld id="{31C05D85-84B3-48B7-9D97-D1BA1D9A2FC7}" type="datetime1">
              <a:rPr lang="ru-RU" altLang="en-US" noProof="0" smtClean="0"/>
              <a:pPr rtl="0"/>
              <a:t>12.05.2023</a:t>
            </a:fld>
            <a:endParaRPr lang="ru-RU" altLang="en-US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fld id="{D0208CE1-DD55-4A43-A479-EF83A2DC3985}" type="slidenum">
              <a:rPr lang="ru-RU" altLang="en-US" noProof="0" smtClean="0"/>
              <a:pPr rtl="0"/>
              <a:t>‹#›</a:t>
            </a:fld>
            <a:endParaRPr lang="ru-RU" altLang="en-US" noProof="0"/>
          </a:p>
        </p:txBody>
      </p:sp>
    </p:spTree>
    <p:extLst>
      <p:ext uri="{BB962C8B-B14F-4D97-AF65-F5344CB8AC3E}">
        <p14:creationId xmlns="" xmlns:p14="http://schemas.microsoft.com/office/powerpoint/2010/main" val="16219752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 hasCustomPrompt="1"/>
          </p:nvPr>
        </p:nvSpPr>
        <p:spPr>
          <a:xfrm>
            <a:off x="1143000" y="1524000"/>
            <a:ext cx="3619500" cy="4411663"/>
          </a:xfrm>
        </p:spPr>
        <p:txBody>
          <a:bodyPr rtlCol="0"/>
          <a:lstStyle>
            <a:lvl1pPr marL="45720" indent="0">
              <a:buFontTx/>
              <a:buNone/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4914900" y="1524000"/>
            <a:ext cx="3619500" cy="4411663"/>
          </a:xfrm>
        </p:spPr>
        <p:txBody>
          <a:bodyPr rtlCol="0"/>
          <a:lstStyle>
            <a:lvl1pPr marL="45720" indent="0">
              <a:buFontTx/>
              <a:buNone/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fld id="{3D4E2866-DF10-41D5-BDCB-4A04F6AA6B93}" type="datetime1">
              <a:rPr lang="ru-RU" altLang="en-US" noProof="0" smtClean="0"/>
              <a:pPr rtl="0"/>
              <a:t>12.05.2023</a:t>
            </a:fld>
            <a:endParaRPr lang="ru-RU" altLang="en-US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fld id="{0927AF89-6755-46F5-BBCF-E571D7F311A5}" type="slidenum">
              <a:rPr lang="ru-RU" altLang="en-US" noProof="0" smtClean="0"/>
              <a:pPr rtl="0"/>
              <a:t>‹#›</a:t>
            </a:fld>
            <a:endParaRPr lang="ru-RU" altLang="en-US" noProof="0"/>
          </a:p>
        </p:txBody>
      </p:sp>
    </p:spTree>
    <p:extLst>
      <p:ext uri="{BB962C8B-B14F-4D97-AF65-F5344CB8AC3E}">
        <p14:creationId xmlns="" xmlns:p14="http://schemas.microsoft.com/office/powerpoint/2010/main" val="1037358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457200" y="1535113"/>
            <a:ext cx="4040188" cy="63976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457200" y="2174875"/>
            <a:ext cx="4040188" cy="3951288"/>
          </a:xfrm>
        </p:spPr>
        <p:txBody>
          <a:bodyPr rtlCol="0"/>
          <a:lstStyle>
            <a:lvl1pPr marL="45720" indent="0">
              <a:buFontTx/>
              <a:buNone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535113"/>
            <a:ext cx="4041775" cy="63976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 hasCustomPrompt="1"/>
          </p:nvPr>
        </p:nvSpPr>
        <p:spPr>
          <a:xfrm>
            <a:off x="4645025" y="2174875"/>
            <a:ext cx="4041775" cy="3951288"/>
          </a:xfrm>
        </p:spPr>
        <p:txBody>
          <a:bodyPr rtlCol="0"/>
          <a:lstStyle>
            <a:lvl1pPr marL="45720" indent="0">
              <a:buFontTx/>
              <a:buNone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fld id="{A24A4474-5A87-48DB-8262-3E6316078229}" type="datetime1">
              <a:rPr lang="ru-RU" altLang="en-US" noProof="0" smtClean="0"/>
              <a:pPr rtl="0"/>
              <a:t>12.05.2023</a:t>
            </a:fld>
            <a:endParaRPr lang="ru-RU" altLang="en-US" noProof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fld id="{F76BE3C0-1208-4260-82C3-0EB040027195}" type="slidenum">
              <a:rPr lang="ru-RU" altLang="en-US" noProof="0" smtClean="0"/>
              <a:pPr rtl="0"/>
              <a:t>‹#›</a:t>
            </a:fld>
            <a:endParaRPr lang="ru-RU" altLang="en-US" noProof="0"/>
          </a:p>
        </p:txBody>
      </p:sp>
    </p:spTree>
    <p:extLst>
      <p:ext uri="{BB962C8B-B14F-4D97-AF65-F5344CB8AC3E}">
        <p14:creationId xmlns="" xmlns:p14="http://schemas.microsoft.com/office/powerpoint/2010/main" val="13932538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fld id="{BC661749-4BC5-495C-973F-2A93DEFCBF4D}" type="datetime1">
              <a:rPr lang="ru-RU" altLang="en-US" noProof="0" smtClean="0"/>
              <a:pPr rtl="0"/>
              <a:t>12.05.2023</a:t>
            </a:fld>
            <a:endParaRPr lang="ru-RU" altLang="en-US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fld id="{D5F02DF6-5EF1-449D-8E8F-F40E7D2FCBCB}" type="slidenum">
              <a:rPr lang="ru-RU" altLang="en-US" noProof="0" smtClean="0"/>
              <a:pPr rtl="0"/>
              <a:t>‹#›</a:t>
            </a:fld>
            <a:endParaRPr lang="ru-RU" altLang="en-US" noProof="0"/>
          </a:p>
        </p:txBody>
      </p:sp>
    </p:spTree>
    <p:extLst>
      <p:ext uri="{BB962C8B-B14F-4D97-AF65-F5344CB8AC3E}">
        <p14:creationId xmlns="" xmlns:p14="http://schemas.microsoft.com/office/powerpoint/2010/main" val="867368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fld id="{90C3FE87-D376-4BDC-A80C-0B93909FAC0F}" type="datetime1">
              <a:rPr lang="ru-RU" altLang="en-US" noProof="0" smtClean="0"/>
              <a:pPr rtl="0"/>
              <a:t>12.05.2023</a:t>
            </a:fld>
            <a:endParaRPr lang="ru-RU" altLang="en-US" noProof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fld id="{AC3460AA-1533-4548-8781-A6D0EAE276D6}" type="slidenum">
              <a:rPr lang="ru-RU" altLang="en-US" noProof="0" smtClean="0"/>
              <a:pPr rtl="0"/>
              <a:t>‹#›</a:t>
            </a:fld>
            <a:endParaRPr lang="ru-RU" altLang="en-US" noProof="0"/>
          </a:p>
        </p:txBody>
      </p:sp>
    </p:spTree>
    <p:extLst>
      <p:ext uri="{BB962C8B-B14F-4D97-AF65-F5344CB8AC3E}">
        <p14:creationId xmlns="" xmlns:p14="http://schemas.microsoft.com/office/powerpoint/2010/main" val="1251094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rtlCol="0"/>
          <a:lstStyle>
            <a:lvl1pPr algn="l">
              <a:defRPr sz="2000" b="1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3575050" y="273050"/>
            <a:ext cx="5111750" cy="5853113"/>
          </a:xfrm>
        </p:spPr>
        <p:txBody>
          <a:bodyPr rtlCol="0"/>
          <a:lstStyle>
            <a:lvl1pPr marL="45720" indent="0">
              <a:buFontTx/>
              <a:buNone/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457200" y="1435100"/>
            <a:ext cx="3008313" cy="4691063"/>
          </a:xfrm>
        </p:spPr>
        <p:txBody>
          <a:bodyPr rtlCol="0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fld id="{15869A9A-69DB-4581-895A-3BCA620952B7}" type="datetime1">
              <a:rPr lang="ru-RU" altLang="en-US" noProof="0" smtClean="0"/>
              <a:pPr rtl="0"/>
              <a:t>12.05.2023</a:t>
            </a:fld>
            <a:endParaRPr lang="ru-RU" altLang="en-US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fld id="{C6386842-FEC9-453F-B6F7-7C945F3A2D73}" type="slidenum">
              <a:rPr lang="ru-RU" altLang="en-US" noProof="0" smtClean="0"/>
              <a:pPr rtl="0"/>
              <a:t>‹#›</a:t>
            </a:fld>
            <a:endParaRPr lang="ru-RU" altLang="en-US" noProof="0"/>
          </a:p>
        </p:txBody>
      </p:sp>
    </p:spTree>
    <p:extLst>
      <p:ext uri="{BB962C8B-B14F-4D97-AF65-F5344CB8AC3E}">
        <p14:creationId xmlns="" xmlns:p14="http://schemas.microsoft.com/office/powerpoint/2010/main" val="15309245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rtlCol="0"/>
          <a:lstStyle>
            <a:lvl1pPr algn="l">
              <a:defRPr sz="2000" b="1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 hasCustomPrompt="1"/>
          </p:nvPr>
        </p:nvSpPr>
        <p:spPr>
          <a:xfrm>
            <a:off x="1792288" y="612775"/>
            <a:ext cx="5486400" cy="4114800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1792288" y="5367338"/>
            <a:ext cx="5486400" cy="804862"/>
          </a:xfrm>
        </p:spPr>
        <p:txBody>
          <a:bodyPr rtlCol="0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fld id="{C82D7165-3498-45FA-AD18-09B79056FA62}" type="datetime1">
              <a:rPr lang="ru-RU" altLang="en-US" noProof="0" smtClean="0"/>
              <a:pPr rtl="0"/>
              <a:t>12.05.2023</a:t>
            </a:fld>
            <a:endParaRPr lang="ru-RU" altLang="en-US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fld id="{E96DA581-ADE3-4A40-91CB-711A776CAC29}" type="slidenum">
              <a:rPr lang="ru-RU" altLang="en-US" noProof="0" smtClean="0"/>
              <a:pPr rtl="0"/>
              <a:t>‹#›</a:t>
            </a:fld>
            <a:endParaRPr lang="ru-RU" altLang="en-US" noProof="0"/>
          </a:p>
        </p:txBody>
      </p:sp>
    </p:spTree>
    <p:extLst>
      <p:ext uri="{BB962C8B-B14F-4D97-AF65-F5344CB8AC3E}">
        <p14:creationId xmlns="" xmlns:p14="http://schemas.microsoft.com/office/powerpoint/2010/main" val="2911566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Линия 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/>
          <a:lstStyle/>
          <a:p>
            <a:pPr rtl="0"/>
            <a:endParaRPr lang="ru-RU" noProof="0"/>
          </a:p>
        </p:txBody>
      </p:sp>
      <p:grpSp>
        <p:nvGrpSpPr>
          <p:cNvPr id="46088" name="Группа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46089" name="Овал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6090" name="Овал 10"/>
            <p:cNvSpPr>
              <a:spLocks noChangeArrowheads="1"/>
            </p:cNvSpPr>
            <p:nvPr/>
          </p:nvSpPr>
          <p:spPr bwMode="auto">
            <a:xfrm>
              <a:off x="5248" y="96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6091" name="Овал 11"/>
            <p:cNvSpPr>
              <a:spLocks noChangeArrowheads="1"/>
            </p:cNvSpPr>
            <p:nvPr/>
          </p:nvSpPr>
          <p:spPr bwMode="auto">
            <a:xfrm>
              <a:off x="5360" y="96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6092" name="Овал 12"/>
            <p:cNvSpPr>
              <a:spLocks noChangeArrowheads="1"/>
            </p:cNvSpPr>
            <p:nvPr/>
          </p:nvSpPr>
          <p:spPr bwMode="auto">
            <a:xfrm>
              <a:off x="5136" y="1072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6093" name="Овал 13"/>
            <p:cNvSpPr>
              <a:spLocks noChangeArrowheads="1"/>
            </p:cNvSpPr>
            <p:nvPr/>
          </p:nvSpPr>
          <p:spPr bwMode="auto">
            <a:xfrm>
              <a:off x="5248" y="1072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6094" name="Овал 14"/>
            <p:cNvSpPr>
              <a:spLocks noChangeArrowheads="1"/>
            </p:cNvSpPr>
            <p:nvPr/>
          </p:nvSpPr>
          <p:spPr bwMode="auto">
            <a:xfrm>
              <a:off x="5360" y="1072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6095" name="Овал 15"/>
            <p:cNvSpPr>
              <a:spLocks noChangeArrowheads="1"/>
            </p:cNvSpPr>
            <p:nvPr/>
          </p:nvSpPr>
          <p:spPr bwMode="auto">
            <a:xfrm>
              <a:off x="5472" y="1072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6096" name="Овал 16"/>
            <p:cNvSpPr>
              <a:spLocks noChangeArrowheads="1"/>
            </p:cNvSpPr>
            <p:nvPr/>
          </p:nvSpPr>
          <p:spPr bwMode="auto">
            <a:xfrm>
              <a:off x="5136" y="1184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6097" name="Овал 17"/>
            <p:cNvSpPr>
              <a:spLocks noChangeArrowheads="1"/>
            </p:cNvSpPr>
            <p:nvPr/>
          </p:nvSpPr>
          <p:spPr bwMode="auto">
            <a:xfrm>
              <a:off x="5248" y="1184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6098" name="Овал 18"/>
            <p:cNvSpPr>
              <a:spLocks noChangeArrowheads="1"/>
            </p:cNvSpPr>
            <p:nvPr/>
          </p:nvSpPr>
          <p:spPr bwMode="auto">
            <a:xfrm>
              <a:off x="5360" y="1184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6099" name="Овал 19"/>
            <p:cNvSpPr>
              <a:spLocks noChangeArrowheads="1"/>
            </p:cNvSpPr>
            <p:nvPr/>
          </p:nvSpPr>
          <p:spPr bwMode="auto">
            <a:xfrm>
              <a:off x="5472" y="1184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6100" name="Овал 20"/>
            <p:cNvSpPr>
              <a:spLocks noChangeArrowheads="1"/>
            </p:cNvSpPr>
            <p:nvPr/>
          </p:nvSpPr>
          <p:spPr bwMode="auto">
            <a:xfrm>
              <a:off x="5584" y="1184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6101" name="Овал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6102" name="Овал 22"/>
            <p:cNvSpPr>
              <a:spLocks noChangeArrowheads="1"/>
            </p:cNvSpPr>
            <p:nvPr/>
          </p:nvSpPr>
          <p:spPr bwMode="auto">
            <a:xfrm>
              <a:off x="5248" y="1296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6103" name="Овал 23"/>
            <p:cNvSpPr>
              <a:spLocks noChangeArrowheads="1"/>
            </p:cNvSpPr>
            <p:nvPr/>
          </p:nvSpPr>
          <p:spPr bwMode="auto">
            <a:xfrm>
              <a:off x="5360" y="1296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6104" name="Овал 24"/>
            <p:cNvSpPr>
              <a:spLocks noChangeArrowheads="1"/>
            </p:cNvSpPr>
            <p:nvPr/>
          </p:nvSpPr>
          <p:spPr bwMode="auto">
            <a:xfrm>
              <a:off x="5472" y="1296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6105" name="Овал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6106" name="Овал 26"/>
            <p:cNvSpPr>
              <a:spLocks noChangeArrowheads="1"/>
            </p:cNvSpPr>
            <p:nvPr/>
          </p:nvSpPr>
          <p:spPr bwMode="auto">
            <a:xfrm>
              <a:off x="5248" y="1408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6107" name="Овал 27"/>
            <p:cNvSpPr>
              <a:spLocks noChangeArrowheads="1"/>
            </p:cNvSpPr>
            <p:nvPr/>
          </p:nvSpPr>
          <p:spPr bwMode="auto">
            <a:xfrm>
              <a:off x="5360" y="1408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6108" name="Овал 28"/>
            <p:cNvSpPr>
              <a:spLocks noChangeArrowheads="1"/>
            </p:cNvSpPr>
            <p:nvPr/>
          </p:nvSpPr>
          <p:spPr bwMode="auto">
            <a:xfrm>
              <a:off x="5472" y="1408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6109" name="Овал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6110" name="Овал 30"/>
            <p:cNvSpPr>
              <a:spLocks noChangeArrowheads="1"/>
            </p:cNvSpPr>
            <p:nvPr/>
          </p:nvSpPr>
          <p:spPr bwMode="auto">
            <a:xfrm>
              <a:off x="5136" y="1520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6111" name="Овал 31"/>
            <p:cNvSpPr>
              <a:spLocks noChangeArrowheads="1"/>
            </p:cNvSpPr>
            <p:nvPr/>
          </p:nvSpPr>
          <p:spPr bwMode="auto">
            <a:xfrm>
              <a:off x="5248" y="1520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6112" name="Овал 32"/>
            <p:cNvSpPr>
              <a:spLocks noChangeArrowheads="1"/>
            </p:cNvSpPr>
            <p:nvPr/>
          </p:nvSpPr>
          <p:spPr bwMode="auto">
            <a:xfrm>
              <a:off x="5360" y="1520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6113" name="Овал 33"/>
            <p:cNvSpPr>
              <a:spLocks noChangeArrowheads="1"/>
            </p:cNvSpPr>
            <p:nvPr/>
          </p:nvSpPr>
          <p:spPr bwMode="auto">
            <a:xfrm>
              <a:off x="5472" y="1520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6114" name="Овал 34"/>
            <p:cNvSpPr>
              <a:spLocks noChangeArrowheads="1"/>
            </p:cNvSpPr>
            <p:nvPr/>
          </p:nvSpPr>
          <p:spPr bwMode="auto">
            <a:xfrm>
              <a:off x="5136" y="1632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6115" name="Овал 35"/>
            <p:cNvSpPr>
              <a:spLocks noChangeArrowheads="1"/>
            </p:cNvSpPr>
            <p:nvPr/>
          </p:nvSpPr>
          <p:spPr bwMode="auto">
            <a:xfrm>
              <a:off x="5248" y="1632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6116" name="Овал 36"/>
            <p:cNvSpPr>
              <a:spLocks noChangeArrowheads="1"/>
            </p:cNvSpPr>
            <p:nvPr/>
          </p:nvSpPr>
          <p:spPr bwMode="auto">
            <a:xfrm>
              <a:off x="5360" y="1632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6117" name="Овал 37"/>
            <p:cNvSpPr>
              <a:spLocks noChangeArrowheads="1"/>
            </p:cNvSpPr>
            <p:nvPr/>
          </p:nvSpPr>
          <p:spPr bwMode="auto">
            <a:xfrm>
              <a:off x="5472" y="1632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6118" name="Овал 38"/>
            <p:cNvSpPr>
              <a:spLocks noChangeArrowheads="1"/>
            </p:cNvSpPr>
            <p:nvPr/>
          </p:nvSpPr>
          <p:spPr bwMode="auto">
            <a:xfrm>
              <a:off x="5248" y="1744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  <p:sp>
          <p:nvSpPr>
            <p:cNvPr id="46119" name="Овал 39"/>
            <p:cNvSpPr>
              <a:spLocks noChangeArrowheads="1"/>
            </p:cNvSpPr>
            <p:nvPr/>
          </p:nvSpPr>
          <p:spPr bwMode="auto">
            <a:xfrm>
              <a:off x="5472" y="1744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noProof="0"/>
            </a:p>
          </p:txBody>
        </p:sp>
      </p:grpSp>
      <p:sp>
        <p:nvSpPr>
          <p:cNvPr id="46083" name="Заголовок 1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228600"/>
            <a:ext cx="76962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lvl="0" rtl="0"/>
            <a:r>
              <a:rPr lang="ru-RU" noProof="0"/>
              <a:t>Образец заголовка</a:t>
            </a:r>
          </a:p>
        </p:txBody>
      </p:sp>
      <p:sp>
        <p:nvSpPr>
          <p:cNvPr id="46084" name="Текст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1524000"/>
            <a:ext cx="7391400" cy="441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  <a:p>
            <a:pPr lvl="8" rtl="0"/>
            <a:endParaRPr lang="ru-RU" altLang="en-US" noProof="0" dirty="0"/>
          </a:p>
          <a:p>
            <a:pPr lvl="8" rtl="0"/>
            <a:endParaRPr lang="ru-RU" altLang="en-US" noProof="0" dirty="0"/>
          </a:p>
        </p:txBody>
      </p:sp>
      <p:sp>
        <p:nvSpPr>
          <p:cNvPr id="46085" name="Дата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SzTx/>
              <a:buFontTx/>
              <a:buNone/>
              <a:defRPr sz="1000"/>
            </a:lvl1pPr>
          </a:lstStyle>
          <a:p>
            <a:pPr rtl="0"/>
            <a:fld id="{314E3C84-3980-4D3F-886F-1BEAEB8F6B30}" type="datetime1">
              <a:rPr lang="ru-RU" altLang="en-US" noProof="0" smtClean="0"/>
              <a:pPr rtl="0"/>
              <a:t>12.05.2023</a:t>
            </a:fld>
            <a:endParaRPr lang="ru-RU" altLang="en-US" noProof="0"/>
          </a:p>
        </p:txBody>
      </p:sp>
      <p:sp>
        <p:nvSpPr>
          <p:cNvPr id="46086" name="Нижний колонтитул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SzTx/>
              <a:buFontTx/>
              <a:buNone/>
              <a:defRPr sz="1000"/>
            </a:lvl1pPr>
          </a:lstStyle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46087" name="Номер слайда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SzTx/>
              <a:buFontTx/>
              <a:buNone/>
              <a:defRPr sz="1000"/>
            </a:lvl1pPr>
          </a:lstStyle>
          <a:p>
            <a:pPr rtl="0"/>
            <a:fld id="{D7E5119E-5338-4B55-81DC-57EAC9440FD0}" type="slidenum">
              <a:rPr lang="ru-RU" altLang="en-US" noProof="0" smtClean="0"/>
              <a:pPr rtl="0"/>
              <a:t>‹#›</a:t>
            </a:fld>
            <a:endParaRPr lang="ru-RU" altLang="en-US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45720" indent="0" algn="l" rtl="0" eaLnBrk="1" fontAlgn="base" hangingPunct="1">
        <a:spcBef>
          <a:spcPct val="25000"/>
        </a:spcBef>
        <a:spcAft>
          <a:spcPct val="0"/>
        </a:spcAft>
        <a:buClr>
          <a:schemeClr val="tx2"/>
        </a:buClr>
        <a:buSzPct val="120000"/>
        <a:buFontTx/>
        <a:buNone/>
        <a:defRPr sz="27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1" fontAlgn="base" hangingPunct="1">
        <a:spcBef>
          <a:spcPct val="0"/>
        </a:spcBef>
        <a:spcAft>
          <a:spcPct val="25000"/>
        </a:spcAft>
        <a:buClr>
          <a:schemeClr val="accent2">
            <a:lumMod val="75000"/>
          </a:schemeClr>
        </a:buClr>
        <a:buSzPct val="5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2pPr>
      <a:lvl3pPr marL="987425" indent="-293688" algn="l" rtl="0" eaLnBrk="1" fontAlgn="base" hangingPunct="1">
        <a:spcBef>
          <a:spcPct val="0"/>
        </a:spcBef>
        <a:spcAft>
          <a:spcPct val="25000"/>
        </a:spcAft>
        <a:buClr>
          <a:schemeClr val="accent1">
            <a:lumMod val="50000"/>
          </a:schemeClr>
        </a:buClr>
        <a:buSzPct val="50000"/>
        <a:buFont typeface="Wingdings" pitchFamily="2" charset="2"/>
        <a:buChar char="l"/>
        <a:defRPr sz="2200">
          <a:solidFill>
            <a:schemeClr val="tx1"/>
          </a:solidFill>
          <a:latin typeface="+mn-lt"/>
        </a:defRPr>
      </a:lvl3pPr>
      <a:lvl4pPr marL="1281113" indent="-292100" algn="l" rtl="0" eaLnBrk="1" fontAlgn="base" hangingPunct="1">
        <a:spcBef>
          <a:spcPct val="20000"/>
        </a:spcBef>
        <a:spcAft>
          <a:spcPct val="0"/>
        </a:spcAft>
        <a:buClr>
          <a:schemeClr val="tx2">
            <a:lumMod val="75000"/>
          </a:schemeClr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eaLnBrk="1" fontAlgn="base" hangingPunct="1">
        <a:spcBef>
          <a:spcPct val="20000"/>
        </a:spcBef>
        <a:spcAft>
          <a:spcPct val="0"/>
        </a:spcAft>
        <a:buClr>
          <a:schemeClr val="accent3">
            <a:lumMod val="50000"/>
          </a:schemeClr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1920240" indent="-315913" algn="l" rtl="0" eaLnBrk="1" fontAlgn="base" hangingPunct="1">
        <a:spcBef>
          <a:spcPct val="20000"/>
        </a:spcBef>
        <a:spcAft>
          <a:spcPct val="0"/>
        </a:spcAft>
        <a:buClr>
          <a:schemeClr val="accent6">
            <a:lumMod val="50000"/>
          </a:schemeClr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240280" indent="-315913" algn="l" rtl="0" eaLnBrk="1" fontAlgn="base" hangingPunct="1">
        <a:spcBef>
          <a:spcPct val="20000"/>
        </a:spcBef>
        <a:spcAft>
          <a:spcPct val="0"/>
        </a:spcAft>
        <a:buClr>
          <a:schemeClr val="accent2">
            <a:lumMod val="50000"/>
          </a:schemeClr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651760" indent="-315913" algn="l" rtl="0" eaLnBrk="1" fontAlgn="base" hangingPunct="1">
        <a:spcBef>
          <a:spcPct val="20000"/>
        </a:spcBef>
        <a:spcAft>
          <a:spcPct val="0"/>
        </a:spcAft>
        <a:buClr>
          <a:schemeClr val="bg2">
            <a:lumMod val="75000"/>
          </a:schemeClr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108960" indent="-315913" algn="l" rtl="0" eaLnBrk="1" fontAlgn="base" hangingPunct="1">
        <a:spcBef>
          <a:spcPct val="20000"/>
        </a:spcBef>
        <a:spcAft>
          <a:spcPct val="0"/>
        </a:spcAft>
        <a:buClr>
          <a:schemeClr val="accent2">
            <a:lumMod val="50000"/>
          </a:schemeClr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70486D98-0B9B-4C4E-A25F-64BA4C5DBB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5913" y="1052736"/>
            <a:ext cx="6781800" cy="1296144"/>
          </a:xfrm>
        </p:spPr>
        <p:txBody>
          <a:bodyPr rtlCol="0"/>
          <a:lstStyle/>
          <a:p>
            <a:pPr rtl="0"/>
            <a:r>
              <a:rPr lang="ru-RU" sz="3200" b="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</a:t>
            </a:r>
            <a:r>
              <a:rPr lang="ru" sz="3200" b="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рофессиональное резюме</a:t>
            </a:r>
          </a:p>
        </p:txBody>
      </p:sp>
      <p:sp>
        <p:nvSpPr>
          <p:cNvPr id="5" name="Подзаголовок 4">
            <a:extLst>
              <a:ext uri="{FF2B5EF4-FFF2-40B4-BE49-F238E27FC236}">
                <a16:creationId xmlns="" xmlns:a16="http://schemas.microsoft.com/office/drawing/2014/main" id="{D655BBED-E65C-4B70-99E3-9318D4F249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47663" y="3429000"/>
            <a:ext cx="5550049" cy="1982788"/>
          </a:xfrm>
        </p:spPr>
        <p:txBody>
          <a:bodyPr rtlCol="0">
            <a:normAutofit/>
          </a:bodyPr>
          <a:lstStyle/>
          <a:p>
            <a:pPr algn="r">
              <a:lnSpc>
                <a:spcPct val="90000"/>
              </a:lnSpc>
            </a:pPr>
            <a:r>
              <a:rPr lang="ru-RU" sz="28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Тайманова Анастасия Александровна</a:t>
            </a:r>
          </a:p>
          <a:p>
            <a:pPr algn="r">
              <a:lnSpc>
                <a:spcPct val="90000"/>
              </a:lnSpc>
            </a:pPr>
            <a:r>
              <a:rPr lang="ru-RU" sz="28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p:pic>
        <p:nvPicPr>
          <p:cNvPr id="6" name="Рисунок 5" descr="Логотип_ЦДТ №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4005064"/>
            <a:ext cx="1823607" cy="1800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294848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34F8B17-CA98-41AD-988B-68DA804E97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8" y="228600"/>
            <a:ext cx="6768752" cy="1295400"/>
          </a:xfrm>
        </p:spPr>
        <p:txBody>
          <a:bodyPr rtlCol="0"/>
          <a:lstStyle/>
          <a:p>
            <a:pPr algn="l" rtl="0"/>
            <a:r>
              <a:rPr lang="ru-RU" sz="3200" b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Дополнительные сведения </a:t>
            </a:r>
            <a:r>
              <a:rPr lang="en-US" sz="3200" b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n-US" sz="3200" b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" sz="2400" dirty="0"/>
          </a:p>
        </p:txBody>
      </p:sp>
      <p:pic>
        <p:nvPicPr>
          <p:cNvPr id="4" name="Рисунок 3" descr="12.jpg">
            <a:extLst>
              <a:ext uri="{FF2B5EF4-FFF2-40B4-BE49-F238E27FC236}">
                <a16:creationId xmlns="" xmlns:a16="http://schemas.microsoft.com/office/drawing/2014/main" id="{30DD1DBA-56BF-D658-895C-5A73A9F7719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7984" y="1550105"/>
            <a:ext cx="3229520" cy="46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_6-a85aKuf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1550105"/>
            <a:ext cx="3094268" cy="46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2512769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3401D94-A252-2301-1DD8-729E27893D43}"/>
              </a:ext>
            </a:extLst>
          </p:cNvPr>
          <p:cNvSpPr txBox="1"/>
          <p:nvPr/>
        </p:nvSpPr>
        <p:spPr>
          <a:xfrm>
            <a:off x="1475656" y="3167390"/>
            <a:ext cx="648072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3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nastya-2006.80@mail.ru</a:t>
            </a:r>
            <a:endParaRPr lang="ru-RU" sz="32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571719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EE2B656-4656-4646-A221-7C30814F2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228600"/>
            <a:ext cx="7696200" cy="752128"/>
          </a:xfrm>
        </p:spPr>
        <p:txBody>
          <a:bodyPr rtlCol="0"/>
          <a:lstStyle/>
          <a:p>
            <a:pPr rtl="0"/>
            <a:r>
              <a:rPr lang="ru" sz="3200" b="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Общие сведения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6DABF9E-9B82-4C13-8452-952BD74F6D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268760"/>
            <a:ext cx="7696200" cy="4936232"/>
          </a:xfrm>
        </p:spPr>
        <p:txBody>
          <a:bodyPr rtlCol="0">
            <a:normAutofit/>
          </a:bodyPr>
          <a:lstStyle/>
          <a:p>
            <a:pPr rtl="0"/>
            <a:r>
              <a:rPr lang="ru" sz="19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Место работы: </a:t>
            </a:r>
            <a:r>
              <a:rPr lang="ru" sz="19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муниципальное бюджетное учреждение дополнительного образования города Ульяновска </a:t>
            </a:r>
          </a:p>
          <a:p>
            <a:pPr rtl="0"/>
            <a:r>
              <a:rPr lang="ru" sz="19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«Центр детского товорчества № 5»</a:t>
            </a:r>
          </a:p>
          <a:p>
            <a:pPr rtl="0"/>
            <a:endParaRPr lang="ru" sz="24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rtl="0"/>
            <a:r>
              <a:rPr lang="ru" sz="19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Должность:</a:t>
            </a:r>
            <a:r>
              <a:rPr lang="ru" sz="19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методист высшей </a:t>
            </a:r>
          </a:p>
          <a:p>
            <a:pPr rtl="0"/>
            <a:r>
              <a:rPr lang="ru" sz="19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квалификационной категории</a:t>
            </a:r>
          </a:p>
          <a:p>
            <a:pPr rtl="0"/>
            <a:endParaRPr lang="ru" sz="19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rtl="0"/>
            <a:r>
              <a:rPr lang="ru" sz="19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Образование:</a:t>
            </a:r>
          </a:p>
          <a:p>
            <a:pPr marL="501650" indent="-230188" rtl="0">
              <a:buSzPct val="95000"/>
              <a:buFont typeface="Arial" panose="020B0604020202020204" pitchFamily="34" charset="0"/>
              <a:buChar char="•"/>
            </a:pPr>
            <a:r>
              <a:rPr lang="ru" sz="19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педагог</a:t>
            </a:r>
          </a:p>
          <a:p>
            <a:pPr marL="501650" indent="-230188" rtl="0">
              <a:buSzPct val="95000"/>
              <a:buFont typeface="Arial" panose="020B0604020202020204" pitchFamily="34" charset="0"/>
              <a:buChar char="•"/>
            </a:pPr>
            <a:r>
              <a:rPr lang="ru" sz="19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юрист</a:t>
            </a:r>
          </a:p>
          <a:p>
            <a:pPr marL="501650" indent="-230188" rtl="0">
              <a:buSzPct val="95000"/>
              <a:buFont typeface="Arial" panose="020B0604020202020204" pitchFamily="34" charset="0"/>
              <a:buChar char="•"/>
            </a:pPr>
            <a:r>
              <a:rPr lang="ru" sz="19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руководитель</a:t>
            </a:r>
          </a:p>
          <a:p>
            <a:pPr marL="501650" indent="-230188" rtl="0">
              <a:buSzPct val="95000"/>
              <a:buFont typeface="Arial" panose="020B0604020202020204" pitchFamily="34" charset="0"/>
              <a:buChar char="•"/>
            </a:pPr>
            <a:r>
              <a:rPr lang="ru" sz="19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управленец</a:t>
            </a:r>
          </a:p>
          <a:p>
            <a:pPr marL="502920" indent="-457200" rtl="0">
              <a:buFont typeface="Courier New" panose="02070309020205020404" pitchFamily="49" charset="0"/>
              <a:buChar char="o"/>
            </a:pPr>
            <a:endParaRPr lang="ru" dirty="0"/>
          </a:p>
          <a:p>
            <a:pPr marL="502920" indent="-457200" rtl="0">
              <a:buFont typeface="Courier New" panose="02070309020205020404" pitchFamily="49" charset="0"/>
              <a:buChar char="o"/>
            </a:pPr>
            <a:endParaRPr lang="ru" dirty="0"/>
          </a:p>
          <a:p>
            <a:pPr rtl="0"/>
            <a:endParaRPr lang="ru" dirty="0"/>
          </a:p>
        </p:txBody>
      </p:sp>
      <p:pic>
        <p:nvPicPr>
          <p:cNvPr id="8" name="Рисунок 7" descr="6eOxaxkuefs - копи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7101" y="2064992"/>
            <a:ext cx="2492723" cy="41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819154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A19BA6A-E37D-4C48-DAB4-808EDB038B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404664"/>
            <a:ext cx="7313240" cy="936104"/>
          </a:xfrm>
        </p:spPr>
        <p:txBody>
          <a:bodyPr/>
          <a:lstStyle/>
          <a:p>
            <a:r>
              <a:rPr lang="ru-RU" sz="3200" b="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Трудовые функции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9B694AC-5C97-9860-5DDA-BBFF8E018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700808"/>
            <a:ext cx="7673280" cy="4928592"/>
          </a:xfrm>
        </p:spPr>
        <p:txBody>
          <a:bodyPr>
            <a:normAutofit fontScale="70000" lnSpcReduction="20000"/>
          </a:bodyPr>
          <a:lstStyle/>
          <a:p>
            <a:endParaRPr lang="ru-RU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4450" indent="227013">
              <a:buFont typeface="Arial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Организация и педагогическое </a:t>
            </a:r>
          </a:p>
          <a:p>
            <a:pPr marL="44450" indent="227013"/>
            <a:r>
              <a:rPr lang="ru-RU" sz="2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сопровождение методической </a:t>
            </a:r>
          </a:p>
          <a:p>
            <a:pPr marL="44450" indent="227013"/>
            <a:r>
              <a:rPr lang="ru-RU" sz="2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деятельности педагогов</a:t>
            </a:r>
          </a:p>
          <a:p>
            <a:pPr marL="44450" indent="227013">
              <a:buFont typeface="Arial" pitchFamily="34" charset="0"/>
              <a:buChar char="•"/>
            </a:pPr>
            <a:endParaRPr lang="ru-RU" sz="24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4450" indent="227013">
              <a:buFont typeface="Arial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Мониторинг и оценка качества </a:t>
            </a:r>
          </a:p>
          <a:p>
            <a:pPr marL="44450" indent="227013"/>
            <a:r>
              <a:rPr lang="ru-RU" sz="2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реализации педагогами своих программ</a:t>
            </a:r>
          </a:p>
          <a:p>
            <a:pPr marL="44450" indent="227013">
              <a:buFont typeface="Arial" pitchFamily="34" charset="0"/>
              <a:buChar char="•"/>
            </a:pPr>
            <a:endParaRPr lang="ru-RU" sz="24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4450" indent="227013">
              <a:buFont typeface="Arial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Нормативно-правовое обеспечение </a:t>
            </a:r>
          </a:p>
          <a:p>
            <a:pPr marL="44450" indent="227013"/>
            <a:r>
              <a:rPr lang="ru-RU" sz="2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инновационной деятельности учреждения</a:t>
            </a:r>
          </a:p>
          <a:p>
            <a:pPr marL="44450" indent="227013">
              <a:buFont typeface="Arial" pitchFamily="34" charset="0"/>
              <a:buChar char="•"/>
            </a:pPr>
            <a:endParaRPr lang="ru-RU" sz="24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4450" indent="227013">
              <a:buFont typeface="Arial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Инициирование и ответственное </a:t>
            </a:r>
          </a:p>
          <a:p>
            <a:pPr marL="44450" indent="227013"/>
            <a:r>
              <a:rPr lang="ru-RU" sz="2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участие в учебно-методических событиях </a:t>
            </a:r>
          </a:p>
          <a:p>
            <a:pPr marL="44450" indent="227013"/>
            <a:r>
              <a:rPr lang="ru-RU" sz="2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системы внутрифирменного </a:t>
            </a:r>
          </a:p>
          <a:p>
            <a:pPr marL="44450" indent="227013"/>
            <a:r>
              <a:rPr lang="ru-RU" sz="2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профессионального развития педагогов</a:t>
            </a:r>
          </a:p>
          <a:p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Рисунок 4" descr="0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0072" y="2060848"/>
            <a:ext cx="2560988" cy="36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7292141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CE83800-1E6B-4A93-87D3-3D70E59B3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421" y="360020"/>
            <a:ext cx="7457256" cy="620708"/>
          </a:xfrm>
        </p:spPr>
        <p:txBody>
          <a:bodyPr rtlCol="0"/>
          <a:lstStyle/>
          <a:p>
            <a:pPr rtl="0"/>
            <a:r>
              <a:rPr lang="ru-RU" sz="3200" b="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Трудовые действия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="" xmlns:a16="http://schemas.microsoft.com/office/drawing/2014/main" id="{ED7454A2-6363-FDD0-AE05-38CDEE38071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67544" y="1340768"/>
            <a:ext cx="3619500" cy="2311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Объект 6">
            <a:extLst>
              <a:ext uri="{FF2B5EF4-FFF2-40B4-BE49-F238E27FC236}">
                <a16:creationId xmlns="" xmlns:a16="http://schemas.microsoft.com/office/drawing/2014/main" id="{61485763-C327-2288-C3A6-0DFFB214FD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27984" y="1628800"/>
            <a:ext cx="4464496" cy="4608512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ru-RU" sz="16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Сетевое взаимодействие.</a:t>
            </a:r>
          </a:p>
          <a:p>
            <a:pPr>
              <a:lnSpc>
                <a:spcPct val="120000"/>
              </a:lnSpc>
            </a:pPr>
            <a:endParaRPr lang="ru-RU" sz="16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20000"/>
              </a:lnSpc>
            </a:pPr>
            <a:r>
              <a:rPr lang="ru-RU" sz="16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Профориентационные и деловые игры.</a:t>
            </a:r>
          </a:p>
          <a:p>
            <a:pPr>
              <a:lnSpc>
                <a:spcPct val="120000"/>
              </a:lnSpc>
            </a:pPr>
            <a:endParaRPr lang="ru-RU" sz="16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6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Методические учебы. </a:t>
            </a:r>
          </a:p>
          <a:p>
            <a:endParaRPr lang="ru-RU" sz="16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6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Интерактивные площадки «Функциональная грамотность». «Наставнические практики». </a:t>
            </a:r>
            <a:r>
              <a:rPr lang="ru-RU" sz="16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«Реализация ДОП в сетевой форме».</a:t>
            </a:r>
            <a:endParaRPr lang="ru-RU" sz="16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u-RU" sz="16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6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Правовая грамотность учащихся.  </a:t>
            </a:r>
          </a:p>
          <a:p>
            <a:r>
              <a:rPr lang="ru-RU" sz="16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r>
              <a:rPr lang="ru-RU" sz="16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Информационная безопасность и открытость учреждения.</a:t>
            </a:r>
          </a:p>
          <a:p>
            <a:pPr>
              <a:lnSpc>
                <a:spcPct val="120000"/>
              </a:lnSpc>
              <a:buFont typeface="Arial" pitchFamily="34" charset="0"/>
              <a:buChar char="•"/>
            </a:pPr>
            <a:endParaRPr lang="ru-RU" sz="1600" dirty="0">
              <a:solidFill>
                <a:schemeClr val="tx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FD1D3EAF-ECBA-EF35-D2D7-763D6A949F92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3933056"/>
            <a:ext cx="3601832" cy="24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7334412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34F8B17-CA98-41AD-988B-68DA804E97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476672"/>
            <a:ext cx="7457256" cy="864096"/>
          </a:xfrm>
        </p:spPr>
        <p:txBody>
          <a:bodyPr rtlCol="0"/>
          <a:lstStyle/>
          <a:p>
            <a:pPr rtl="0"/>
            <a:r>
              <a:rPr lang="ru-RU" sz="3200" b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3200" b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3200" b="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Трудовые действия</a:t>
            </a:r>
            <a:br>
              <a:rPr lang="ru-RU" sz="3200" b="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000" b="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Федеральный проект «Успех каждого ребёнка»</a:t>
            </a:r>
            <a:endParaRPr lang="ru" sz="2000" dirty="0">
              <a:solidFill>
                <a:srgbClr val="002060"/>
              </a:solidFill>
            </a:endParaRPr>
          </a:p>
        </p:txBody>
      </p:sp>
      <p:pic>
        <p:nvPicPr>
          <p:cNvPr id="14" name="Рисунок 13" descr="UMbVT25U0Co.jpg">
            <a:extLst>
              <a:ext uri="{FF2B5EF4-FFF2-40B4-BE49-F238E27FC236}">
                <a16:creationId xmlns="" xmlns:a16="http://schemas.microsoft.com/office/drawing/2014/main" id="{3C50D400-1B4C-D28D-68E5-631787F9DD6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6474" y="1664908"/>
            <a:ext cx="3579698" cy="23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Содержимое 29" descr="T_xVjZKni8c.jpg">
            <a:extLst>
              <a:ext uri="{FF2B5EF4-FFF2-40B4-BE49-F238E27FC236}">
                <a16:creationId xmlns="" xmlns:a16="http://schemas.microsoft.com/office/drawing/2014/main" id="{952FBB96-064F-E348-70D7-027A983831ED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21871" y="1664908"/>
            <a:ext cx="3091871" cy="23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683B56EC-1FC0-425B-C530-24E3011782CD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99992" y="4217080"/>
            <a:ext cx="3113750" cy="248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Объект 4">
            <a:extLst>
              <a:ext uri="{FF2B5EF4-FFF2-40B4-BE49-F238E27FC236}">
                <a16:creationId xmlns="" xmlns:a16="http://schemas.microsoft.com/office/drawing/2014/main" id="{5563BBCE-6419-B3F9-5A22-FCF4ECBB91BC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8389" y="4217080"/>
            <a:ext cx="3582913" cy="201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50114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34F8B17-CA98-41AD-988B-68DA804E97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332656"/>
            <a:ext cx="7097216" cy="936104"/>
          </a:xfrm>
        </p:spPr>
        <p:txBody>
          <a:bodyPr rtlCol="0"/>
          <a:lstStyle/>
          <a:p>
            <a:pPr rtl="0"/>
            <a:r>
              <a:rPr lang="ru-RU" sz="3200" b="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Результативность</a:t>
            </a:r>
            <a:endParaRPr lang="ru" sz="3200" dirty="0">
              <a:solidFill>
                <a:srgbClr val="002060"/>
              </a:solidFill>
            </a:endParaRPr>
          </a:p>
        </p:txBody>
      </p:sp>
      <p:pic>
        <p:nvPicPr>
          <p:cNvPr id="7" name="Рисунок 6" descr="ПРОДОД Эксперт 2023_page-00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556792"/>
            <a:ext cx="3309337" cy="46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Благодарственное письмо Министерства просвещения и воспитания за Арктур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11960" y="1556792"/>
            <a:ext cx="3401936" cy="46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6764290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34F8B17-CA98-41AD-988B-68DA804E97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332656"/>
            <a:ext cx="7097216" cy="1008112"/>
          </a:xfrm>
        </p:spPr>
        <p:txBody>
          <a:bodyPr rtlCol="0"/>
          <a:lstStyle/>
          <a:p>
            <a:pPr rtl="0"/>
            <a:r>
              <a:rPr lang="ru-RU" sz="3200" b="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Результативность</a:t>
            </a:r>
            <a:endParaRPr lang="ru" sz="3200" dirty="0">
              <a:solidFill>
                <a:srgbClr val="002060"/>
              </a:solidFill>
            </a:endParaRPr>
          </a:p>
        </p:txBody>
      </p:sp>
      <p:pic>
        <p:nvPicPr>
          <p:cNvPr id="6" name="Рисунок 5" descr="Благодарственное письмо Министерство 20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30" y="1700808"/>
            <a:ext cx="3271090" cy="45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Почетная грамота Ульяновская Городская Дум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3970" y="1700808"/>
            <a:ext cx="3271092" cy="45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6764290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34F8B17-CA98-41AD-988B-68DA804E97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332656"/>
            <a:ext cx="7097216" cy="752128"/>
          </a:xfrm>
        </p:spPr>
        <p:txBody>
          <a:bodyPr rtlCol="0"/>
          <a:lstStyle/>
          <a:p>
            <a:pPr rtl="0"/>
            <a:r>
              <a:rPr lang="ru-RU" sz="3200" b="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Результативность </a:t>
            </a:r>
            <a:endParaRPr lang="ru" sz="3200" dirty="0">
              <a:solidFill>
                <a:srgbClr val="002060"/>
              </a:solidFill>
            </a:endParaRPr>
          </a:p>
        </p:txBody>
      </p:sp>
      <p:pic>
        <p:nvPicPr>
          <p:cNvPr id="7" name="Рисунок 6" descr="0TUAV0oXbW8.jpg"/>
          <p:cNvPicPr>
            <a:picLocks noChangeAspect="1"/>
          </p:cNvPicPr>
          <p:nvPr/>
        </p:nvPicPr>
        <p:blipFill rotWithShape="1">
          <a:blip r:embed="rId3" cstate="print"/>
          <a:srcRect l="2438" t="1551" r="3108" b="1515"/>
          <a:stretch/>
        </p:blipFill>
        <p:spPr>
          <a:xfrm>
            <a:off x="539552" y="1654117"/>
            <a:ext cx="3169719" cy="464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Признание 1 место 202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39952" y="1628800"/>
            <a:ext cx="3401936" cy="46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6764290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34F8B17-CA98-41AD-988B-68DA804E97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911" y="444624"/>
            <a:ext cx="7457256" cy="1184176"/>
          </a:xfrm>
        </p:spPr>
        <p:txBody>
          <a:bodyPr rtlCol="0"/>
          <a:lstStyle/>
          <a:p>
            <a:pPr rtl="0"/>
            <a:r>
              <a:rPr lang="ru-RU" sz="2400" b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2400" b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3200" b="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Дополнительные сведения</a:t>
            </a:r>
            <a:r>
              <a:rPr lang="ru-RU" sz="2400" b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2400" b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" sz="2400" dirty="0"/>
          </a:p>
        </p:txBody>
      </p:sp>
      <p:pic>
        <p:nvPicPr>
          <p:cNvPr id="4" name="Рисунок 3" descr="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6489" y="1844824"/>
            <a:ext cx="5688632" cy="41764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Xh29f0t7wl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76825" y="1843420"/>
            <a:ext cx="2689270" cy="41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009952745"/>
      </p:ext>
    </p:extLst>
  </p:cSld>
  <p:clrMapOvr>
    <a:masterClrMapping/>
  </p:clrMapOvr>
</p:sld>
</file>

<file path=ppt/theme/theme1.xml><?xml version="1.0" encoding="utf-8"?>
<a:theme xmlns:a="http://schemas.openxmlformats.org/drawingml/2006/main" name="Презентация для обучения продажам">
  <a:themeElements>
    <a:clrScheme name="Sales Training_final2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Sales Training_final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692150" marR="0" indent="-347663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2"/>
          </a:buClr>
          <a:buSzPct val="70000"/>
          <a:buFont typeface="Wingdings" pitchFamily="2" charset="2"/>
          <a:buChar char="l"/>
          <a:tabLst/>
          <a:defRPr kumimoji="0" lang="en-US" sz="2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692150" marR="0" indent="-347663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2"/>
          </a:buClr>
          <a:buSzPct val="70000"/>
          <a:buFont typeface="Wingdings" pitchFamily="2" charset="2"/>
          <a:buChar char="l"/>
          <a:tabLst/>
          <a:defRPr kumimoji="0" lang="en-US" sz="2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ales Training_final2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les Training_final2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les Training_final2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les Training_final2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les Training_final2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les Training_final2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les Training_final2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les Training_final2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les Training_final2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les Training_final2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_26713857_TF02819076" id="{D3F2322C-6C6E-4637-A514-1EDCF5F6C396}" vid="{E50F6ACA-A6A8-4580-90BE-8984E430DE29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для обучения продажам</Template>
  <TotalTime>895</TotalTime>
  <Words>129</Words>
  <Application>Microsoft Office PowerPoint</Application>
  <PresentationFormat>Экран (4:3)</PresentationFormat>
  <Paragraphs>62</Paragraphs>
  <Slides>11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Презентация для обучения продажам</vt:lpstr>
      <vt:lpstr>Профессиональное резюме</vt:lpstr>
      <vt:lpstr>Общие сведения</vt:lpstr>
      <vt:lpstr>Трудовые функции</vt:lpstr>
      <vt:lpstr>Трудовые действия</vt:lpstr>
      <vt:lpstr> Трудовые действия Федеральный проект «Успех каждого ребёнка»</vt:lpstr>
      <vt:lpstr>Результативность</vt:lpstr>
      <vt:lpstr>Результативность</vt:lpstr>
      <vt:lpstr>Результативность </vt:lpstr>
      <vt:lpstr> Дополнительные сведения </vt:lpstr>
      <vt:lpstr>Дополнительные сведения  </vt:lpstr>
      <vt:lpstr>Слайд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Профессиональное резюме</dc:title>
  <dc:creator>СЕРГЕЙ Малютин</dc:creator>
  <cp:lastModifiedBy>User</cp:lastModifiedBy>
  <cp:revision>150</cp:revision>
  <dcterms:created xsi:type="dcterms:W3CDTF">2023-04-13T18:16:21Z</dcterms:created>
  <dcterms:modified xsi:type="dcterms:W3CDTF">2023-05-12T12:33:32Z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</Properties>
</file>