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9" r:id="rId4"/>
    <p:sldId id="265" r:id="rId5"/>
    <p:sldId id="270" r:id="rId6"/>
    <p:sldId id="269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725" y="1052736"/>
            <a:ext cx="7738550" cy="4575382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702725" y="1052736"/>
            <a:ext cx="7738550" cy="4752528"/>
          </a:xfrm>
          <a:prstGeom prst="rect">
            <a:avLst/>
          </a:prstGeom>
          <a:solidFill>
            <a:schemeClr val="lt1">
              <a:alpha val="74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043732"/>
            <a:ext cx="1800699" cy="1779464"/>
          </a:xfrm>
          <a:prstGeom prst="rect">
            <a:avLst/>
          </a:prstGeom>
        </p:spPr>
      </p:pic>
      <p:sp>
        <p:nvSpPr>
          <p:cNvPr id="7" name="Рамка 6"/>
          <p:cNvSpPr/>
          <p:nvPr userDrawn="1"/>
        </p:nvSpPr>
        <p:spPr>
          <a:xfrm>
            <a:off x="611560" y="908720"/>
            <a:ext cx="7920880" cy="4896544"/>
          </a:xfrm>
          <a:prstGeom prst="frame">
            <a:avLst>
              <a:gd name="adj1" fmla="val 227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Рамка 10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855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8489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104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820" y="5301208"/>
            <a:ext cx="7812360" cy="1422360"/>
          </a:xfrm>
          <a:prstGeom prst="rect">
            <a:avLst/>
          </a:prstGeom>
        </p:spPr>
      </p:pic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7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0172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363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382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3297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6713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3262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9760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268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EBBB7-4EBF-41A8-AEEF-715C89225D4C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2235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22313" y="5301208"/>
            <a:ext cx="7699374" cy="1008112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Тайманова Анастасия Александровна,</a:t>
            </a:r>
            <a:br>
              <a:rPr lang="ru-RU" sz="22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методист высшей квалификационной категории</a:t>
            </a:r>
            <a:r>
              <a:rPr lang="ru-RU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22313" y="980729"/>
            <a:ext cx="7772400" cy="3024335"/>
          </a:xfrm>
        </p:spPr>
        <p:txBody>
          <a:bodyPr>
            <a:noAutofit/>
          </a:bodyPr>
          <a:lstStyle/>
          <a:p>
            <a:pPr algn="ctr"/>
            <a:r>
              <a:rPr lang="ru-RU" sz="3200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Учебно-методический практикум</a:t>
            </a:r>
            <a: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«Формирование правовой культуры учащихся»</a:t>
            </a:r>
            <a:endParaRPr lang="ru-RU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 descr="Логотип_ЦДТ №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63993" y="458729"/>
            <a:ext cx="1057694" cy="1044000"/>
          </a:xfrm>
          <a:prstGeom prst="rect">
            <a:avLst/>
          </a:prstGeom>
        </p:spPr>
      </p:pic>
      <p:pic>
        <p:nvPicPr>
          <p:cNvPr id="13" name="Рисунок 12" descr="arktu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2313" y="566729"/>
            <a:ext cx="996453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2909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оготип_ЦДТ №5.jpg">
            <a:extLst>
              <a:ext uri="{FF2B5EF4-FFF2-40B4-BE49-F238E27FC236}">
                <a16:creationId xmlns:a16="http://schemas.microsoft.com/office/drawing/2014/main" xmlns="" id="{496E20EC-030E-27E7-8120-F0603FDE446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8722" y="692696"/>
            <a:ext cx="1057694" cy="1044000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313CA5F-2558-EF6D-C1C9-00712DDC1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76672"/>
            <a:ext cx="7488832" cy="5472608"/>
          </a:xfrm>
        </p:spPr>
        <p:txBody>
          <a:bodyPr>
            <a:normAutofit/>
          </a:bodyPr>
          <a:lstStyle/>
          <a:p>
            <a:pPr marL="44450" marR="0" lvl="0" indent="-44450" algn="l" defTabSz="914400" rtl="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32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Методическая идея 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Учебно-методическое событие системы внутрифирменного профессионального развития педагогов центра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32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Организационная форма</a:t>
            </a: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Интерактивная площадка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717074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5" y="1340768"/>
            <a:ext cx="6408712" cy="2520280"/>
          </a:xfrm>
        </p:spPr>
        <p:txBody>
          <a:bodyPr>
            <a:normAutofit/>
          </a:bodyPr>
          <a:lstStyle/>
          <a:p>
            <a:r>
              <a:rPr lang="ru-RU" sz="3200" b="0" cap="none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0" cap="none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0" cap="none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Достижение своих целей</a:t>
            </a:r>
            <a:br>
              <a:rPr lang="ru-RU" sz="3200" b="0" cap="none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0" cap="none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Общее пространство</a:t>
            </a:r>
            <a:r>
              <a:rPr lang="ru-RU" sz="3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200" b="1" i="1" dirty="0"/>
          </a:p>
        </p:txBody>
      </p:sp>
      <p:sp>
        <p:nvSpPr>
          <p:cNvPr id="5" name="Содержимое 4"/>
          <p:cNvSpPr>
            <a:spLocks noGrp="1"/>
          </p:cNvSpPr>
          <p:nvPr>
            <p:ph type="body" idx="1"/>
          </p:nvPr>
        </p:nvSpPr>
        <p:spPr>
          <a:xfrm>
            <a:off x="827585" y="404665"/>
            <a:ext cx="7667128" cy="10081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Интерактивная площадка</a:t>
            </a:r>
          </a:p>
        </p:txBody>
      </p:sp>
      <p:pic>
        <p:nvPicPr>
          <p:cNvPr id="9" name="Рисунок 8" descr="socialnye-gruppy2-scal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1337" y="3429000"/>
            <a:ext cx="3203170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0762" y="548680"/>
            <a:ext cx="7916037" cy="1008112"/>
          </a:xfrm>
        </p:spPr>
        <p:txBody>
          <a:bodyPr>
            <a:normAutofit/>
          </a:bodyPr>
          <a:lstStyle/>
          <a:p>
            <a:pPr algn="l"/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Методист педагогам.</a:t>
            </a:r>
            <a:r>
              <a:rPr lang="ru-RU" sz="28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Действия</a:t>
            </a:r>
          </a:p>
        </p:txBody>
      </p:sp>
      <p:pic>
        <p:nvPicPr>
          <p:cNvPr id="6" name="Рисунок 5" descr="Безымянн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844824"/>
            <a:ext cx="7602473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 descr="Логотип_ЦДТ №5.jpg">
            <a:extLst>
              <a:ext uri="{FF2B5EF4-FFF2-40B4-BE49-F238E27FC236}">
                <a16:creationId xmlns:a16="http://schemas.microsoft.com/office/drawing/2014/main" xmlns="" id="{D3F0260A-FC38-A601-417F-EA064DF4544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5542" y="374745"/>
            <a:ext cx="1057694" cy="104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313CA5F-2558-EF6D-C1C9-00712DDC1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218" y="2564904"/>
            <a:ext cx="7320734" cy="3168352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Осмысление необходимости владения правовой культурой как профессиональной компетенцией.</a:t>
            </a:r>
            <a:b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100" b="0" kern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Понимание возможностей формирования правовой культуры учащихся на своих занятиях. </a:t>
            </a:r>
            <a:br>
              <a:rPr lang="ru-RU" sz="3100" b="0" kern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619789BA-F677-C219-C546-FA0E4FD88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1218" y="548680"/>
            <a:ext cx="7466982" cy="1500187"/>
          </a:xfrm>
        </p:spPr>
        <p:txBody>
          <a:bodyPr/>
          <a:lstStyle/>
          <a:p>
            <a:r>
              <a:rPr kumimoji="0" lang="ru-RU" sz="32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Методист педагогам. Цель</a:t>
            </a:r>
            <a:endParaRPr lang="ru-RU" b="1" dirty="0"/>
          </a:p>
        </p:txBody>
      </p:sp>
      <p:pic>
        <p:nvPicPr>
          <p:cNvPr id="5" name="Рисунок 4" descr="Логотип_ЦДТ №5.jpg">
            <a:extLst>
              <a:ext uri="{FF2B5EF4-FFF2-40B4-BE49-F238E27FC236}">
                <a16:creationId xmlns:a16="http://schemas.microsoft.com/office/drawing/2014/main" xmlns="" id="{496E20EC-030E-27E7-8120-F0603FDE446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4258" y="554838"/>
            <a:ext cx="1057694" cy="10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7607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313CA5F-2558-EF6D-C1C9-00712DDC1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218" y="2564904"/>
            <a:ext cx="7320734" cy="3168352"/>
          </a:xfrm>
        </p:spPr>
        <p:txBody>
          <a:bodyPr>
            <a:normAutofit fontScale="90000"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Обзор.</a:t>
            </a:r>
            <a:b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Опыт практики методиста.</a:t>
            </a:r>
            <a:b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Работа в группах.</a:t>
            </a:r>
            <a:b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Рефлексия.</a:t>
            </a:r>
            <a:br>
              <a:rPr lang="ru-RU" sz="3100" b="0" cap="none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619789BA-F677-C219-C546-FA0E4FD88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1218" y="548680"/>
            <a:ext cx="7466982" cy="1500187"/>
          </a:xfrm>
        </p:spPr>
        <p:txBody>
          <a:bodyPr/>
          <a:lstStyle/>
          <a:p>
            <a:r>
              <a:rPr kumimoji="0" lang="ru-RU" sz="32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Практикум. Повестка</a:t>
            </a:r>
            <a:endParaRPr lang="ru-RU" b="1" dirty="0"/>
          </a:p>
        </p:txBody>
      </p:sp>
      <p:pic>
        <p:nvPicPr>
          <p:cNvPr id="5" name="Рисунок 4" descr="Логотип_ЦДТ №5.jpg">
            <a:extLst>
              <a:ext uri="{FF2B5EF4-FFF2-40B4-BE49-F238E27FC236}">
                <a16:creationId xmlns:a16="http://schemas.microsoft.com/office/drawing/2014/main" xmlns="" id="{496E20EC-030E-27E7-8120-F0603FDE446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00506" y="776773"/>
            <a:ext cx="1057694" cy="10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3041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476672"/>
            <a:ext cx="7715200" cy="1728192"/>
          </a:xfrm>
        </p:spPr>
        <p:txBody>
          <a:bodyPr>
            <a:normAutofit/>
          </a:bodyPr>
          <a:lstStyle/>
          <a:p>
            <a:pPr algn="l"/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Методист педагогам.</a:t>
            </a:r>
            <a:r>
              <a:rPr lang="ru-RU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Ожидаемый результат.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971600" y="1772817"/>
            <a:ext cx="7391350" cy="4104456"/>
          </a:xfrm>
        </p:spPr>
        <p:txBody>
          <a:bodyPr/>
          <a:lstStyle/>
          <a:p>
            <a:pPr marL="88900" indent="-88900" algn="just">
              <a:buNone/>
            </a:pPr>
            <a:endParaRPr lang="ru-RU" sz="2800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8900" indent="-88900" algn="just">
              <a:buNone/>
            </a:pPr>
            <a:endParaRPr lang="ru-RU" sz="2800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8900" indent="-88900" algn="just">
              <a:lnSpc>
                <a:spcPct val="150000"/>
              </a:lnSpc>
              <a:buNone/>
            </a:pPr>
            <a:r>
              <a:rPr lang="ru-RU" sz="2800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Возможность.</a:t>
            </a:r>
          </a:p>
          <a:p>
            <a:pPr marL="88900" indent="-88900" algn="just">
              <a:lnSpc>
                <a:spcPct val="150000"/>
              </a:lnSpc>
              <a:buNone/>
            </a:pPr>
            <a:r>
              <a:rPr lang="ru-RU" sz="2800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Необходимость.</a:t>
            </a:r>
          </a:p>
          <a:p>
            <a:pPr marL="88900" indent="-88900" algn="just">
              <a:lnSpc>
                <a:spcPct val="150000"/>
              </a:lnSpc>
              <a:buNone/>
            </a:pPr>
            <a:r>
              <a:rPr lang="ru-RU" sz="2800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Актуальность.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F95B5DF-8FFA-343A-DD32-ECB6C14BC5C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959154"/>
            <a:ext cx="2575898" cy="198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ru-RU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Методист. Ожидаемый результат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1547664" y="1125538"/>
            <a:ext cx="6121549" cy="5399087"/>
          </a:xfrm>
        </p:spPr>
        <p:txBody>
          <a:bodyPr/>
          <a:lstStyle/>
          <a:p>
            <a:pPr marL="514350" indent="-514350" algn="just">
              <a:buNone/>
            </a:pPr>
            <a:r>
              <a:rPr lang="ru-RU" sz="2400" i="1" kern="0" dirty="0">
                <a:solidFill>
                  <a:srgbClr val="000000"/>
                </a:solidFill>
                <a:latin typeface="Arial"/>
                <a:cs typeface="Arial"/>
              </a:rPr>
              <a:t>      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 descr="png-transparent-arrow-and-target-goal-bullseye-computer-icons-business-mission-statement-goal-icon-text-logo-bullsey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7937" y="2565081"/>
            <a:ext cx="4528125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2736304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nastya-2006.80@mail.ru</a:t>
            </a:r>
            <a:endParaRPr lang="ru-RU" sz="3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46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Тайманова Анастасия Александровна, методист высшей квалификационной категории </vt:lpstr>
      <vt:lpstr> Методическая идея   Учебно-методическое событие системы внутрифирменного профессионального развития педагогов центра  Организационная форма  Интерактивная площадка </vt:lpstr>
      <vt:lpstr> Достижение своих целей Общее пространство </vt:lpstr>
      <vt:lpstr>Методист педагогам. Действия</vt:lpstr>
      <vt:lpstr>Осмысление необходимости владения правовой культурой как профессиональной компетенцией.  Понимание возможностей формирования правовой культуры учащихся на своих занятиях.       </vt:lpstr>
      <vt:lpstr>Обзор. Опыт практики методиста. Работа в группах. Рефлексия.      </vt:lpstr>
      <vt:lpstr>Методист педагогам.  Ожидаемый результат.</vt:lpstr>
      <vt:lpstr>    Методист. Ожидаемый результат</vt:lpstr>
      <vt:lpstr>nastya-2006.80@mail.ru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«Моя Россия» 3</dc:title>
  <dc:creator>Ольга Михайловна</dc:creator>
  <cp:lastModifiedBy>User</cp:lastModifiedBy>
  <cp:revision>78</cp:revision>
  <dcterms:created xsi:type="dcterms:W3CDTF">2014-10-10T16:14:42Z</dcterms:created>
  <dcterms:modified xsi:type="dcterms:W3CDTF">2023-05-06T08:51:56Z</dcterms:modified>
</cp:coreProperties>
</file>