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02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86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7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21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942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9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97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97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750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355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0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29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89AA6-6EFD-45C9-A184-FEC8F6D65EA9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2FB85-A02C-4007-8476-6972DC4982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82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64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24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8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46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15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36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919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96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75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1416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!</dc:creator>
  <cp:lastModifiedBy>!</cp:lastModifiedBy>
  <cp:revision>1</cp:revision>
  <dcterms:created xsi:type="dcterms:W3CDTF">2023-05-15T19:28:32Z</dcterms:created>
  <dcterms:modified xsi:type="dcterms:W3CDTF">2023-05-15T19:29:58Z</dcterms:modified>
</cp:coreProperties>
</file>