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5" r:id="rId7"/>
    <p:sldId id="261" r:id="rId8"/>
    <p:sldId id="262" r:id="rId9"/>
    <p:sldId id="263" r:id="rId10"/>
    <p:sldId id="264" r:id="rId1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5" d="100"/>
          <a:sy n="65" d="100"/>
        </p:scale>
        <p:origin x="102" y="84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3D189D-64AC-4A0A-8C75-265DC2937EDE}" type="datetimeFigureOut">
              <a:rPr lang="ru-RU" smtClean="0"/>
              <a:t>15.05.2023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A01D69-FD5B-42E7-AEA1-F06DBF6F081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206100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3D189D-64AC-4A0A-8C75-265DC2937EDE}" type="datetimeFigureOut">
              <a:rPr lang="ru-RU" smtClean="0"/>
              <a:t>15.05.2023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A01D69-FD5B-42E7-AEA1-F06DBF6F081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449144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3D189D-64AC-4A0A-8C75-265DC2937EDE}" type="datetimeFigureOut">
              <a:rPr lang="ru-RU" smtClean="0"/>
              <a:t>15.05.2023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A01D69-FD5B-42E7-AEA1-F06DBF6F081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90975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3D189D-64AC-4A0A-8C75-265DC2937EDE}" type="datetimeFigureOut">
              <a:rPr lang="ru-RU" smtClean="0"/>
              <a:t>15.05.2023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A01D69-FD5B-42E7-AEA1-F06DBF6F081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948014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3D189D-64AC-4A0A-8C75-265DC2937EDE}" type="datetimeFigureOut">
              <a:rPr lang="ru-RU" smtClean="0"/>
              <a:t>15.05.2023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A01D69-FD5B-42E7-AEA1-F06DBF6F081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545421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3D189D-64AC-4A0A-8C75-265DC2937EDE}" type="datetimeFigureOut">
              <a:rPr lang="ru-RU" smtClean="0"/>
              <a:t>15.05.2023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A01D69-FD5B-42E7-AEA1-F06DBF6F081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838411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3D189D-64AC-4A0A-8C75-265DC2937EDE}" type="datetimeFigureOut">
              <a:rPr lang="ru-RU" smtClean="0"/>
              <a:t>15.05.2023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A01D69-FD5B-42E7-AEA1-F06DBF6F081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419191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3D189D-64AC-4A0A-8C75-265DC2937EDE}" type="datetimeFigureOut">
              <a:rPr lang="ru-RU" smtClean="0"/>
              <a:t>15.05.2023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A01D69-FD5B-42E7-AEA1-F06DBF6F081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358239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3D189D-64AC-4A0A-8C75-265DC2937EDE}" type="datetimeFigureOut">
              <a:rPr lang="ru-RU" smtClean="0"/>
              <a:t>15.05.2023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A01D69-FD5B-42E7-AEA1-F06DBF6F081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253984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3D189D-64AC-4A0A-8C75-265DC2937EDE}" type="datetimeFigureOut">
              <a:rPr lang="ru-RU" smtClean="0"/>
              <a:t>15.05.2023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A01D69-FD5B-42E7-AEA1-F06DBF6F081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765075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3D189D-64AC-4A0A-8C75-265DC2937EDE}" type="datetimeFigureOut">
              <a:rPr lang="ru-RU" smtClean="0"/>
              <a:t>15.05.2023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A01D69-FD5B-42E7-AEA1-F06DBF6F081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086113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73D189D-64AC-4A0A-8C75-265DC2937EDE}" type="datetimeFigureOut">
              <a:rPr lang="ru-RU" smtClean="0"/>
              <a:t>15.05.2023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A01D69-FD5B-42E7-AEA1-F06DBF6F081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797433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191031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065056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999001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466545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368877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938041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590977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504848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579324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774880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Широкоэкранный</PresentationFormat>
  <Paragraphs>0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4" baseType="lpstr">
      <vt:lpstr>Arial</vt:lpstr>
      <vt:lpstr>Calibri</vt:lpstr>
      <vt:lpstr>Calibri Light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!</dc:creator>
  <cp:lastModifiedBy>!</cp:lastModifiedBy>
  <cp:revision>1</cp:revision>
  <dcterms:created xsi:type="dcterms:W3CDTF">2023-05-15T19:31:04Z</dcterms:created>
  <dcterms:modified xsi:type="dcterms:W3CDTF">2023-05-15T19:32:13Z</dcterms:modified>
</cp:coreProperties>
</file>